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4" r:id="rId8"/>
    <p:sldId id="265" r:id="rId9"/>
    <p:sldId id="261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АКТИКА. 4 КУРС, ВЕСНА\6 класс.акварелью портреты 20 века\Копия depositphotos_5176694-Watercolor-background-with-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93774" y="-243408"/>
            <a:ext cx="7072362" cy="230832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ПОРТРЕТ В    ИЗОБРАЗИТЕЛЬНОМ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ИСКУССТВЕ 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G:\ПРАКТИКА. 4 КУРС, ВЕСНА\6 класс.акварелью портреты 20 века\2c66331e99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3800693" cy="4769497"/>
          </a:xfrm>
          <a:prstGeom prst="rect">
            <a:avLst/>
          </a:prstGeom>
          <a:noFill/>
        </p:spPr>
      </p:pic>
      <p:pic>
        <p:nvPicPr>
          <p:cNvPr id="1029" name="Picture 5" descr="G:\ПРАКТИКА. 4 КУРС, ВЕСНА\6 класс.акварелью портреты 20 века\1350736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144" y="2222724"/>
            <a:ext cx="2959168" cy="393569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56068" y="6219572"/>
            <a:ext cx="5011052" cy="92333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ВЫПОЛНИЛА: </a:t>
            </a:r>
            <a:r>
              <a:rPr lang="ru-RU" b="1" dirty="0" smtClean="0">
                <a:solidFill>
                  <a:srgbClr val="C00000"/>
                </a:solidFill>
              </a:rPr>
              <a:t>ДВОРНИЧЕНКО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МАРИЯ ВЛАДИМИРОВНА,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УЧИТЕЛЬ ИЗОБРАЗИТЕЛЬНОГО ИСКУССТВА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АКТИКА. 4 КУРС, ВЕСНА\6 класс.акварелью портреты 20 века\Копия depositphotos_5176694-Watercolor-background-with-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pic>
        <p:nvPicPr>
          <p:cNvPr id="36866" name="Picture 2" descr="http://www.artrussian.com/images/media/395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4643470" cy="6224490"/>
          </a:xfrm>
          <a:prstGeom prst="rect">
            <a:avLst/>
          </a:prstGeom>
          <a:noFill/>
        </p:spPr>
      </p:pic>
      <p:pic>
        <p:nvPicPr>
          <p:cNvPr id="36868" name="Picture 4" descr="http://www.artlib.ru/objects/gallery_464/artlib_gallery-232051-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85728"/>
            <a:ext cx="4286248" cy="6158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АКТИКА. 4 КУРС, ВЕСНА\6 класс.акварелью портреты 20 века\Копия depositphotos_5176694-Watercolor-background-with-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500090"/>
            <a:ext cx="9753600" cy="7800976"/>
          </a:xfrm>
          <a:prstGeom prst="rect">
            <a:avLst/>
          </a:prstGeom>
          <a:noFill/>
        </p:spPr>
      </p:pic>
      <p:pic>
        <p:nvPicPr>
          <p:cNvPr id="39938" name="Picture 2" descr="http://risuem.net/imgs/262/akvarel_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0"/>
            <a:ext cx="3063261" cy="2857520"/>
          </a:xfrm>
          <a:prstGeom prst="rect">
            <a:avLst/>
          </a:prstGeom>
          <a:noFill/>
        </p:spPr>
      </p:pic>
      <p:pic>
        <p:nvPicPr>
          <p:cNvPr id="39940" name="Picture 4" descr="http://risuem.net/imgs/262/akvarel_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0"/>
            <a:ext cx="3000396" cy="2821269"/>
          </a:xfrm>
          <a:prstGeom prst="rect">
            <a:avLst/>
          </a:prstGeom>
          <a:noFill/>
        </p:spPr>
      </p:pic>
      <p:pic>
        <p:nvPicPr>
          <p:cNvPr id="39942" name="Picture 6" descr="http://risuem.net/imgs/262/akvarel__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0"/>
            <a:ext cx="3143240" cy="2857496"/>
          </a:xfrm>
          <a:prstGeom prst="rect">
            <a:avLst/>
          </a:prstGeom>
          <a:noFill/>
        </p:spPr>
      </p:pic>
      <p:pic>
        <p:nvPicPr>
          <p:cNvPr id="39944" name="Picture 8" descr="http://risuem.net/imgs/262/akvarel__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84" y="3286124"/>
            <a:ext cx="3000395" cy="3000396"/>
          </a:xfrm>
          <a:prstGeom prst="rect">
            <a:avLst/>
          </a:prstGeom>
          <a:noFill/>
        </p:spPr>
      </p:pic>
      <p:pic>
        <p:nvPicPr>
          <p:cNvPr id="39946" name="Picture 10" descr="http://risuem.net/imgs/262/akvarel__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3286124"/>
            <a:ext cx="3071835" cy="3000396"/>
          </a:xfrm>
          <a:prstGeom prst="rect">
            <a:avLst/>
          </a:prstGeom>
          <a:noFill/>
        </p:spPr>
      </p:pic>
      <p:pic>
        <p:nvPicPr>
          <p:cNvPr id="39950" name="Picture 14" descr="http://risuem.net/imgs/262/akvarel__1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3286124"/>
            <a:ext cx="307180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АКТИКА. 4 КУРС, ВЕСНА\6 класс.акварелью портреты 20 века\Копия depositphotos_5176694-Watercolor-background-with-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pic>
        <p:nvPicPr>
          <p:cNvPr id="35842" name="Picture 2" descr="http://www.good-cook.ru/i/thbn/5/b/5b9226e0be2d13a645361571e6d600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7429552" cy="6572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АКТИКА. 4 КУРС, ВЕСНА\6 класс.акварелью портреты 20 века\Копия depositphotos_5176694-Watercolor-background-with-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28652"/>
            <a:ext cx="9753600" cy="78009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-285776"/>
            <a:ext cx="4500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Пабло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Пикассо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621508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Портрет Майи с куклой.1938.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Картинка 7 из 7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4584451" cy="55491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14942" y="621508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Портрет мужчины. 1901 год.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34" name="Picture 14" descr="Картинка 37 из 71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00042"/>
            <a:ext cx="4071966" cy="5543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АКТИКА. 4 КУРС, ВЕСНА\6 класс.акварелью портреты 20 века\Копия depositphotos_5176694-Watercolor-background-with-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pic>
        <p:nvPicPr>
          <p:cNvPr id="2050" name="Picture 2" descr="Картинка 48 из 74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28604"/>
            <a:ext cx="4599567" cy="55721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6072206"/>
            <a:ext cx="4109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Портрет женщины 2. 1937 год.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Картинка 70 из 74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8604"/>
            <a:ext cx="4357686" cy="55721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14942" y="6143644"/>
            <a:ext cx="330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Арлекин с подружкой 1901 г.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АКТИКА. 4 КУРС, ВЕСНА\6 класс.акварелью портреты 20 века\Копия depositphotos_5176694-Watercolor-background-with-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-214337"/>
            <a:ext cx="35719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Анри 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Матисс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098" name="Picture 2" descr="Картинка 14 из 23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4071934" cy="53971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607220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Портрет молодой женщины с распущенными       волосами.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9" descr="http://3.bp.blogspot.com/_RZ7A0Uklsn0/SXJZX8CrECI/AAAAAAAAA2o/cL4_Tz9KlVM/s400/c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642918"/>
            <a:ext cx="4214842" cy="53521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00694" y="6215082"/>
            <a:ext cx="278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Портрет мадам 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Матисс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АКТИКА. 4 КУРС, ВЕСНА\6 класс.акварелью портреты 20 века\Копия depositphotos_5176694-Watercolor-background-with-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500090"/>
            <a:ext cx="9753600" cy="78009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0"/>
            <a:ext cx="473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Амедео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Модильяни 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а 4 из 25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4139918" cy="57864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667333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Девочка с косичками.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G:\ПРАКТИКА. 4 КУРС, ВЕСНА\6 класс.акварелью портреты 20 века\modigliani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14356"/>
            <a:ext cx="414337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АКТИКА. 4 КУРС, ВЕСНА\6 класс.акварелью портреты 20 века\Копия depositphotos_5176694-Watercolor-background-with-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pic>
        <p:nvPicPr>
          <p:cNvPr id="32770" name="Picture 2" descr="G:\ПРАКТИКА. 4 КУРС, ВЕСНА\6 класс.акварелью портреты 20 века\35d800f3af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785794"/>
            <a:ext cx="4773453" cy="5572124"/>
          </a:xfrm>
          <a:prstGeom prst="rect">
            <a:avLst/>
          </a:prstGeom>
          <a:noFill/>
        </p:spPr>
      </p:pic>
      <p:pic>
        <p:nvPicPr>
          <p:cNvPr id="32772" name="Picture 4" descr="G:\ПРАКТИКА. 4 КУРС, ВЕСНА\6 класс.акварелью портреты 20 века\a9ede09718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785794"/>
            <a:ext cx="3942306" cy="55721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0"/>
            <a:ext cx="556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Зинаида Серебрякова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АКТИКА. 4 КУРС, ВЕСНА\6 класс.акварелью портреты 20 века\Копия depositphotos_5176694-Watercolor-background-with-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pic>
        <p:nvPicPr>
          <p:cNvPr id="3" name="Picture 3" descr="G:\ПРАКТИКА. 4 КУРС, ВЕСНА\6 класс.акварелью портреты 20 века\9001-0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71480"/>
            <a:ext cx="4214810" cy="5640257"/>
          </a:xfrm>
          <a:prstGeom prst="rect">
            <a:avLst/>
          </a:prstGeom>
          <a:noFill/>
        </p:spPr>
      </p:pic>
      <p:pic>
        <p:nvPicPr>
          <p:cNvPr id="33794" name="Picture 2" descr="G:\ПРАКТИКА. 4 КУРС, ВЕСНА\6 класс.акварелью портреты 20 века\01ee660d2f5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480"/>
            <a:ext cx="4623012" cy="569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АКТИКА. 4 КУРС, ВЕСНА\6 класс.акварелью портреты 20 века\Копия depositphotos_5176694-Watercolor-background-with-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  <p:pic>
        <p:nvPicPr>
          <p:cNvPr id="34818" name="Picture 2" descr="F:\РИСУНКИ,ЖИВОПИСЬ ФИГУРЫ ЧЕЛОВЕКА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666750"/>
            <a:ext cx="5238750" cy="6191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0"/>
            <a:ext cx="300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АКВАРЕЛЬ.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АКТИКА. 4 КУРС, ВЕСНА\6 класс.акварелью портреты 20 века\Копия depositphotos_5176694-Watercolor-background-with-flow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428652"/>
            <a:ext cx="9753600" cy="7800976"/>
          </a:xfrm>
          <a:prstGeom prst="rect">
            <a:avLst/>
          </a:prstGeom>
          <a:noFill/>
        </p:spPr>
      </p:pic>
      <p:pic>
        <p:nvPicPr>
          <p:cNvPr id="18434" name="Picture 2" descr="http://sterkhovblog.waterondvd.ru/wp-content/uploads/2010/10/DoubPortrait-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4376628" cy="5952216"/>
          </a:xfrm>
          <a:prstGeom prst="rect">
            <a:avLst/>
          </a:prstGeom>
          <a:noFill/>
        </p:spPr>
      </p:pic>
      <p:pic>
        <p:nvPicPr>
          <p:cNvPr id="18436" name="Picture 4" descr="http://sinaris74.ru/images/portraits/thumbs/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-357214"/>
            <a:ext cx="2571768" cy="3482604"/>
          </a:xfrm>
          <a:prstGeom prst="rect">
            <a:avLst/>
          </a:prstGeom>
          <a:noFill/>
        </p:spPr>
      </p:pic>
      <p:pic>
        <p:nvPicPr>
          <p:cNvPr id="18438" name="Picture 6" descr="http://sinaris74.ru/images/portraits/thumbs/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3214686"/>
            <a:ext cx="2992151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853</TotalTime>
  <Words>40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30</cp:revision>
  <dcterms:modified xsi:type="dcterms:W3CDTF">2015-02-09T16:51:06Z</dcterms:modified>
</cp:coreProperties>
</file>