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8" r:id="rId3"/>
    <p:sldId id="261" r:id="rId4"/>
    <p:sldId id="256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303FA7-2402-4B44-9DAD-7747D196B66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B72839-735F-449A-BFBC-D55D73D872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Ритм в орнаменте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Упражнения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5445224"/>
            <a:ext cx="383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Фофашкова</a:t>
            </a:r>
            <a:r>
              <a:rPr lang="ru-RU" dirty="0" smtClean="0"/>
              <a:t> Т.В. Учитель ИЗО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2" y="4786322"/>
          <a:ext cx="8429683" cy="1714512"/>
        </p:xfrm>
        <a:graphic>
          <a:graphicData uri="http://schemas.openxmlformats.org/drawingml/2006/table">
            <a:tbl>
              <a:tblPr/>
              <a:tblGrid>
                <a:gridCol w="1380080"/>
                <a:gridCol w="1380081"/>
                <a:gridCol w="1383241"/>
                <a:gridCol w="1376919"/>
                <a:gridCol w="1475261"/>
                <a:gridCol w="1434101"/>
              </a:tblGrid>
              <a:tr h="1714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46395">
            <a:off x="3755768" y="2869068"/>
            <a:ext cx="1408635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47767" y="2738324"/>
            <a:ext cx="1285884" cy="95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552497" y="1805429"/>
            <a:ext cx="125345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286124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1857364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2071678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6315736" y="967239"/>
            <a:ext cx="1428760" cy="105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821769" y="908720"/>
            <a:ext cx="3321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Упражнение «Ритм»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2" y="4786322"/>
          <a:ext cx="8429683" cy="1714512"/>
        </p:xfrm>
        <a:graphic>
          <a:graphicData uri="http://schemas.openxmlformats.org/drawingml/2006/table">
            <a:tbl>
              <a:tblPr/>
              <a:tblGrid>
                <a:gridCol w="1380080"/>
                <a:gridCol w="1380081"/>
                <a:gridCol w="1383241"/>
                <a:gridCol w="1376919"/>
                <a:gridCol w="1475261"/>
                <a:gridCol w="1434101"/>
              </a:tblGrid>
              <a:tr h="1714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46395">
            <a:off x="2112693" y="5226521"/>
            <a:ext cx="1408635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90643" y="5381531"/>
            <a:ext cx="1285884" cy="95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267009" y="5305891"/>
            <a:ext cx="125345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5429264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1857364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5429264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7530182" y="5114288"/>
            <a:ext cx="1428760" cy="105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17" y="1142984"/>
          <a:ext cx="8429683" cy="1714512"/>
        </p:xfrm>
        <a:graphic>
          <a:graphicData uri="http://schemas.openxmlformats.org/drawingml/2006/table">
            <a:tbl>
              <a:tblPr/>
              <a:tblGrid>
                <a:gridCol w="1380080"/>
                <a:gridCol w="1380081"/>
                <a:gridCol w="1383241"/>
                <a:gridCol w="1376919"/>
                <a:gridCol w="1475261"/>
                <a:gridCol w="1434101"/>
              </a:tblGrid>
              <a:tr h="1714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62081" y="1595316"/>
            <a:ext cx="1285884" cy="95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476725" y="1666754"/>
            <a:ext cx="1285884" cy="95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262807" y="1523879"/>
            <a:ext cx="1285884" cy="95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714488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1571612"/>
            <a:ext cx="1071570" cy="7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>
            <a:off x="5857884" y="3500438"/>
            <a:ext cx="500066" cy="4286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572000" y="3000372"/>
            <a:ext cx="500066" cy="4286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222887">
            <a:off x="1514235" y="3015861"/>
            <a:ext cx="492708" cy="45025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215206" y="3429000"/>
            <a:ext cx="500066" cy="4286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8001024" y="2643182"/>
            <a:ext cx="500066" cy="4286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71538" y="4786322"/>
            <a:ext cx="7286676" cy="1588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143108" y="171448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429256" y="235743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00826" y="271462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14744" y="3143248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214546" y="2500306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143240" y="1196752"/>
            <a:ext cx="2871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Упражнение «Ритм»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29058" y="5949280"/>
            <a:ext cx="2247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Передвигай фигуры </a:t>
            </a:r>
            <a:endParaRPr lang="ru-RU" dirty="0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5" grpId="0" animBg="1"/>
      <p:bldP spid="14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вал 26"/>
          <p:cNvSpPr/>
          <p:nvPr/>
        </p:nvSpPr>
        <p:spPr>
          <a:xfrm>
            <a:off x="7572396" y="3929066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72132" y="2857496"/>
            <a:ext cx="857256" cy="2857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2857496"/>
            <a:ext cx="857256" cy="2857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143108" y="171448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071538" y="450057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42976" y="5143512"/>
            <a:ext cx="204790" cy="2047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42976" y="5786454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143900" y="442913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000892" y="5072074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929586" y="6000768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715008" y="5929330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429256" y="235743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00826" y="1357298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00430" y="2071678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2285992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28794" y="1571612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071538" y="4000504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47766" y="817603"/>
            <a:ext cx="8000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Упражнение «Превращение геометрических фигур в орнамент»</a:t>
            </a:r>
            <a:endParaRPr lang="ru-RU" sz="2400" dirty="0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143636" y="2928934"/>
            <a:ext cx="857256" cy="2857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2857496"/>
            <a:ext cx="857256" cy="2857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2857496"/>
            <a:ext cx="857256" cy="2857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143108" y="171448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4714876" y="3071810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857488" y="300037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857488" y="3857628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857488" y="4714884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857356" y="1000108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57752" y="485776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28926" y="485776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28926" y="307181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28926" y="3929066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000364" y="3143248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071802" y="4071942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071802" y="4929198"/>
            <a:ext cx="204790" cy="2047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14876" y="3857628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143768" y="92867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929058" y="307181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929058" y="3571876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929058" y="4071942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643834" y="92867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929058" y="521495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929058" y="4643446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857356" y="1714488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857752" y="485776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786314" y="3143248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786314" y="4786322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857752" y="4000504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714876" y="4714884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857752" y="3214686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000628" y="414338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7796234" y="108107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948634" y="123347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101034" y="138587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8253434" y="153827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296168" y="108107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448568" y="123347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600968" y="138587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753368" y="153827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071670" y="128586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285984" y="1571612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857752" y="4786322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000628" y="4929198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2" grpId="0" animBg="1"/>
      <p:bldP spid="13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4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8" name="Picture 10" descr="http://www.gifpark.ru/Gifs/ANIMALS/xom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2857520" cy="1143008"/>
          </a:xfrm>
          <a:prstGeom prst="rect">
            <a:avLst/>
          </a:prstGeom>
          <a:noFill/>
        </p:spPr>
      </p:pic>
      <p:pic>
        <p:nvPicPr>
          <p:cNvPr id="15" name="Picture 10" descr="http://www.gifpark.ru/Gifs/ANIMALS/xom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786058"/>
            <a:ext cx="2776558" cy="1101369"/>
          </a:xfrm>
          <a:prstGeom prst="rect">
            <a:avLst/>
          </a:prstGeom>
          <a:noFill/>
        </p:spPr>
      </p:pic>
      <p:pic>
        <p:nvPicPr>
          <p:cNvPr id="16" name="Picture 10" descr="http://www.gifpark.ru/Gifs/ANIMALS/xom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786058"/>
            <a:ext cx="2776558" cy="1101369"/>
          </a:xfrm>
          <a:prstGeom prst="rect">
            <a:avLst/>
          </a:prstGeom>
          <a:noFill/>
        </p:spPr>
      </p:pic>
      <p:sp>
        <p:nvSpPr>
          <p:cNvPr id="17" name="Управляющая кнопка: домой 16">
            <a:hlinkClick r:id="rId3" action="ppaction://hlinksldjump" highlightClick="1"/>
          </p:cNvPr>
          <p:cNvSpPr/>
          <p:nvPr/>
        </p:nvSpPr>
        <p:spPr>
          <a:xfrm>
            <a:off x="8001024" y="6072206"/>
            <a:ext cx="642942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771800" y="2132856"/>
            <a:ext cx="516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Физкультминутка «Веселые хомячки»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2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221</TotalTime>
  <Words>34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Ритм в орнаменте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user</cp:lastModifiedBy>
  <cp:revision>22</cp:revision>
  <dcterms:created xsi:type="dcterms:W3CDTF">2009-11-12T17:12:22Z</dcterms:created>
  <dcterms:modified xsi:type="dcterms:W3CDTF">2014-10-14T16:53:10Z</dcterms:modified>
</cp:coreProperties>
</file>