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9" r:id="rId3"/>
    <p:sldId id="256" r:id="rId4"/>
    <p:sldId id="257" r:id="rId5"/>
    <p:sldId id="261" r:id="rId6"/>
    <p:sldId id="259" r:id="rId7"/>
    <p:sldId id="27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6" autoAdjust="0"/>
    <p:restoredTop sz="94097" autoAdjust="0"/>
  </p:normalViewPr>
  <p:slideViewPr>
    <p:cSldViewPr>
      <p:cViewPr varScale="1">
        <p:scale>
          <a:sx n="67" d="100"/>
          <a:sy n="67" d="100"/>
        </p:scale>
        <p:origin x="-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5984" y="1714488"/>
            <a:ext cx="45005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Let’s go shopping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family мульты\маль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8"/>
            <a:ext cx="5214942" cy="5214942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3571868" y="785794"/>
            <a:ext cx="5200680" cy="2643206"/>
          </a:xfrm>
          <a:prstGeom prst="wedgeEllipseCallout">
            <a:avLst>
              <a:gd name="adj1" fmla="val -46834"/>
              <a:gd name="adj2" fmla="val 406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 have got a T-shirt, shorts and sandals on. My </a:t>
            </a:r>
            <a:r>
              <a:rPr lang="en-US" sz="2800" b="1" u="sng" dirty="0" smtClean="0">
                <a:solidFill>
                  <a:schemeClr val="bg1"/>
                </a:solidFill>
              </a:rPr>
              <a:t>T-shirt </a:t>
            </a:r>
            <a:r>
              <a:rPr lang="en-US" sz="2800" b="1" dirty="0" smtClean="0">
                <a:solidFill>
                  <a:schemeClr val="bg1"/>
                </a:solidFill>
              </a:rPr>
              <a:t>is yellow. The </a:t>
            </a:r>
            <a:r>
              <a:rPr lang="en-US" sz="2800" b="1" u="sng" dirty="0" smtClean="0">
                <a:solidFill>
                  <a:schemeClr val="bg1"/>
                </a:solidFill>
              </a:rPr>
              <a:t>shorts </a:t>
            </a:r>
            <a:r>
              <a:rPr lang="en-US" sz="2800" b="1" dirty="0" smtClean="0">
                <a:solidFill>
                  <a:schemeClr val="bg1"/>
                </a:solidFill>
              </a:rPr>
              <a:t>and </a:t>
            </a:r>
            <a:r>
              <a:rPr lang="en-US" sz="2800" b="1" u="sng" dirty="0" smtClean="0">
                <a:solidFill>
                  <a:schemeClr val="bg1"/>
                </a:solidFill>
              </a:rPr>
              <a:t>sandals</a:t>
            </a:r>
            <a:r>
              <a:rPr lang="en-US" sz="2800" b="1" dirty="0" smtClean="0">
                <a:solidFill>
                  <a:schemeClr val="bg1"/>
                </a:solidFill>
              </a:rPr>
              <a:t> are blue.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143644"/>
            <a:ext cx="5214942" cy="7143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290"/>
            <a:ext cx="47863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Прочитайте, что говорит мальчик и переведите подчеркнутые слова.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57826"/>
            <a:ext cx="57128" cy="280974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User\Pictures\family мульты\mickey m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3582998" cy="5143512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2857488" y="2071678"/>
            <a:ext cx="6143636" cy="2428892"/>
          </a:xfrm>
          <a:prstGeom prst="wedgeEllipseCallout">
            <a:avLst>
              <a:gd name="adj1" fmla="val -52979"/>
              <a:gd name="adj2" fmla="val 20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You know me! I am Mickey Mouse. I wear red </a:t>
            </a:r>
            <a:r>
              <a:rPr lang="ru-RU" sz="2800" dirty="0" smtClean="0"/>
              <a:t>_______</a:t>
            </a:r>
            <a:r>
              <a:rPr lang="en-US" sz="2800" dirty="0" smtClean="0"/>
              <a:t> with white </a:t>
            </a:r>
            <a:r>
              <a:rPr lang="ru-RU" sz="2800" dirty="0" smtClean="0"/>
              <a:t>_______</a:t>
            </a:r>
            <a:r>
              <a:rPr lang="en-US" sz="2800" dirty="0" smtClean="0"/>
              <a:t> and yellow</a:t>
            </a:r>
            <a:r>
              <a:rPr lang="ru-RU" sz="2800" dirty="0" smtClean="0"/>
              <a:t> ________</a:t>
            </a:r>
            <a:r>
              <a:rPr lang="en-US" sz="2800" dirty="0" smtClean="0"/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85728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Заполните пропуски нужными словами.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family мульты\близне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85358"/>
            <a:ext cx="4643438" cy="4672642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4000496" y="1643050"/>
            <a:ext cx="5143504" cy="3143272"/>
          </a:xfrm>
          <a:prstGeom prst="wedgeEllipseCallout">
            <a:avLst>
              <a:gd name="adj1" fmla="val -24823"/>
              <a:gd name="adj2" fmla="val 44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We are sisters. We are twins. We have got pink dresses on and umbrellas. My umbrella is pink and my Ashley’s one is orange.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3429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Прочитайте слова Мэри и скажите, где на фото Мэри, а где её сестра </a:t>
            </a:r>
            <a:r>
              <a:rPr lang="ru-RU" sz="2800" b="1" dirty="0" err="1" smtClean="0"/>
              <a:t>Эшли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Pictures\family мульты\сверч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116" y="1214422"/>
            <a:ext cx="2380884" cy="5643578"/>
          </a:xfrm>
          <a:prstGeom prst="rect">
            <a:avLst/>
          </a:prstGeom>
          <a:noFill/>
        </p:spPr>
      </p:pic>
      <p:pic>
        <p:nvPicPr>
          <p:cNvPr id="1026" name="Picture 2" descr="C:\Users\User\все\Desktop\пап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588"/>
            <a:ext cx="2312458" cy="52864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714356"/>
            <a:ext cx="4071966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am a </a:t>
            </a:r>
            <a:r>
              <a:rPr lang="en-US" sz="32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man.</a:t>
            </a:r>
            <a:r>
              <a:rPr lang="en-US" sz="32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en-US" sz="32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wear ….</a:t>
            </a:r>
            <a:endParaRPr lang="ru-RU" sz="32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85728"/>
            <a:ext cx="434805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am a cricket. I wear ….</a:t>
            </a:r>
            <a:endParaRPr lang="ru-RU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2000240"/>
            <a:ext cx="4143404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red shirt, an orange T-shirt, blue trousers and white trainers.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4214818"/>
            <a:ext cx="4214842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blue jacket, an orange shirt, green trousers, a blue hat and blue and yellow boots.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family мульты\вол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857232"/>
            <a:ext cx="3429024" cy="3970318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am Wolf. I forget words. What have I got on?</a:t>
            </a:r>
          </a:p>
          <a:p>
            <a:pPr algn="ctr"/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 have got … on.</a:t>
            </a:r>
            <a:endParaRPr lang="ru-RU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family мульты\супер пче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02" y="1428736"/>
            <a:ext cx="5072098" cy="5072098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142844" y="428604"/>
            <a:ext cx="5072098" cy="2357454"/>
          </a:xfrm>
          <a:prstGeom prst="wedgeEllipseCallout">
            <a:avLst>
              <a:gd name="adj1" fmla="val 49015"/>
              <a:gd name="adj2" fmla="val 1059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am Crisly. It’s winter and it’s cold. Help me to buy clothes.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3" y="3571876"/>
            <a:ext cx="285752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Buy …</a:t>
            </a:r>
            <a:endParaRPr lang="ru-RU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5" descr="печки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11712" y="857232"/>
            <a:ext cx="2032288" cy="2357454"/>
          </a:xfrm>
          <a:noFill/>
        </p:spPr>
      </p:pic>
      <p:pic>
        <p:nvPicPr>
          <p:cNvPr id="8" name="Picture 12" descr="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868" y="4429132"/>
            <a:ext cx="2000264" cy="2233304"/>
          </a:xfrm>
          <a:prstGeom prst="rect">
            <a:avLst/>
          </a:prstGeom>
          <a:noFill/>
        </p:spPr>
      </p:pic>
      <p:pic>
        <p:nvPicPr>
          <p:cNvPr id="2050" name="Picture 2" descr="C:\Users\User\Pictures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84062"/>
            <a:ext cx="1785918" cy="3173937"/>
          </a:xfrm>
          <a:prstGeom prst="rect">
            <a:avLst/>
          </a:prstGeom>
          <a:noFill/>
        </p:spPr>
      </p:pic>
      <p:sp>
        <p:nvSpPr>
          <p:cNvPr id="18" name="Овальная выноска 17"/>
          <p:cNvSpPr/>
          <p:nvPr/>
        </p:nvSpPr>
        <p:spPr>
          <a:xfrm>
            <a:off x="5072066" y="3786190"/>
            <a:ext cx="2286016" cy="979362"/>
          </a:xfrm>
          <a:prstGeom prst="wedgeEllipseCallout">
            <a:avLst>
              <a:gd name="adj1" fmla="val -38897"/>
              <a:gd name="adj2" fmla="val 484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am Jack the boy.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>
            <a:off x="3500430" y="2071678"/>
            <a:ext cx="3357586" cy="1000132"/>
          </a:xfrm>
          <a:prstGeom prst="wedgeEllipseCallout">
            <a:avLst>
              <a:gd name="adj1" fmla="val 61335"/>
              <a:gd name="adj2" fmla="val -539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am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Pechkin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 postman.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Овальная выноска 20"/>
          <p:cNvSpPr/>
          <p:nvPr/>
        </p:nvSpPr>
        <p:spPr>
          <a:xfrm>
            <a:off x="1142976" y="3143248"/>
            <a:ext cx="1571636" cy="1000132"/>
          </a:xfrm>
          <a:prstGeom prst="wedgeEllipseCallout">
            <a:avLst>
              <a:gd name="adj1" fmla="val -50862"/>
              <a:gd name="adj2" fmla="val 551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am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Barbi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1071546"/>
            <a:ext cx="3084306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 (she) wears …</a:t>
            </a:r>
            <a:endParaRPr lang="ru-RU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285728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Расскажите о том, кто </a:t>
            </a:r>
            <a:r>
              <a:rPr lang="ru-RU" sz="2800" b="1" smtClean="0"/>
              <a:t>вам понравился.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222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Настя</cp:lastModifiedBy>
  <cp:revision>18</cp:revision>
  <dcterms:created xsi:type="dcterms:W3CDTF">2011-02-20T10:21:55Z</dcterms:created>
  <dcterms:modified xsi:type="dcterms:W3CDTF">2014-09-03T17:53:26Z</dcterms:modified>
</cp:coreProperties>
</file>