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E58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08099-2B35-4518-A7BF-AA52DFE07E5B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0610C-465B-4759-B1D2-AE0D2922F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0610C-465B-4759-B1D2-AE0D2922FE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58EF6-F6DF-41B0-9955-EE552C5A94B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7A84B-B7B4-406E-92A5-EA184290EA9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8AA08-0C28-4BC8-9238-269A273CFF7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1BD4D-9312-42D4-AF5F-C9DC41A21F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C13C2-0330-4664-9F9E-9C637EFB392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0AC43-1E32-421B-AD41-570DA32A137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71DEC-9901-49FD-8B65-98A4D32796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F246E-5436-4C04-9879-95AC745F18F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EBED6-A01C-442E-9CB7-95FE9DABD01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29C38-0C80-48C9-AC6B-E5CCE554A2F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6367-C335-4119-8E06-FDB0884E59E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9E04FB-B724-47FC-8391-29408FCE68F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0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Animals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2" descr="http://www.happy-giraffe.ru/upload/userfiles/images/2012/03/22/x_bda045b5.jpg"/>
          <p:cNvPicPr>
            <a:picLocks noChangeAspect="1" noChangeArrowheads="1"/>
          </p:cNvPicPr>
          <p:nvPr/>
        </p:nvPicPr>
        <p:blipFill>
          <a:blip r:embed="rId2" cstate="print"/>
          <a:srcRect r="9399" b="4082"/>
          <a:stretch>
            <a:fillRect/>
          </a:stretch>
        </p:blipFill>
        <p:spPr bwMode="auto">
          <a:xfrm>
            <a:off x="0" y="1124744"/>
            <a:ext cx="3995936" cy="3384376"/>
          </a:xfrm>
          <a:prstGeom prst="rect">
            <a:avLst/>
          </a:prstGeom>
          <a:noFill/>
        </p:spPr>
      </p:pic>
      <p:pic>
        <p:nvPicPr>
          <p:cNvPr id="2052" name="Picture 4" descr="http://www.solnet.ee/sol/023/pic/pic130_solnet-ee_tigr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64657" y="1608151"/>
            <a:ext cx="3711327" cy="47607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5976" y="2132856"/>
            <a:ext cx="1944216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агетная рамка 5"/>
          <p:cNvSpPr/>
          <p:nvPr/>
        </p:nvSpPr>
        <p:spPr>
          <a:xfrm>
            <a:off x="6929454" y="6572272"/>
            <a:ext cx="2214546" cy="28572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0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Animals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skill.ru/images/2012/01/03/208384.jpg"/>
          <p:cNvPicPr>
            <a:picLocks noChangeAspect="1" noChangeArrowheads="1"/>
          </p:cNvPicPr>
          <p:nvPr/>
        </p:nvPicPr>
        <p:blipFill>
          <a:blip r:embed="rId2" cstate="print"/>
          <a:srcRect b="7972"/>
          <a:stretch>
            <a:fillRect/>
          </a:stretch>
        </p:blipFill>
        <p:spPr bwMode="auto">
          <a:xfrm>
            <a:off x="251520" y="1196751"/>
            <a:ext cx="3888432" cy="3384377"/>
          </a:xfrm>
          <a:prstGeom prst="rect">
            <a:avLst/>
          </a:prstGeom>
          <a:noFill/>
        </p:spPr>
      </p:pic>
      <p:pic>
        <p:nvPicPr>
          <p:cNvPr id="1028" name="Picture 4" descr="http://owix.ru/uploads/posts/2012-04/1335245933_cinema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7115" y="3055217"/>
            <a:ext cx="4756885" cy="38027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womanadvice.ru/sites/default/files/imagecache/width_200/kak_narisovat_sobaku_dlya_det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923928" cy="3923928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Animals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388" name="Picture 4" descr="http://www.images.lesyadraw.ru/2013/04/kak_naricovat_slona_dlya_detey.jpg"/>
          <p:cNvPicPr>
            <a:picLocks noChangeAspect="1" noChangeArrowheads="1"/>
          </p:cNvPicPr>
          <p:nvPr/>
        </p:nvPicPr>
        <p:blipFill>
          <a:blip r:embed="rId3" cstate="print"/>
          <a:srcRect t="8649"/>
          <a:stretch>
            <a:fillRect/>
          </a:stretch>
        </p:blipFill>
        <p:spPr bwMode="auto">
          <a:xfrm>
            <a:off x="3974889" y="2852937"/>
            <a:ext cx="5169111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Animals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362" name="Picture 2" descr="http://demiart.ru/forum/uploads8/post-2024663-131378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4716016" cy="370801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131840" y="4725144"/>
            <a:ext cx="1584176" cy="288032"/>
          </a:xfrm>
          <a:prstGeom prst="roundRect">
            <a:avLst/>
          </a:prstGeom>
          <a:solidFill>
            <a:srgbClr val="1E9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364" name="Picture 4" descr="http://aftershock.su/sites/default/files/u3331/b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7"/>
            <a:ext cx="3923928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images.lesyadraw.ru/2013/04/kak_naricovat_slona_dlya_detey.jpg"/>
          <p:cNvPicPr>
            <a:picLocks noChangeAspect="1" noChangeArrowheads="1"/>
          </p:cNvPicPr>
          <p:nvPr/>
        </p:nvPicPr>
        <p:blipFill>
          <a:blip r:embed="rId2" cstate="print"/>
          <a:srcRect t="8649"/>
          <a:stretch>
            <a:fillRect/>
          </a:stretch>
        </p:blipFill>
        <p:spPr bwMode="auto">
          <a:xfrm>
            <a:off x="3027197" y="2564904"/>
            <a:ext cx="3403315" cy="26369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Colours</a:t>
            </a:r>
            <a:endParaRPr lang="ru-RU" b="1" dirty="0"/>
          </a:p>
        </p:txBody>
      </p:sp>
      <p:pic>
        <p:nvPicPr>
          <p:cNvPr id="4" name="Picture 2" descr="http://www.happy-giraffe.ru/upload/userfiles/images/2012/03/22/x_bda045b5.jpg"/>
          <p:cNvPicPr>
            <a:picLocks noChangeAspect="1" noChangeArrowheads="1"/>
          </p:cNvPicPr>
          <p:nvPr/>
        </p:nvPicPr>
        <p:blipFill>
          <a:blip r:embed="rId3" cstate="print"/>
          <a:srcRect r="9399" b="4082"/>
          <a:stretch>
            <a:fillRect/>
          </a:stretch>
        </p:blipFill>
        <p:spPr bwMode="auto">
          <a:xfrm>
            <a:off x="0" y="2204864"/>
            <a:ext cx="2627784" cy="1872208"/>
          </a:xfrm>
          <a:prstGeom prst="rect">
            <a:avLst/>
          </a:prstGeom>
          <a:noFill/>
        </p:spPr>
      </p:pic>
      <p:pic>
        <p:nvPicPr>
          <p:cNvPr id="5" name="Picture 4" descr="http://www.solnet.ee/sol/023/pic/pic130_solnet-ee_tigr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62681" y="2294713"/>
            <a:ext cx="1911126" cy="2451513"/>
          </a:xfrm>
          <a:prstGeom prst="rect">
            <a:avLst/>
          </a:prstGeom>
          <a:noFill/>
        </p:spPr>
      </p:pic>
      <p:pic>
        <p:nvPicPr>
          <p:cNvPr id="6" name="Picture 2" descr="http://demiart.ru/forum/uploads8/post-2024663-1313780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792" y="4221088"/>
            <a:ext cx="3113822" cy="2448272"/>
          </a:xfrm>
          <a:prstGeom prst="rect">
            <a:avLst/>
          </a:prstGeom>
          <a:noFill/>
        </p:spPr>
      </p:pic>
      <p:pic>
        <p:nvPicPr>
          <p:cNvPr id="7" name="Picture 2" descr="http://skill.ru/images/2012/01/03/208384.jpg"/>
          <p:cNvPicPr>
            <a:picLocks noChangeAspect="1" noChangeArrowheads="1"/>
          </p:cNvPicPr>
          <p:nvPr/>
        </p:nvPicPr>
        <p:blipFill>
          <a:blip r:embed="rId6" cstate="print"/>
          <a:srcRect b="7972"/>
          <a:stretch>
            <a:fillRect/>
          </a:stretch>
        </p:blipFill>
        <p:spPr bwMode="auto">
          <a:xfrm>
            <a:off x="6228184" y="4509120"/>
            <a:ext cx="2399244" cy="20882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67744" y="1052736"/>
            <a:ext cx="1224136" cy="1008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923928" y="1052736"/>
            <a:ext cx="1368152" cy="1008112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211960" y="1700808"/>
            <a:ext cx="720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652120" y="1052736"/>
            <a:ext cx="1224136" cy="1008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2564904"/>
            <a:ext cx="1224136" cy="14401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[s]     [z]    [</a:t>
            </a:r>
            <a:r>
              <a:rPr lang="en-US" sz="7200" dirty="0" err="1" smtClean="0"/>
              <a:t>iz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pic>
        <p:nvPicPr>
          <p:cNvPr id="4" name="Picture 4" descr="http://www.images.lesyadraw.ru/2013/04/kak_naricovat_slona_dlya_detey.jpg"/>
          <p:cNvPicPr>
            <a:picLocks noChangeAspect="1" noChangeArrowheads="1"/>
          </p:cNvPicPr>
          <p:nvPr/>
        </p:nvPicPr>
        <p:blipFill>
          <a:blip r:embed="rId2" cstate="print"/>
          <a:srcRect t="8649"/>
          <a:stretch>
            <a:fillRect/>
          </a:stretch>
        </p:blipFill>
        <p:spPr bwMode="auto">
          <a:xfrm>
            <a:off x="0" y="1700808"/>
            <a:ext cx="3403315" cy="26369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068960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4" descr="http://owix.ru/uploads/posts/2012-04/1335245933_cinema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3028278" cy="24208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458112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http://www.happy-giraffe.ru/upload/userfiles/images/2012/03/22/x_bda045b5.jpg"/>
          <p:cNvPicPr>
            <a:picLocks noChangeAspect="1" noChangeArrowheads="1"/>
          </p:cNvPicPr>
          <p:nvPr/>
        </p:nvPicPr>
        <p:blipFill>
          <a:blip r:embed="rId4" cstate="print"/>
          <a:srcRect r="9399" b="4082"/>
          <a:stretch>
            <a:fillRect/>
          </a:stretch>
        </p:blipFill>
        <p:spPr bwMode="auto">
          <a:xfrm>
            <a:off x="2987824" y="1916832"/>
            <a:ext cx="2664296" cy="18982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19872" y="198884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 descr="http://womanadvice.ru/sites/default/files/imagecache/width_200/kak_narisovat_sobaku_dlya_det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005064"/>
            <a:ext cx="2267744" cy="22677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23928" y="436510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2" descr="http://demiart.ru/forum/uploads8/post-2024663-13137803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1227" y="1700808"/>
            <a:ext cx="2792773" cy="2195845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8333856" y="3717032"/>
            <a:ext cx="810144" cy="170569"/>
          </a:xfrm>
          <a:prstGeom prst="roundRect">
            <a:avLst/>
          </a:prstGeom>
          <a:solidFill>
            <a:srgbClr val="1E9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299695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Brown family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b="11694"/>
          <a:stretch>
            <a:fillRect/>
          </a:stretch>
        </p:blipFill>
        <p:spPr bwMode="auto">
          <a:xfrm>
            <a:off x="827584" y="1268760"/>
            <a:ext cx="79208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img0.liveinternet.ru/images/attach/c/3/76/205/76205058_0_506f1_30a6513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149080"/>
            <a:ext cx="1062839" cy="1107124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4139952" y="4077072"/>
            <a:ext cx="1224136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861048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6" grpId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</Words>
  <Application>Microsoft Office PowerPoint</Application>
  <PresentationFormat>Экран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Diseño predeterminado</vt:lpstr>
      <vt:lpstr>Слайд 1</vt:lpstr>
      <vt:lpstr>Слайд 2</vt:lpstr>
      <vt:lpstr>Animals</vt:lpstr>
      <vt:lpstr>Animals</vt:lpstr>
      <vt:lpstr>Colours</vt:lpstr>
      <vt:lpstr>[s]     [z]    [iz]</vt:lpstr>
      <vt:lpstr>The Brown family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123</cp:lastModifiedBy>
  <cp:revision>11</cp:revision>
  <dcterms:created xsi:type="dcterms:W3CDTF">2008-10-16T00:38:52Z</dcterms:created>
  <dcterms:modified xsi:type="dcterms:W3CDTF">2013-12-03T21:32:21Z</dcterms:modified>
</cp:coreProperties>
</file>