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430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24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336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148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242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1200" y="12192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48600" y="11430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58000" y="1143000"/>
            <a:ext cx="9906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57600" y="4876800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954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кык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487680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Сизим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62400" y="52578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7400" y="12954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öкмыс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куим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53000" y="4191000"/>
            <a:ext cx="1371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76800" y="419100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кык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10200" y="45720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0600" y="12192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дас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сизим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71800" y="13716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дас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кык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дас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62400" y="12192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öти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сизим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3400" y="4876800"/>
            <a:ext cx="1752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" y="4876800"/>
            <a:ext cx="1905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уим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71600" y="52578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10400" y="3429000"/>
            <a:ext cx="1752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934200" y="3429000"/>
            <a:ext cx="1905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къямыс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48600" y="38100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38800" y="12192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сизим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кык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29400" y="5029200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477000" y="503938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Öкмыс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10400" y="54102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05600" y="12192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öкмыс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квайт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96200" y="1219200"/>
            <a:ext cx="129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нёль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нёль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3400" y="3352800"/>
            <a:ext cx="152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57200" y="3352800"/>
            <a:ext cx="175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нёль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43000" y="37338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200" y="13716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47800" y="12954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38400" y="12954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29000" y="12192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19600" y="12954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96000" y="12954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62800" y="12192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153400" y="12192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743200"/>
            <a:ext cx="317254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Прямоугольник 64"/>
          <p:cNvSpPr/>
          <p:nvPr/>
        </p:nvSpPr>
        <p:spPr>
          <a:xfrm>
            <a:off x="2590800" y="3962400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438400" y="388620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Кык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971800" y="4343400"/>
            <a:ext cx="38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895600"/>
            <a:ext cx="317254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1" grpId="1" animBg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32" grpId="0"/>
      <p:bldP spid="32" grpId="1"/>
      <p:bldP spid="36" grpId="0" build="allAtOnce"/>
      <p:bldP spid="36" grpId="1" build="allAtOnce"/>
      <p:bldP spid="37" grpId="0" animBg="1"/>
      <p:bldP spid="37" grpId="1" animBg="1"/>
      <p:bldP spid="38" grpId="0"/>
      <p:bldP spid="38" grpId="1"/>
      <p:bldP spid="39" grpId="0"/>
      <p:bldP spid="39" grpId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 animBg="1"/>
      <p:bldP spid="45" grpId="1" animBg="1"/>
      <p:bldP spid="46" grpId="0"/>
      <p:bldP spid="46" grpId="1"/>
      <p:bldP spid="47" grpId="0"/>
      <p:bldP spid="47" grpId="1"/>
      <p:bldP spid="48" grpId="0"/>
      <p:bldP spid="48" grpId="1"/>
      <p:bldP spid="52" grpId="0"/>
      <p:bldP spid="52" grpId="1"/>
      <p:bldP spid="53" grpId="0" animBg="1"/>
      <p:bldP spid="53" grpId="1" animBg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4" grpId="0"/>
      <p:bldP spid="64" grpId="1"/>
      <p:bldP spid="65" grpId="0" animBg="1"/>
      <p:bldP spid="65" grpId="1" animBg="1"/>
      <p:bldP spid="66" grpId="0"/>
      <p:bldP spid="66" grpId="1"/>
      <p:bldP spid="67" grpId="0"/>
      <p:bldP spid="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81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Тема «Чужан лун»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познакомится с новыми словами по теме «Чужан лун» и </a:t>
            </a:r>
            <a:br>
              <a:rPr lang="ru-RU" b="1" dirty="0" smtClean="0"/>
            </a:br>
            <a:r>
              <a:rPr lang="ru-RU" b="1" dirty="0" smtClean="0"/>
              <a:t>научится использовать эти новые слова в своей речи.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56197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10200" y="152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Чужан лун </a:t>
            </a:r>
          </a:p>
          <a:p>
            <a:pPr algn="ctr"/>
            <a:r>
              <a:rPr lang="ru-RU" sz="2800" b="1" dirty="0" smtClean="0">
                <a:latin typeface="Segoe Print" pitchFamily="2" charset="0"/>
              </a:rPr>
              <a:t>(День рождения)</a:t>
            </a: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32" r="3797"/>
          <a:stretch>
            <a:fillRect/>
          </a:stretch>
        </p:blipFill>
        <p:spPr bwMode="auto">
          <a:xfrm>
            <a:off x="228600" y="1066800"/>
            <a:ext cx="563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066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Верм</a:t>
            </a: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ö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м лун</a:t>
            </a:r>
          </a:p>
          <a:p>
            <a:pPr algn="ctr"/>
            <a:r>
              <a:rPr lang="ru-RU" sz="2800" b="1" dirty="0" smtClean="0">
                <a:latin typeface="Segoe Print" pitchFamily="2" charset="0"/>
              </a:rPr>
              <a:t>(День Победы)</a:t>
            </a: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6096000" cy="52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8800" y="190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Выль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во</a:t>
            </a:r>
          </a:p>
          <a:p>
            <a:pPr algn="ctr"/>
            <a:r>
              <a:rPr lang="ru-RU" sz="2800" b="1" dirty="0" smtClean="0">
                <a:latin typeface="Segoe Print" pitchFamily="2" charset="0"/>
              </a:rPr>
              <a:t>(Новый год)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895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Нывбаба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лун</a:t>
            </a:r>
          </a:p>
          <a:p>
            <a:pPr algn="ctr"/>
            <a:r>
              <a:rPr lang="ru-RU" sz="2800" b="1" dirty="0" smtClean="0">
                <a:latin typeface="Segoe Print" pitchFamily="2" charset="0"/>
              </a:rPr>
              <a:t>(международный женский день)</a:t>
            </a: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371600"/>
            <a:ext cx="5798699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62600" y="43434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Айму</a:t>
            </a:r>
            <a:endParaRPr lang="ru-RU" sz="28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дорйысьясл</a:t>
            </a: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ö</a:t>
            </a:r>
            <a:r>
              <a:rPr lang="ru-RU" sz="2800" b="1" dirty="0" err="1" smtClean="0">
                <a:solidFill>
                  <a:srgbClr val="FF0000"/>
                </a:solidFill>
                <a:latin typeface="Segoe Print" pitchFamily="2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 лун</a:t>
            </a:r>
          </a:p>
          <a:p>
            <a:pPr algn="ctr"/>
            <a:r>
              <a:rPr lang="ru-RU" sz="2800" b="1" dirty="0" smtClean="0">
                <a:latin typeface="Segoe Print" pitchFamily="2" charset="0"/>
              </a:rPr>
              <a:t>(День защитников отечества)</a:t>
            </a: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4572000" cy="60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81" y="990600"/>
            <a:ext cx="92202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Кутш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тэнад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радейтан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гажлун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endParaRPr lang="ru-RU" sz="4800" b="1" dirty="0" smtClean="0"/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Менам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радейта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гажлун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296824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394" y="762000"/>
            <a:ext cx="3139219" cy="242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971800"/>
            <a:ext cx="1828800" cy="12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200400"/>
            <a:ext cx="2004588" cy="148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6478">
            <a:off x="4670527" y="-202319"/>
            <a:ext cx="207797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54749">
            <a:off x="3036183" y="4689078"/>
            <a:ext cx="1924952" cy="22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07502">
            <a:off x="2425634" y="22509"/>
            <a:ext cx="2235913" cy="208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1789">
            <a:off x="5730273" y="890106"/>
            <a:ext cx="2342127" cy="23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038600"/>
            <a:ext cx="3124200" cy="234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99453">
            <a:off x="4501187" y="4947819"/>
            <a:ext cx="1971791" cy="19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456551">
            <a:off x="1750076" y="4358165"/>
            <a:ext cx="1849379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320040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Чужан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304800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5214784">
            <a:off x="3339886" y="5597624"/>
            <a:ext cx="1517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Дарим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подарки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379019">
            <a:off x="4692193" y="825261"/>
            <a:ext cx="2313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Поздравляем</a:t>
            </a:r>
          </a:p>
        </p:txBody>
      </p:sp>
      <p:sp>
        <p:nvSpPr>
          <p:cNvPr id="25" name="TextBox 24"/>
          <p:cNvSpPr txBox="1"/>
          <p:nvPr/>
        </p:nvSpPr>
        <p:spPr>
          <a:xfrm rot="1735052">
            <a:off x="1129987" y="1562227"/>
            <a:ext cx="1804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Украшаем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комнату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602761">
            <a:off x="2606400" y="691301"/>
            <a:ext cx="196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Танцуем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 rot="19280612">
            <a:off x="6179345" y="1719424"/>
            <a:ext cx="1403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Поём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03950">
            <a:off x="6216356" y="4813956"/>
            <a:ext cx="16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Играем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4600637">
            <a:off x="4620736" y="5761136"/>
            <a:ext cx="184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Едим торт </a:t>
            </a:r>
          </a:p>
        </p:txBody>
      </p:sp>
      <p:sp>
        <p:nvSpPr>
          <p:cNvPr id="32" name="TextBox 31"/>
          <p:cNvSpPr txBox="1"/>
          <p:nvPr/>
        </p:nvSpPr>
        <p:spPr>
          <a:xfrm rot="19280612">
            <a:off x="1747631" y="5223353"/>
            <a:ext cx="153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Желаем </a:t>
            </a:r>
          </a:p>
        </p:txBody>
      </p:sp>
      <p:sp>
        <p:nvSpPr>
          <p:cNvPr id="33" name="TextBox 32"/>
          <p:cNvSpPr txBox="1"/>
          <p:nvPr/>
        </p:nvSpPr>
        <p:spPr>
          <a:xfrm rot="1735052">
            <a:off x="870141" y="1482552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Мичм</a:t>
            </a:r>
            <a:r>
              <a:rPr lang="en-US" sz="2800" b="1" dirty="0" smtClean="0">
                <a:solidFill>
                  <a:srgbClr val="FF0000"/>
                </a:solidFill>
              </a:rPr>
              <a:t>ö</a:t>
            </a:r>
            <a:r>
              <a:rPr lang="ru-RU" sz="2800" b="1" dirty="0" smtClean="0">
                <a:solidFill>
                  <a:srgbClr val="FF0000"/>
                </a:solidFill>
              </a:rPr>
              <a:t>дам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веж</a:t>
            </a:r>
            <a:r>
              <a:rPr lang="en-US" sz="2800" b="1" dirty="0" smtClean="0">
                <a:solidFill>
                  <a:srgbClr val="FF0000"/>
                </a:solidFill>
              </a:rPr>
              <a:t>ö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419909">
            <a:off x="2639443" y="509608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r>
              <a:rPr lang="en-US" sz="3200" b="1" dirty="0" smtClean="0">
                <a:solidFill>
                  <a:srgbClr val="FF0000"/>
                </a:solidFill>
              </a:rPr>
              <a:t>ö</a:t>
            </a:r>
            <a:r>
              <a:rPr lang="ru-RU" sz="3200" b="1" dirty="0" err="1" smtClean="0">
                <a:solidFill>
                  <a:srgbClr val="FF0000"/>
                </a:solidFill>
              </a:rPr>
              <a:t>ктам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247093">
            <a:off x="4695016" y="814410"/>
            <a:ext cx="2277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Чол</a:t>
            </a:r>
            <a:r>
              <a:rPr lang="en-US" sz="3200" b="1" dirty="0" smtClean="0">
                <a:solidFill>
                  <a:srgbClr val="FF0000"/>
                </a:solidFill>
              </a:rPr>
              <a:t>ö</a:t>
            </a:r>
            <a:r>
              <a:rPr lang="ru-RU" sz="3200" b="1" dirty="0" err="1" smtClean="0">
                <a:solidFill>
                  <a:srgbClr val="FF0000"/>
                </a:solidFill>
              </a:rPr>
              <a:t>малам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135828">
            <a:off x="6165142" y="1496719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Сьылам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743949">
            <a:off x="6054723" y="4763967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Ворсам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4544586">
            <a:off x="4574304" y="5681951"/>
            <a:ext cx="1958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Сёям</a:t>
            </a:r>
            <a:r>
              <a:rPr lang="ru-RU" sz="3200" b="1" dirty="0" smtClean="0">
                <a:solidFill>
                  <a:srgbClr val="FF0000"/>
                </a:solidFill>
              </a:rPr>
              <a:t> торт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3243839" y="5566332"/>
            <a:ext cx="1629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Ваям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козинъяс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8936812">
            <a:off x="1725379" y="529483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Сиам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27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Рака т</a:t>
            </a:r>
            <a:r>
              <a:rPr lang="en-US" dirty="0" smtClean="0"/>
              <a:t>ö</a:t>
            </a:r>
            <a:r>
              <a:rPr lang="ru-RU" dirty="0" err="1" smtClean="0"/>
              <a:t>лысь</a:t>
            </a:r>
            <a:r>
              <a:rPr lang="ru-RU" dirty="0" smtClean="0"/>
              <a:t> 28-</a:t>
            </a:r>
            <a:r>
              <a:rPr lang="en-US" dirty="0" smtClean="0"/>
              <a:t>ö</a:t>
            </a:r>
            <a:r>
              <a:rPr lang="ru-RU" dirty="0" err="1" smtClean="0"/>
              <a:t>д</a:t>
            </a:r>
            <a:r>
              <a:rPr lang="ru-RU" dirty="0" smtClean="0"/>
              <a:t> лун.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Чужан лун.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Мый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тэ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в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чан 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ёртъясыдк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ö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чужан лун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вылын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4400" b="1" dirty="0" smtClean="0"/>
              <a:t>(Что ты с друзьями делаешь на дне рождения?)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Чужан лун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вылын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ми… 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175</Words>
  <PresentationFormat>Экран (4:3)</PresentationFormat>
  <Paragraphs>90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Тема «Чужан лун» Цели урока: - познакомится с новыми словами по теме «Чужан лун» и  научится использовать эти новые слова в своей речи.</vt:lpstr>
      <vt:lpstr>Слайд 3</vt:lpstr>
      <vt:lpstr>Слайд 4</vt:lpstr>
      <vt:lpstr>Слайд 5</vt:lpstr>
      <vt:lpstr>Рака тöлысь 28-öд лун. Чужан лун.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Тимофей</dc:creator>
  <cp:lastModifiedBy>Тимофей</cp:lastModifiedBy>
  <cp:revision>33</cp:revision>
  <dcterms:created xsi:type="dcterms:W3CDTF">2013-08-18T10:42:28Z</dcterms:created>
  <dcterms:modified xsi:type="dcterms:W3CDTF">2014-04-27T04:56:45Z</dcterms:modified>
</cp:coreProperties>
</file>