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DD8-C14A-4991-90B5-49937ED99C9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4BDF-43BE-4015-9187-229DC5A56C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98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3DD8-C14A-4991-90B5-49937ED99C9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4BDF-43BE-4015-9187-229DC5A56C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49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736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Занятие по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изодеятельности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лепка  на тему: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«Орешки»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2279104"/>
          </a:xfrm>
        </p:spPr>
        <p:txBody>
          <a:bodyPr>
            <a:normAutofit lnSpcReduction="10000"/>
          </a:bodyPr>
          <a:lstStyle/>
          <a:p>
            <a:pPr algn="r"/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Воспитатель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: 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r"/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Айбусынова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Ф. М.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младшая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248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Цели занятия:</a:t>
            </a:r>
            <a:endParaRPr lang="ru-RU" b="1" u="sng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912768" cy="4320480"/>
          </a:xfrm>
        </p:spPr>
        <p:txBody>
          <a:bodyPr>
            <a:norm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Укреплять знания о форме разных предметов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;</a:t>
            </a:r>
          </a:p>
          <a:p>
            <a:pPr marL="274320" indent="-274320">
              <a:defRPr/>
            </a:pPr>
            <a:endParaRPr lang="ru-RU" sz="3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Упражнять в лепке предметов круглой формы приемом раскатывания пластилина кругообразными движениями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152128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Материал и оборудование: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Игрушка «белочка»;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Пластилин;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Доски для лепки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6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Ход занятия 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628800"/>
            <a:ext cx="3096344" cy="43924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Сюрпризный момент (появление игрушки белочки)</a:t>
            </a:r>
          </a:p>
          <a:p>
            <a:endParaRPr lang="ru-RU" dirty="0"/>
          </a:p>
        </p:txBody>
      </p:sp>
      <p:pic>
        <p:nvPicPr>
          <p:cNvPr id="1026" name="Picture 2" descr="F:\Ф.М. айбусынова\DSC0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744416" cy="4992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Воспитатель закрепляет знания детей о внешнем виде  и поведении животного (белочки)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.М. айбусынова\DSC0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Выполняется работа - </a:t>
            </a: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лепка орешков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.М. айбусынова\DSC0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Ф.М. айбусынова\DSC0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764704"/>
            <a:ext cx="3456384" cy="56166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Итог занятия</a:t>
            </a:r>
            <a:b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Работа </a:t>
            </a:r>
            <a:r>
              <a:rPr lang="ru-RU" b="1" dirty="0" smtClean="0">
                <a:latin typeface="Monotype Corsiva" pitchFamily="66" charset="0"/>
              </a:rPr>
              <a:t>по укреплению знаний о форме предмета (орешки) была успешно </a:t>
            </a:r>
            <a:r>
              <a:rPr lang="ru-RU" b="1" dirty="0" smtClean="0">
                <a:latin typeface="Monotype Corsiva" pitchFamily="66" charset="0"/>
              </a:rPr>
              <a:t>выполнена.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Ф.М. айбусынова\DSC0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4371950" cy="5829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880319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latin typeface="Monotype Corsiva" pitchFamily="66" charset="0"/>
              </a:rPr>
              <a:t>Благодарю </a:t>
            </a:r>
            <a:r>
              <a:rPr lang="ru-RU" sz="5400" b="1" u="sng" dirty="0" smtClean="0">
                <a:latin typeface="Monotype Corsiva" pitchFamily="66" charset="0"/>
              </a:rPr>
              <a:t>за внимание!</a:t>
            </a:r>
            <a:endParaRPr lang="ru-RU" sz="5400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84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Занятие по изодеятельности  лепка  на тему: «Орешки»</vt:lpstr>
      <vt:lpstr>Цели занятия:</vt:lpstr>
      <vt:lpstr>Материал и оборудование:</vt:lpstr>
      <vt:lpstr>Ход занятия </vt:lpstr>
      <vt:lpstr>Воспитатель закрепляет знания детей о внешнем виде  и поведении животного (белочки) </vt:lpstr>
      <vt:lpstr>Выполняется работа - лепка орешков</vt:lpstr>
      <vt:lpstr>Слайд 7</vt:lpstr>
      <vt:lpstr>Итог занятия  Работа по укреплению знаний о форме предмета (орешки) была успешно выполнена.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Аскар</cp:lastModifiedBy>
  <cp:revision>4</cp:revision>
  <dcterms:created xsi:type="dcterms:W3CDTF">2012-04-17T11:35:00Z</dcterms:created>
  <dcterms:modified xsi:type="dcterms:W3CDTF">2013-01-31T13:02:06Z</dcterms:modified>
</cp:coreProperties>
</file>