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1" r:id="rId3"/>
    <p:sldId id="262" r:id="rId4"/>
    <p:sldId id="260" r:id="rId5"/>
    <p:sldId id="258" r:id="rId6"/>
    <p:sldId id="25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88412EB-8A63-4EE4-8730-1872D8B236F3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8261CEB-6AE1-459F-96D4-8CB823F514B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8412EB-8A63-4EE4-8730-1872D8B236F3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261CEB-6AE1-459F-96D4-8CB823F514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8412EB-8A63-4EE4-8730-1872D8B236F3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261CEB-6AE1-459F-96D4-8CB823F514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8412EB-8A63-4EE4-8730-1872D8B236F3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261CEB-6AE1-459F-96D4-8CB823F514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88412EB-8A63-4EE4-8730-1872D8B236F3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8261CEB-6AE1-459F-96D4-8CB823F514B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8412EB-8A63-4EE4-8730-1872D8B236F3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8261CEB-6AE1-459F-96D4-8CB823F514B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8412EB-8A63-4EE4-8730-1872D8B236F3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8261CEB-6AE1-459F-96D4-8CB823F514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8412EB-8A63-4EE4-8730-1872D8B236F3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261CEB-6AE1-459F-96D4-8CB823F514B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8412EB-8A63-4EE4-8730-1872D8B236F3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261CEB-6AE1-459F-96D4-8CB823F514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88412EB-8A63-4EE4-8730-1872D8B236F3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8261CEB-6AE1-459F-96D4-8CB823F514B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88412EB-8A63-4EE4-8730-1872D8B236F3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8261CEB-6AE1-459F-96D4-8CB823F514B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88412EB-8A63-4EE4-8730-1872D8B236F3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8261CEB-6AE1-459F-96D4-8CB823F514B5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осен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643997" cy="59293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5984" y="6088559"/>
            <a:ext cx="69015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i="1" dirty="0" smtClean="0">
                <a:solidFill>
                  <a:srgbClr val="FF9900"/>
                </a:solidFill>
              </a:rPr>
              <a:t>И. Левитан Золотая осень</a:t>
            </a:r>
            <a:endParaRPr lang="ru-RU" sz="4400" i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1.liveinternet.ru/images/attach/c/4/78/852/78852545_large_04fd6101ef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421"/>
            <a:ext cx="9144000" cy="606378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6072206"/>
            <a:ext cx="7900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С. </a:t>
            </a:r>
            <a:r>
              <a:rPr lang="ru-RU" sz="3200" b="1" i="1" dirty="0" err="1" smtClean="0"/>
              <a:t>Курицин</a:t>
            </a:r>
            <a:r>
              <a:rPr lang="ru-RU" sz="3200" b="1" i="1" dirty="0" smtClean="0"/>
              <a:t>  </a:t>
            </a:r>
            <a:r>
              <a:rPr lang="ru-RU" sz="3200" b="1" i="1" dirty="0"/>
              <a:t>п</a:t>
            </a:r>
            <a:r>
              <a:rPr lang="ru-RU" sz="3200" b="1" i="1" dirty="0" smtClean="0"/>
              <a:t>ейзаж В золото одетые леса</a:t>
            </a:r>
            <a:endParaRPr lang="ru-RU" sz="3200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1.liveinternet.ru/images/foto/b/2/116/845116/f_97189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4821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995172" y="785794"/>
            <a:ext cx="38899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C000"/>
                </a:solidFill>
              </a:rPr>
              <a:t>А. Адамов пейзаж</a:t>
            </a:r>
          </a:p>
          <a:p>
            <a:pPr algn="ctr"/>
            <a:r>
              <a:rPr lang="ru-RU" sz="3600" dirty="0" smtClean="0">
                <a:solidFill>
                  <a:srgbClr val="FFC000"/>
                </a:solidFill>
              </a:rPr>
              <a:t> «Осень»</a:t>
            </a:r>
            <a:endParaRPr lang="ru-RU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СТРОУХОВ Илья - Золотая осень. 200 русских живописце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695" y="-142900"/>
            <a:ext cx="9155695" cy="617218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1625" y="5857892"/>
            <a:ext cx="75023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i="1" dirty="0" smtClean="0">
                <a:latin typeface="Book Antiqua" pitchFamily="18" charset="0"/>
              </a:rPr>
              <a:t>Остроухов  Осень</a:t>
            </a:r>
            <a:endParaRPr lang="ru-RU" sz="6600" b="1" i="1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ОЛЕНОВ Василий - Золотая осень. 200 русских живописце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6448" cy="607220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69498" y="6000768"/>
            <a:ext cx="65534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i="1" dirty="0" smtClean="0">
                <a:latin typeface="Book Antiqua" pitchFamily="18" charset="0"/>
              </a:rPr>
              <a:t>В. Поленов Золотая осень</a:t>
            </a:r>
            <a:endParaRPr lang="ru-RU" sz="4400" i="1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а Золотая осен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56" cy="62340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75187" y="6150114"/>
            <a:ext cx="66688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latin typeface="Book Antiqua" pitchFamily="18" charset="0"/>
              </a:rPr>
              <a:t>И. Шишкин Золотая осень</a:t>
            </a:r>
            <a:endParaRPr lang="ru-RU" sz="4000" b="1" i="1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42</TotalTime>
  <Words>33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</cp:revision>
  <dcterms:created xsi:type="dcterms:W3CDTF">2012-10-15T16:38:16Z</dcterms:created>
  <dcterms:modified xsi:type="dcterms:W3CDTF">2012-10-15T17:20:16Z</dcterms:modified>
</cp:coreProperties>
</file>