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62" r:id="rId2"/>
    <p:sldId id="259" r:id="rId3"/>
    <p:sldId id="261" r:id="rId4"/>
    <p:sldId id="264" r:id="rId5"/>
    <p:sldId id="265" r:id="rId6"/>
    <p:sldId id="263" r:id="rId7"/>
    <p:sldId id="266" r:id="rId8"/>
    <p:sldId id="267" r:id="rId9"/>
    <p:sldId id="268" r:id="rId10"/>
    <p:sldId id="274" r:id="rId11"/>
    <p:sldId id="273" r:id="rId12"/>
    <p:sldId id="276" r:id="rId13"/>
    <p:sldId id="275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2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80F38-AEF4-40FC-B6E5-893984854215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BFBFF-B2B3-4F86-AB04-AA8FD66EB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9466-6F88-4550-A569-957765CF157B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6AE2-8F72-427F-B531-8E1EF2181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9466-6F88-4550-A569-957765CF157B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6AE2-8F72-427F-B531-8E1EF2181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9466-6F88-4550-A569-957765CF157B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6AE2-8F72-427F-B531-8E1EF2181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9466-6F88-4550-A569-957765CF157B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6AE2-8F72-427F-B531-8E1EF2181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9466-6F88-4550-A569-957765CF157B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6AE2-8F72-427F-B531-8E1EF2181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9466-6F88-4550-A569-957765CF157B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6AE2-8F72-427F-B531-8E1EF2181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9466-6F88-4550-A569-957765CF157B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6AE2-8F72-427F-B531-8E1EF2181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9466-6F88-4550-A569-957765CF157B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6AE2-8F72-427F-B531-8E1EF2181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9466-6F88-4550-A569-957765CF157B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6AE2-8F72-427F-B531-8E1EF2181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9466-6F88-4550-A569-957765CF157B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6AE2-8F72-427F-B531-8E1EF2181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9466-6F88-4550-A569-957765CF157B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6AE2-8F72-427F-B531-8E1EF2181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89466-6F88-4550-A569-957765CF157B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D6AE2-8F72-427F-B531-8E1EF2181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dmin\Рабочий стол\уч.года\126 фоны для презентаций\53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07" y="0"/>
            <a:ext cx="914480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1928802"/>
            <a:ext cx="62647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/>
              <a:t>Доброе день.</a:t>
            </a:r>
            <a:endParaRPr lang="ru-RU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2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7999"/>
          </a:xfrm>
          <a:solidFill>
            <a:srgbClr val="0070C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358246" cy="5929354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57224" y="3429000"/>
            <a:ext cx="74295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892943" y="3464719"/>
            <a:ext cx="50006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1750199" y="3464719"/>
            <a:ext cx="50006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4250529" y="3464719"/>
            <a:ext cx="50006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3393273" y="3464719"/>
            <a:ext cx="50006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2536017" y="3464719"/>
            <a:ext cx="50006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5107785" y="3464719"/>
            <a:ext cx="50006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5893603" y="3464719"/>
            <a:ext cx="50006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6679421" y="3464719"/>
            <a:ext cx="50006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28662" y="3714752"/>
            <a:ext cx="6763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1     2     3     4     5     6     7     8   </a:t>
            </a:r>
            <a:endParaRPr lang="ru-RU" sz="4000" b="1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5400000">
            <a:off x="7393801" y="3464719"/>
            <a:ext cx="50006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429520" y="371475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9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929586" y="2000240"/>
            <a:ext cx="18473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8800" b="1" dirty="0"/>
          </a:p>
        </p:txBody>
      </p:sp>
      <p:sp>
        <p:nvSpPr>
          <p:cNvPr id="4" name="Овал 3"/>
          <p:cNvSpPr/>
          <p:nvPr/>
        </p:nvSpPr>
        <p:spPr>
          <a:xfrm>
            <a:off x="214282" y="2714620"/>
            <a:ext cx="642942" cy="64294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851920" y="2636912"/>
            <a:ext cx="642942" cy="64294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29322" y="2643182"/>
            <a:ext cx="642942" cy="64294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00100" y="2714620"/>
            <a:ext cx="642942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785918" y="2143116"/>
            <a:ext cx="1214446" cy="121444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572000" y="2071678"/>
            <a:ext cx="1214446" cy="121444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524328" y="2132856"/>
            <a:ext cx="1214446" cy="121444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643834" y="500042"/>
            <a:ext cx="18473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sz="8800" b="1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32240" y="2636912"/>
            <a:ext cx="576064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131840" y="2636912"/>
            <a:ext cx="576064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857224" y="2143116"/>
            <a:ext cx="764386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714348" y="4000504"/>
            <a:ext cx="764386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714348" y="5786454"/>
            <a:ext cx="764386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4286256"/>
            <a:ext cx="2571741" cy="192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85728"/>
            <a:ext cx="2045764" cy="207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2214554"/>
            <a:ext cx="1785950" cy="182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000"/>
          <a:stretch>
            <a:fillRect/>
          </a:stretch>
        </p:blipFill>
        <p:spPr bwMode="auto">
          <a:xfrm>
            <a:off x="6572264" y="214290"/>
            <a:ext cx="1285884" cy="204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9711" r="21154"/>
          <a:stretch>
            <a:fillRect/>
          </a:stretch>
        </p:blipFill>
        <p:spPr bwMode="auto">
          <a:xfrm>
            <a:off x="785786" y="4143380"/>
            <a:ext cx="1878745" cy="168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917" t="18055" b="18055"/>
          <a:stretch>
            <a:fillRect/>
          </a:stretch>
        </p:blipFill>
        <p:spPr bwMode="auto">
          <a:xfrm>
            <a:off x="6500826" y="2428868"/>
            <a:ext cx="1671019" cy="153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4071942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 r="51250"/>
          <a:stretch>
            <a:fillRect/>
          </a:stretch>
        </p:blipFill>
        <p:spPr bwMode="auto">
          <a:xfrm>
            <a:off x="3286116" y="571480"/>
            <a:ext cx="1610927" cy="165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2143116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428596" y="928670"/>
            <a:ext cx="857256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7 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786314" y="1500174"/>
            <a:ext cx="894797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5 р.</a:t>
            </a:r>
            <a:endParaRPr lang="ru-RU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715272" y="1357298"/>
            <a:ext cx="894797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2 р.</a:t>
            </a:r>
            <a:endParaRPr lang="ru-RU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929586" y="3286124"/>
            <a:ext cx="894797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1 р.</a:t>
            </a:r>
            <a:endParaRPr lang="ru-RU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85720" y="3214686"/>
            <a:ext cx="894797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6 р.</a:t>
            </a:r>
            <a:endParaRPr lang="ru-RU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071538" y="5786454"/>
            <a:ext cx="894797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3 р.</a:t>
            </a:r>
            <a:endParaRPr lang="ru-RU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000892" y="5786454"/>
            <a:ext cx="894797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4 р.</a:t>
            </a:r>
            <a:endParaRPr lang="ru-RU" sz="3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071934" y="5786454"/>
            <a:ext cx="894797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8 р.</a:t>
            </a:r>
            <a:endParaRPr lang="ru-RU" sz="36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786314" y="3214686"/>
            <a:ext cx="894797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3600" b="1" dirty="0" smtClean="0"/>
              <a:t>4 р.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Admin\Рабочий стол\уч.года\126 фоны для презентаций\53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07" y="0"/>
            <a:ext cx="9144807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2643182"/>
            <a:ext cx="71208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Спасибо за урок .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19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7999"/>
          </a:xfrm>
          <a:solidFill>
            <a:srgbClr val="0070C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01122" cy="6215106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18" name="Picture 2" descr="C:\Documents and Settings\Admin\Мои документы\Мои рисунки\4676565.gif"/>
          <p:cNvPicPr>
            <a:picLocks noChangeAspect="1" noChangeArrowheads="1"/>
          </p:cNvPicPr>
          <p:nvPr/>
        </p:nvPicPr>
        <p:blipFill>
          <a:blip r:embed="rId2" cstate="print"/>
          <a:srcRect l="42233" t="52500" r="35921"/>
          <a:stretch>
            <a:fillRect/>
          </a:stretch>
        </p:blipFill>
        <p:spPr bwMode="auto">
          <a:xfrm>
            <a:off x="357158" y="4786322"/>
            <a:ext cx="1071570" cy="1357302"/>
          </a:xfrm>
          <a:prstGeom prst="rect">
            <a:avLst/>
          </a:prstGeom>
          <a:noFill/>
        </p:spPr>
      </p:pic>
      <p:pic>
        <p:nvPicPr>
          <p:cNvPr id="12" name="Picture 2" descr="C:\Documents and Settings\Admin\Мои документы\Мои рисунки\4676565.gif"/>
          <p:cNvPicPr>
            <a:picLocks noChangeAspect="1" noChangeArrowheads="1"/>
          </p:cNvPicPr>
          <p:nvPr/>
        </p:nvPicPr>
        <p:blipFill>
          <a:blip r:embed="rId2" cstate="print"/>
          <a:srcRect l="59709" r="18446" b="52500"/>
          <a:stretch>
            <a:fillRect/>
          </a:stretch>
        </p:blipFill>
        <p:spPr bwMode="auto">
          <a:xfrm>
            <a:off x="3428992" y="2928934"/>
            <a:ext cx="1071570" cy="1357322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1 класс\картинки\деревья\OHDEMNCAL3S2PICAXOEG30CAPL2EIICAR0Z5KYCATUM2RUCASULQJTCAX98RGHCA9M5WUECA166AMDCA8FI5TQCAZ7YTNECAX3FCWOCA7QL3JECAX6QKAKCATP391YCAYGPX58CAVCCWX1CAGR9YS0CAEUCZH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1000108"/>
            <a:ext cx="2841164" cy="3461054"/>
          </a:xfrm>
          <a:prstGeom prst="rect">
            <a:avLst/>
          </a:prstGeom>
          <a:noFill/>
        </p:spPr>
      </p:pic>
      <p:pic>
        <p:nvPicPr>
          <p:cNvPr id="17" name="Picture 2" descr="C:\Documents and Settings\Admin\Мои документы\Мои рисунки\4676565.gif"/>
          <p:cNvPicPr>
            <a:picLocks noChangeAspect="1" noChangeArrowheads="1"/>
          </p:cNvPicPr>
          <p:nvPr/>
        </p:nvPicPr>
        <p:blipFill>
          <a:blip r:embed="rId2" cstate="print"/>
          <a:srcRect l="21845" t="55000" r="57767"/>
          <a:stretch>
            <a:fillRect/>
          </a:stretch>
        </p:blipFill>
        <p:spPr bwMode="auto">
          <a:xfrm rot="21228628">
            <a:off x="995066" y="2979102"/>
            <a:ext cx="1000132" cy="1285864"/>
          </a:xfrm>
          <a:prstGeom prst="rect">
            <a:avLst/>
          </a:prstGeom>
          <a:noFill/>
        </p:spPr>
      </p:pic>
      <p:pic>
        <p:nvPicPr>
          <p:cNvPr id="16" name="Picture 2" descr="C:\Documents and Settings\Admin\Мои документы\Мои рисунки\4676565.gif"/>
          <p:cNvPicPr>
            <a:picLocks noChangeAspect="1" noChangeArrowheads="1"/>
          </p:cNvPicPr>
          <p:nvPr/>
        </p:nvPicPr>
        <p:blipFill>
          <a:blip r:embed="rId2" cstate="print"/>
          <a:srcRect l="62622" t="55000" r="14077"/>
          <a:stretch>
            <a:fillRect/>
          </a:stretch>
        </p:blipFill>
        <p:spPr bwMode="auto">
          <a:xfrm>
            <a:off x="5500694" y="4143380"/>
            <a:ext cx="1666892" cy="1875225"/>
          </a:xfrm>
          <a:prstGeom prst="rect">
            <a:avLst/>
          </a:prstGeom>
          <a:noFill/>
        </p:spPr>
      </p:pic>
      <p:pic>
        <p:nvPicPr>
          <p:cNvPr id="14" name="Picture 2" descr="C:\Documents and Settings\Admin\Мои документы\Мои рисунки\4676565.gif"/>
          <p:cNvPicPr>
            <a:picLocks noChangeAspect="1" noChangeArrowheads="1"/>
          </p:cNvPicPr>
          <p:nvPr/>
        </p:nvPicPr>
        <p:blipFill>
          <a:blip r:embed="rId2" cstate="print"/>
          <a:srcRect l="83010" b="50000"/>
          <a:stretch>
            <a:fillRect/>
          </a:stretch>
        </p:blipFill>
        <p:spPr bwMode="auto">
          <a:xfrm>
            <a:off x="5072066" y="2000240"/>
            <a:ext cx="833409" cy="1428760"/>
          </a:xfrm>
          <a:prstGeom prst="rect">
            <a:avLst/>
          </a:prstGeom>
          <a:noFill/>
        </p:spPr>
      </p:pic>
      <p:pic>
        <p:nvPicPr>
          <p:cNvPr id="13" name="Picture 2" descr="C:\Documents and Settings\Admin\Мои документы\Мои рисунки\4676565.gif"/>
          <p:cNvPicPr>
            <a:picLocks noChangeAspect="1" noChangeArrowheads="1"/>
          </p:cNvPicPr>
          <p:nvPr/>
        </p:nvPicPr>
        <p:blipFill>
          <a:blip r:embed="rId2" cstate="print"/>
          <a:srcRect t="57500" r="78155"/>
          <a:stretch>
            <a:fillRect/>
          </a:stretch>
        </p:blipFill>
        <p:spPr bwMode="auto">
          <a:xfrm rot="20604220">
            <a:off x="7786710" y="5429264"/>
            <a:ext cx="1071570" cy="1214426"/>
          </a:xfrm>
          <a:prstGeom prst="rect">
            <a:avLst/>
          </a:prstGeom>
          <a:noFill/>
        </p:spPr>
      </p:pic>
      <p:pic>
        <p:nvPicPr>
          <p:cNvPr id="11" name="Picture 2" descr="C:\Documents and Settings\Admin\Мои документы\Мои рисунки\4676565.gif"/>
          <p:cNvPicPr>
            <a:picLocks noChangeAspect="1" noChangeArrowheads="1"/>
          </p:cNvPicPr>
          <p:nvPr/>
        </p:nvPicPr>
        <p:blipFill>
          <a:blip r:embed="rId2" cstate="print"/>
          <a:srcRect l="37864" r="43204" b="55000"/>
          <a:stretch>
            <a:fillRect/>
          </a:stretch>
        </p:blipFill>
        <p:spPr bwMode="auto">
          <a:xfrm>
            <a:off x="2071670" y="4643446"/>
            <a:ext cx="928694" cy="1285884"/>
          </a:xfrm>
          <a:prstGeom prst="rect">
            <a:avLst/>
          </a:prstGeom>
          <a:noFill/>
        </p:spPr>
      </p:pic>
      <p:pic>
        <p:nvPicPr>
          <p:cNvPr id="10" name="Picture 2" descr="C:\Documents and Settings\Admin\Мои документы\Мои рисунки\4676565.gif"/>
          <p:cNvPicPr>
            <a:picLocks noChangeAspect="1" noChangeArrowheads="1"/>
          </p:cNvPicPr>
          <p:nvPr/>
        </p:nvPicPr>
        <p:blipFill>
          <a:blip r:embed="rId2" cstate="print"/>
          <a:srcRect l="18932" r="65048" b="52500"/>
          <a:stretch>
            <a:fillRect/>
          </a:stretch>
        </p:blipFill>
        <p:spPr bwMode="auto">
          <a:xfrm>
            <a:off x="8001024" y="2643182"/>
            <a:ext cx="785818" cy="1357322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1 класс\картинки\деревья\post-43161-120574663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57166"/>
            <a:ext cx="2928958" cy="2928958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1 класс\картинки\ОБЪЕКТЫ_ПРИРОДЫ_80\КАМЕНЬ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360" b="35714"/>
          <a:stretch>
            <a:fillRect/>
          </a:stretch>
        </p:blipFill>
        <p:spPr bwMode="auto">
          <a:xfrm rot="20309571" flipV="1">
            <a:off x="7057856" y="5853524"/>
            <a:ext cx="1730480" cy="1029116"/>
          </a:xfrm>
          <a:prstGeom prst="rect">
            <a:avLst/>
          </a:prstGeom>
          <a:noFill/>
        </p:spPr>
      </p:pic>
      <p:pic>
        <p:nvPicPr>
          <p:cNvPr id="2054" name="Picture 6" descr="C:\Documents and Settings\Admin\Рабочий стол\1 класс\картинки\дома\house2002-3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2000240"/>
            <a:ext cx="2928926" cy="2255273"/>
          </a:xfrm>
          <a:prstGeom prst="rect">
            <a:avLst/>
          </a:prstGeom>
          <a:noFill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42910" y="3152775"/>
            <a:ext cx="38100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00" t="13750" r="6000" b="16250"/>
          <a:stretch>
            <a:fillRect/>
          </a:stretch>
        </p:blipFill>
        <p:spPr bwMode="auto">
          <a:xfrm>
            <a:off x="4827136" y="4429132"/>
            <a:ext cx="280649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8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0070C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57158" y="428604"/>
            <a:ext cx="8501122" cy="6215106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11" name="Picture 2" descr="C:\Documents and Settings\Admin\Мои документы\Мои рисунки\4676565.gif"/>
          <p:cNvPicPr>
            <a:picLocks noChangeAspect="1" noChangeArrowheads="1"/>
          </p:cNvPicPr>
          <p:nvPr/>
        </p:nvPicPr>
        <p:blipFill>
          <a:blip r:embed="rId2" cstate="print"/>
          <a:srcRect l="18932" r="65048" b="47500"/>
          <a:stretch>
            <a:fillRect/>
          </a:stretch>
        </p:blipFill>
        <p:spPr bwMode="auto">
          <a:xfrm>
            <a:off x="2214546" y="2928934"/>
            <a:ext cx="1085177" cy="2071702"/>
          </a:xfrm>
          <a:prstGeom prst="rect">
            <a:avLst/>
          </a:prstGeom>
          <a:noFill/>
        </p:spPr>
      </p:pic>
      <p:pic>
        <p:nvPicPr>
          <p:cNvPr id="12" name="Picture 2" descr="C:\Documents and Settings\Admin\Мои документы\Мои рисунки\4676565.gif"/>
          <p:cNvPicPr>
            <a:picLocks noChangeAspect="1" noChangeArrowheads="1"/>
          </p:cNvPicPr>
          <p:nvPr/>
        </p:nvPicPr>
        <p:blipFill>
          <a:blip r:embed="rId2" cstate="print"/>
          <a:srcRect l="37864" r="41747" b="52500"/>
          <a:stretch>
            <a:fillRect/>
          </a:stretch>
        </p:blipFill>
        <p:spPr bwMode="auto">
          <a:xfrm>
            <a:off x="755707" y="1714488"/>
            <a:ext cx="1315963" cy="1785950"/>
          </a:xfrm>
          <a:prstGeom prst="rect">
            <a:avLst/>
          </a:prstGeom>
          <a:noFill/>
        </p:spPr>
      </p:pic>
      <p:pic>
        <p:nvPicPr>
          <p:cNvPr id="13" name="Picture 2" descr="C:\Documents and Settings\Admin\Мои документы\Мои рисунки\4676565.gif"/>
          <p:cNvPicPr>
            <a:picLocks noChangeAspect="1" noChangeArrowheads="1"/>
          </p:cNvPicPr>
          <p:nvPr/>
        </p:nvPicPr>
        <p:blipFill>
          <a:blip r:embed="rId2" cstate="print"/>
          <a:srcRect l="61165" r="18446" b="50000"/>
          <a:stretch>
            <a:fillRect/>
          </a:stretch>
        </p:blipFill>
        <p:spPr bwMode="auto">
          <a:xfrm>
            <a:off x="6500826" y="4663857"/>
            <a:ext cx="1285884" cy="1836977"/>
          </a:xfrm>
          <a:prstGeom prst="rect">
            <a:avLst/>
          </a:prstGeom>
          <a:noFill/>
        </p:spPr>
      </p:pic>
      <p:pic>
        <p:nvPicPr>
          <p:cNvPr id="14" name="Picture 2" descr="C:\Documents and Settings\Admin\Мои документы\Мои рисунки\4676565.gif"/>
          <p:cNvPicPr>
            <a:picLocks noChangeAspect="1" noChangeArrowheads="1"/>
          </p:cNvPicPr>
          <p:nvPr/>
        </p:nvPicPr>
        <p:blipFill>
          <a:blip r:embed="rId2" cstate="print"/>
          <a:srcRect l="83010" b="50000"/>
          <a:stretch>
            <a:fillRect/>
          </a:stretch>
        </p:blipFill>
        <p:spPr bwMode="auto">
          <a:xfrm>
            <a:off x="3357554" y="1428736"/>
            <a:ext cx="1214446" cy="2081993"/>
          </a:xfrm>
          <a:prstGeom prst="rect">
            <a:avLst/>
          </a:prstGeom>
          <a:noFill/>
        </p:spPr>
      </p:pic>
      <p:pic>
        <p:nvPicPr>
          <p:cNvPr id="15" name="Picture 2" descr="C:\Documents and Settings\Admin\Мои документы\Мои рисунки\4676565.gif"/>
          <p:cNvPicPr>
            <a:picLocks noChangeAspect="1" noChangeArrowheads="1"/>
          </p:cNvPicPr>
          <p:nvPr/>
        </p:nvPicPr>
        <p:blipFill>
          <a:blip r:embed="rId2" cstate="print"/>
          <a:srcRect t="55000" r="78155"/>
          <a:stretch>
            <a:fillRect/>
          </a:stretch>
        </p:blipFill>
        <p:spPr bwMode="auto">
          <a:xfrm>
            <a:off x="3428992" y="4214818"/>
            <a:ext cx="1571636" cy="1885934"/>
          </a:xfrm>
          <a:prstGeom prst="rect">
            <a:avLst/>
          </a:prstGeom>
          <a:noFill/>
        </p:spPr>
      </p:pic>
      <p:pic>
        <p:nvPicPr>
          <p:cNvPr id="16" name="Picture 2" descr="C:\Documents and Settings\Admin\Мои документы\Мои рисунки\4676565.gif"/>
          <p:cNvPicPr>
            <a:picLocks noChangeAspect="1" noChangeArrowheads="1"/>
          </p:cNvPicPr>
          <p:nvPr/>
        </p:nvPicPr>
        <p:blipFill>
          <a:blip r:embed="rId2" cstate="print"/>
          <a:srcRect l="21845" t="52500" r="56310"/>
          <a:stretch>
            <a:fillRect/>
          </a:stretch>
        </p:blipFill>
        <p:spPr bwMode="auto">
          <a:xfrm>
            <a:off x="5429256" y="2643182"/>
            <a:ext cx="1428760" cy="1809736"/>
          </a:xfrm>
          <a:prstGeom prst="rect">
            <a:avLst/>
          </a:prstGeom>
          <a:noFill/>
        </p:spPr>
      </p:pic>
      <p:pic>
        <p:nvPicPr>
          <p:cNvPr id="17" name="Picture 2" descr="C:\Documents and Settings\Admin\Мои документы\Мои рисунки\4676565.gif"/>
          <p:cNvPicPr>
            <a:picLocks noChangeAspect="1" noChangeArrowheads="1"/>
          </p:cNvPicPr>
          <p:nvPr/>
        </p:nvPicPr>
        <p:blipFill>
          <a:blip r:embed="rId2" cstate="print"/>
          <a:srcRect l="46602" t="52500" r="35922"/>
          <a:stretch>
            <a:fillRect/>
          </a:stretch>
        </p:blipFill>
        <p:spPr bwMode="auto">
          <a:xfrm>
            <a:off x="1000100" y="4643446"/>
            <a:ext cx="1143008" cy="1809736"/>
          </a:xfrm>
          <a:prstGeom prst="rect">
            <a:avLst/>
          </a:prstGeom>
          <a:noFill/>
        </p:spPr>
      </p:pic>
      <p:pic>
        <p:nvPicPr>
          <p:cNvPr id="18" name="Picture 2" descr="C:\Documents and Settings\Admin\Мои документы\Мои рисунки\4676565.gif"/>
          <p:cNvPicPr>
            <a:picLocks noChangeAspect="1" noChangeArrowheads="1"/>
          </p:cNvPicPr>
          <p:nvPr/>
        </p:nvPicPr>
        <p:blipFill>
          <a:blip r:embed="rId2" cstate="print"/>
          <a:srcRect l="62622" t="55000" r="14077"/>
          <a:stretch>
            <a:fillRect/>
          </a:stretch>
        </p:blipFill>
        <p:spPr bwMode="auto">
          <a:xfrm>
            <a:off x="6969137" y="1357298"/>
            <a:ext cx="1460515" cy="1643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1 класс\картинки\мячи, шары\c0d7e66a4763t.jpg"/>
          <p:cNvPicPr>
            <a:picLocks noChangeAspect="1" noChangeArrowheads="1"/>
          </p:cNvPicPr>
          <p:nvPr/>
        </p:nvPicPr>
        <p:blipFill>
          <a:blip r:embed="rId2" cstate="print"/>
          <a:srcRect l="4348" r="13043" b="8696"/>
          <a:stretch>
            <a:fillRect/>
          </a:stretch>
        </p:blipFill>
        <p:spPr bwMode="auto">
          <a:xfrm>
            <a:off x="1071538" y="4429132"/>
            <a:ext cx="1357322" cy="1500198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1 класс\картинки\мячи, шары\036674874b2bt.jpg"/>
          <p:cNvPicPr>
            <a:picLocks noChangeAspect="1" noChangeArrowheads="1"/>
          </p:cNvPicPr>
          <p:nvPr/>
        </p:nvPicPr>
        <p:blipFill>
          <a:blip r:embed="rId3" cstate="print"/>
          <a:srcRect l="4762" b="12668"/>
          <a:stretch>
            <a:fillRect/>
          </a:stretch>
        </p:blipFill>
        <p:spPr bwMode="auto">
          <a:xfrm>
            <a:off x="3357554" y="4500570"/>
            <a:ext cx="1428760" cy="1357322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1 класс\картинки\мячи, шары\87cc711a058et.jpg"/>
          <p:cNvPicPr>
            <a:picLocks noChangeAspect="1" noChangeArrowheads="1"/>
          </p:cNvPicPr>
          <p:nvPr/>
        </p:nvPicPr>
        <p:blipFill>
          <a:blip r:embed="rId4" cstate="print"/>
          <a:srcRect l="9418" b="17310"/>
          <a:stretch>
            <a:fillRect/>
          </a:stretch>
        </p:blipFill>
        <p:spPr bwMode="auto">
          <a:xfrm>
            <a:off x="5786446" y="4357694"/>
            <a:ext cx="1374237" cy="1357322"/>
          </a:xfrm>
          <a:prstGeom prst="ellipse">
            <a:avLst/>
          </a:prstGeom>
          <a:noFill/>
        </p:spPr>
      </p:pic>
      <p:pic>
        <p:nvPicPr>
          <p:cNvPr id="1029" name="Picture 5" descr="C:\Documents and Settings\Admin\Рабочий стол\1 класс\картинки\мячи, шары\HD4NWMCAWHG2Q4CA7WT221CA5H9WUFCAGRNVX1CAFWQTTGCARKDETECA7ZAIWOCA4XDUU4CAWVJZQOCAPOFIJ0CAVKL02ACAZWWOIBCAP3B8YSCAJ18SQNCASQS5VGCA77R0GXCAIHVAGKCAJRS6CPCAKU2NY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214290"/>
            <a:ext cx="1185873" cy="893358"/>
          </a:xfrm>
          <a:prstGeom prst="ellipse">
            <a:avLst/>
          </a:prstGeom>
          <a:noFill/>
        </p:spPr>
      </p:pic>
      <p:pic>
        <p:nvPicPr>
          <p:cNvPr id="8" name="Picture 5" descr="C:\Documents and Settings\Admin\Рабочий стол\1 класс\картинки\мячи, шары\HD4NWMCAWHG2Q4CA7WT221CA5H9WUFCAGRNVX1CAFWQTTGCARKDETECA7ZAIWOCA4XDUU4CAWVJZQOCAPOFIJ0CAVKL02ACAZWWOIBCAP3B8YSCAJ18SQNCASQS5VGCA77R0GXCAIHVAGKCAJRS6CPCAKU2NY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214290"/>
            <a:ext cx="1185873" cy="893358"/>
          </a:xfrm>
          <a:prstGeom prst="ellipse">
            <a:avLst/>
          </a:prstGeom>
          <a:noFill/>
        </p:spPr>
      </p:pic>
      <p:pic>
        <p:nvPicPr>
          <p:cNvPr id="9" name="Picture 5" descr="C:\Documents and Settings\Admin\Рабочий стол\1 класс\картинки\мячи, шары\HD4NWMCAWHG2Q4CA7WT221CA5H9WUFCAGRNVX1CAFWQTTGCARKDETECA7ZAIWOCA4XDUU4CAWVJZQOCAPOFIJ0CAVKL02ACAZWWOIBCAP3B8YSCAJ18SQNCASQS5VGCA77R0GXCAIHVAGKCAJRS6CPCAKU2NY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14290"/>
            <a:ext cx="1185873" cy="893358"/>
          </a:xfrm>
          <a:prstGeom prst="ellipse">
            <a:avLst/>
          </a:prstGeom>
          <a:noFill/>
        </p:spPr>
      </p:pic>
      <p:pic>
        <p:nvPicPr>
          <p:cNvPr id="10" name="Picture 5" descr="C:\Documents and Settings\Admin\Рабочий стол\1 класс\картинки\мячи, шары\HD4NWMCAWHG2Q4CA7WT221CA5H9WUFCAGRNVX1CAFWQTTGCARKDETECA7ZAIWOCA4XDUU4CAWVJZQOCAPOFIJ0CAVKL02ACAZWWOIBCAP3B8YSCAJ18SQNCASQS5VGCA77R0GXCAIHVAGKCAJRS6CPCAKU2NY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214290"/>
            <a:ext cx="1185873" cy="893358"/>
          </a:xfrm>
          <a:prstGeom prst="ellipse">
            <a:avLst/>
          </a:prstGeom>
          <a:noFill/>
        </p:spPr>
      </p:pic>
      <p:pic>
        <p:nvPicPr>
          <p:cNvPr id="11" name="Picture 5" descr="C:\Documents and Settings\Admin\Рабочий стол\1 класс\картинки\мячи, шары\HD4NWMCAWHG2Q4CA7WT221CA5H9WUFCAGRNVX1CAFWQTTGCARKDETECA7ZAIWOCA4XDUU4CAWVJZQOCAPOFIJ0CAVKL02ACAZWWOIBCAP3B8YSCAJ18SQNCASQS5VGCA77R0GXCAIHVAGKCAJRS6CPCAKU2NY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214290"/>
            <a:ext cx="1185873" cy="893358"/>
          </a:xfrm>
          <a:prstGeom prst="ellipse">
            <a:avLst/>
          </a:prstGeom>
          <a:noFill/>
        </p:spPr>
      </p:pic>
      <p:pic>
        <p:nvPicPr>
          <p:cNvPr id="1030" name="Picture 6" descr="C:\Documents and Settings\Admin\Рабочий стол\1 класс\картинки\деревья\OHDEMNCAL3S2PICAXOEG30CAPL2EIICAR0Z5KYCATUM2RUCASULQJTCAX98RGHCA9M5WUECA166AMDCA8FI5TQCAZ7YTNECAX3FCWOCA7QL3JECAX6QKAKCATP391YCAYGPX58CAVCCWX1CAGR9YS0CAEUCZH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1714488"/>
            <a:ext cx="1047750" cy="1276350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Рабочий стол\1 класс\картинки\деревья\P5159580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1571612"/>
            <a:ext cx="1367776" cy="1350942"/>
          </a:xfrm>
          <a:prstGeom prst="rect">
            <a:avLst/>
          </a:prstGeom>
          <a:noFill/>
        </p:spPr>
      </p:pic>
      <p:pic>
        <p:nvPicPr>
          <p:cNvPr id="26" name="Picture 6" descr="C:\Documents and Settings\Admin\Рабочий стол\1 класс\картинки\деревья\OHDEMNCAL3S2PICAXOEG30CAPL2EIICAR0Z5KYCATUM2RUCASULQJTCAX98RGHCA9M5WUECA166AMDCA8FI5TQCAZ7YTNECAX3FCWOCA7QL3JECAX6QKAKCATP391YCAYGPX58CAVCCWX1CAGR9YS0CAEUCZH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1714488"/>
            <a:ext cx="1047750" cy="1276350"/>
          </a:xfrm>
          <a:prstGeom prst="rect">
            <a:avLst/>
          </a:prstGeom>
          <a:noFill/>
        </p:spPr>
      </p:pic>
      <p:pic>
        <p:nvPicPr>
          <p:cNvPr id="27" name="Picture 6" descr="C:\Documents and Settings\Admin\Рабочий стол\1 класс\картинки\деревья\OHDEMNCAL3S2PICAXOEG30CAPL2EIICAR0Z5KYCATUM2RUCASULQJTCAX98RGHCA9M5WUECA166AMDCA8FI5TQCAZ7YTNECAX3FCWOCA7QL3JECAX6QKAKCATP391YCAYGPX58CAVCCWX1CAGR9YS0CAEUCZH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714488"/>
            <a:ext cx="1047750" cy="1276350"/>
          </a:xfrm>
          <a:prstGeom prst="rect">
            <a:avLst/>
          </a:prstGeom>
          <a:noFill/>
        </p:spPr>
      </p:pic>
      <p:pic>
        <p:nvPicPr>
          <p:cNvPr id="29" name="Picture 6" descr="C:\Documents and Settings\Admin\Рабочий стол\1 класс\картинки\деревья\OHDEMNCAL3S2PICAXOEG30CAPL2EIICAR0Z5KYCATUM2RUCASULQJTCAX98RGHCA9M5WUECA166AMDCA8FI5TQCAZ7YTNECAX3FCWOCA7QL3JECAX6QKAKCATP391YCAYGPX58CAVCCWX1CAGR9YS0CAEUCZH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1714488"/>
            <a:ext cx="1047750" cy="1276350"/>
          </a:xfrm>
          <a:prstGeom prst="rect">
            <a:avLst/>
          </a:prstGeom>
          <a:noFill/>
        </p:spPr>
      </p:pic>
      <p:pic>
        <p:nvPicPr>
          <p:cNvPr id="30" name="Picture 7" descr="C:\Documents and Settings\Admin\Рабочий стол\1 класс\картинки\деревья\P5159580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1643050"/>
            <a:ext cx="1367776" cy="1350942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857224" y="3500438"/>
            <a:ext cx="6858048" cy="3071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0" y="1428736"/>
            <a:ext cx="9144000" cy="157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8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0070C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57158" y="428604"/>
            <a:ext cx="8501122" cy="621510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400" dirty="0" smtClean="0"/>
              <a:t>Назовите и покажите числа в порядке возрастания</a:t>
            </a:r>
            <a:endParaRPr lang="ru-RU" sz="2400" dirty="0"/>
          </a:p>
        </p:txBody>
      </p:sp>
      <p:pic>
        <p:nvPicPr>
          <p:cNvPr id="11" name="Picture 2" descr="C:\Documents and Settings\Admin\Мои документы\Мои рисунки\4676565.gif"/>
          <p:cNvPicPr>
            <a:picLocks noChangeAspect="1" noChangeArrowheads="1"/>
          </p:cNvPicPr>
          <p:nvPr/>
        </p:nvPicPr>
        <p:blipFill>
          <a:blip r:embed="rId2" cstate="print"/>
          <a:srcRect l="18932" r="65048" b="47500"/>
          <a:stretch>
            <a:fillRect/>
          </a:stretch>
        </p:blipFill>
        <p:spPr bwMode="auto">
          <a:xfrm>
            <a:off x="2214546" y="2928934"/>
            <a:ext cx="1085177" cy="2071702"/>
          </a:xfrm>
          <a:prstGeom prst="rect">
            <a:avLst/>
          </a:prstGeom>
          <a:noFill/>
        </p:spPr>
      </p:pic>
      <p:pic>
        <p:nvPicPr>
          <p:cNvPr id="12" name="Picture 2" descr="C:\Documents and Settings\Admin\Мои документы\Мои рисунки\4676565.gif"/>
          <p:cNvPicPr>
            <a:picLocks noChangeAspect="1" noChangeArrowheads="1"/>
          </p:cNvPicPr>
          <p:nvPr/>
        </p:nvPicPr>
        <p:blipFill>
          <a:blip r:embed="rId2" cstate="print"/>
          <a:srcRect l="37864" r="41747" b="52500"/>
          <a:stretch>
            <a:fillRect/>
          </a:stretch>
        </p:blipFill>
        <p:spPr bwMode="auto">
          <a:xfrm>
            <a:off x="755707" y="1714488"/>
            <a:ext cx="1315963" cy="1785950"/>
          </a:xfrm>
          <a:prstGeom prst="rect">
            <a:avLst/>
          </a:prstGeom>
          <a:noFill/>
        </p:spPr>
      </p:pic>
      <p:pic>
        <p:nvPicPr>
          <p:cNvPr id="13" name="Picture 2" descr="C:\Documents and Settings\Admin\Мои документы\Мои рисунки\4676565.gif"/>
          <p:cNvPicPr>
            <a:picLocks noChangeAspect="1" noChangeArrowheads="1"/>
          </p:cNvPicPr>
          <p:nvPr/>
        </p:nvPicPr>
        <p:blipFill>
          <a:blip r:embed="rId2" cstate="print"/>
          <a:srcRect l="61165" r="18446" b="50000"/>
          <a:stretch>
            <a:fillRect/>
          </a:stretch>
        </p:blipFill>
        <p:spPr bwMode="auto">
          <a:xfrm>
            <a:off x="6500826" y="4663857"/>
            <a:ext cx="1285884" cy="1836977"/>
          </a:xfrm>
          <a:prstGeom prst="rect">
            <a:avLst/>
          </a:prstGeom>
          <a:noFill/>
        </p:spPr>
      </p:pic>
      <p:pic>
        <p:nvPicPr>
          <p:cNvPr id="14" name="Picture 2" descr="C:\Documents and Settings\Admin\Мои документы\Мои рисунки\4676565.gif"/>
          <p:cNvPicPr>
            <a:picLocks noChangeAspect="1" noChangeArrowheads="1"/>
          </p:cNvPicPr>
          <p:nvPr/>
        </p:nvPicPr>
        <p:blipFill>
          <a:blip r:embed="rId2" cstate="print"/>
          <a:srcRect l="83010" b="50000"/>
          <a:stretch>
            <a:fillRect/>
          </a:stretch>
        </p:blipFill>
        <p:spPr bwMode="auto">
          <a:xfrm>
            <a:off x="3357554" y="1428736"/>
            <a:ext cx="1214446" cy="2081993"/>
          </a:xfrm>
          <a:prstGeom prst="rect">
            <a:avLst/>
          </a:prstGeom>
          <a:noFill/>
        </p:spPr>
      </p:pic>
      <p:pic>
        <p:nvPicPr>
          <p:cNvPr id="15" name="Picture 2" descr="C:\Documents and Settings\Admin\Мои документы\Мои рисунки\4676565.gif"/>
          <p:cNvPicPr>
            <a:picLocks noChangeAspect="1" noChangeArrowheads="1"/>
          </p:cNvPicPr>
          <p:nvPr/>
        </p:nvPicPr>
        <p:blipFill>
          <a:blip r:embed="rId2" cstate="print"/>
          <a:srcRect t="55000" r="78155"/>
          <a:stretch>
            <a:fillRect/>
          </a:stretch>
        </p:blipFill>
        <p:spPr bwMode="auto">
          <a:xfrm>
            <a:off x="3428992" y="4214818"/>
            <a:ext cx="1571636" cy="1885934"/>
          </a:xfrm>
          <a:prstGeom prst="rect">
            <a:avLst/>
          </a:prstGeom>
          <a:noFill/>
        </p:spPr>
      </p:pic>
      <p:pic>
        <p:nvPicPr>
          <p:cNvPr id="16" name="Picture 2" descr="C:\Documents and Settings\Admin\Мои документы\Мои рисунки\4676565.gif"/>
          <p:cNvPicPr>
            <a:picLocks noChangeAspect="1" noChangeArrowheads="1"/>
          </p:cNvPicPr>
          <p:nvPr/>
        </p:nvPicPr>
        <p:blipFill>
          <a:blip r:embed="rId2" cstate="print"/>
          <a:srcRect l="21845" t="52500" r="56310"/>
          <a:stretch>
            <a:fillRect/>
          </a:stretch>
        </p:blipFill>
        <p:spPr bwMode="auto">
          <a:xfrm>
            <a:off x="5429256" y="2643182"/>
            <a:ext cx="1428760" cy="1809736"/>
          </a:xfrm>
          <a:prstGeom prst="rect">
            <a:avLst/>
          </a:prstGeom>
          <a:noFill/>
        </p:spPr>
      </p:pic>
      <p:pic>
        <p:nvPicPr>
          <p:cNvPr id="17" name="Picture 2" descr="C:\Documents and Settings\Admin\Мои документы\Мои рисунки\4676565.gif"/>
          <p:cNvPicPr>
            <a:picLocks noChangeAspect="1" noChangeArrowheads="1"/>
          </p:cNvPicPr>
          <p:nvPr/>
        </p:nvPicPr>
        <p:blipFill>
          <a:blip r:embed="rId2" cstate="print"/>
          <a:srcRect l="46602" t="52500" r="35922"/>
          <a:stretch>
            <a:fillRect/>
          </a:stretch>
        </p:blipFill>
        <p:spPr bwMode="auto">
          <a:xfrm>
            <a:off x="1000100" y="4643446"/>
            <a:ext cx="1143008" cy="1809736"/>
          </a:xfrm>
          <a:prstGeom prst="rect">
            <a:avLst/>
          </a:prstGeom>
          <a:noFill/>
        </p:spPr>
      </p:pic>
      <p:pic>
        <p:nvPicPr>
          <p:cNvPr id="18" name="Picture 2" descr="C:\Documents and Settings\Admin\Мои документы\Мои рисунки\4676565.gif"/>
          <p:cNvPicPr>
            <a:picLocks noChangeAspect="1" noChangeArrowheads="1"/>
          </p:cNvPicPr>
          <p:nvPr/>
        </p:nvPicPr>
        <p:blipFill>
          <a:blip r:embed="rId2" cstate="print"/>
          <a:srcRect l="62622" t="55000" r="14077"/>
          <a:stretch>
            <a:fillRect/>
          </a:stretch>
        </p:blipFill>
        <p:spPr bwMode="auto">
          <a:xfrm>
            <a:off x="6969137" y="1357298"/>
            <a:ext cx="1460515" cy="1643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2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7999"/>
          </a:xfrm>
          <a:solidFill>
            <a:srgbClr val="0070C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501122" cy="6072230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57224" y="3429000"/>
            <a:ext cx="74295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892943" y="3464719"/>
            <a:ext cx="50006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1750199" y="3464719"/>
            <a:ext cx="50006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4250529" y="3464719"/>
            <a:ext cx="50006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3393273" y="3464719"/>
            <a:ext cx="50006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2536017" y="3464719"/>
            <a:ext cx="50006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5107785" y="3464719"/>
            <a:ext cx="50006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5893603" y="3464719"/>
            <a:ext cx="50006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6679421" y="3464719"/>
            <a:ext cx="50006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28662" y="3786190"/>
            <a:ext cx="6763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1     2     3     4     5     6     7     8   </a:t>
            </a:r>
            <a:endParaRPr lang="ru-RU" sz="40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3071810"/>
            <a:ext cx="8001056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0070C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00042"/>
            <a:ext cx="8286808" cy="592935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6000" b="1" dirty="0" smtClean="0"/>
              <a:t>Число девять. Цифра 9.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929586" y="2000240"/>
            <a:ext cx="7072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/>
              <a:t>?</a:t>
            </a:r>
            <a:endParaRPr lang="ru-RU" sz="8800" b="1" dirty="0"/>
          </a:p>
        </p:txBody>
      </p:sp>
      <p:sp>
        <p:nvSpPr>
          <p:cNvPr id="4" name="Овал 3"/>
          <p:cNvSpPr/>
          <p:nvPr/>
        </p:nvSpPr>
        <p:spPr>
          <a:xfrm>
            <a:off x="214282" y="2714620"/>
            <a:ext cx="642942" cy="64294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851920" y="2636912"/>
            <a:ext cx="642942" cy="64294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29322" y="2643182"/>
            <a:ext cx="642942" cy="64294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00100" y="2714620"/>
            <a:ext cx="642942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785918" y="2143116"/>
            <a:ext cx="1214446" cy="121444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572000" y="2071678"/>
            <a:ext cx="1214446" cy="121444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572396" y="2143116"/>
            <a:ext cx="1214446" cy="121444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643834" y="500042"/>
            <a:ext cx="18473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sz="8800" b="1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32240" y="2636912"/>
            <a:ext cx="576064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131840" y="2636912"/>
            <a:ext cx="576064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19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0070C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6357982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85786" y="1214422"/>
            <a:ext cx="4624414" cy="457203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Arc 5"/>
          <p:cNvSpPr>
            <a:spLocks/>
          </p:cNvSpPr>
          <p:nvPr/>
        </p:nvSpPr>
        <p:spPr bwMode="auto">
          <a:xfrm rot="6330298" flipV="1">
            <a:off x="2807973" y="1658475"/>
            <a:ext cx="3009900" cy="2076576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6573 w 43200"/>
              <a:gd name="T1" fmla="*/ 42620 h 43200"/>
              <a:gd name="T2" fmla="*/ 27773 w 43200"/>
              <a:gd name="T3" fmla="*/ 4229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6572" y="42619"/>
                </a:moveTo>
                <a:cubicBezTo>
                  <a:pt x="24943" y="43005"/>
                  <a:pt x="232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151"/>
                  <a:pt x="36926" y="39569"/>
                  <a:pt x="27773" y="42299"/>
                </a:cubicBezTo>
              </a:path>
              <a:path w="43200" h="43200" stroke="0" extrusionOk="0">
                <a:moveTo>
                  <a:pt x="26572" y="42619"/>
                </a:moveTo>
                <a:cubicBezTo>
                  <a:pt x="24943" y="43005"/>
                  <a:pt x="232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151"/>
                  <a:pt x="36926" y="39569"/>
                  <a:pt x="27773" y="42299"/>
                </a:cubicBezTo>
                <a:lnTo>
                  <a:pt x="21600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H="1">
            <a:off x="4071934" y="3286124"/>
            <a:ext cx="1143000" cy="1828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3" name="Arc 11"/>
          <p:cNvSpPr>
            <a:spLocks/>
          </p:cNvSpPr>
          <p:nvPr/>
        </p:nvSpPr>
        <p:spPr bwMode="auto">
          <a:xfrm rot="6861201">
            <a:off x="2624515" y="4405652"/>
            <a:ext cx="1460500" cy="1371600"/>
          </a:xfrm>
          <a:custGeom>
            <a:avLst/>
            <a:gdLst>
              <a:gd name="G0" fmla="+- 0 0 0"/>
              <a:gd name="G1" fmla="+- 21236 0 0"/>
              <a:gd name="G2" fmla="+- 21600 0 0"/>
              <a:gd name="T0" fmla="*/ 3948 w 21600"/>
              <a:gd name="T1" fmla="*/ 0 h 37075"/>
              <a:gd name="T2" fmla="*/ 14687 w 21600"/>
              <a:gd name="T3" fmla="*/ 37075 h 37075"/>
              <a:gd name="T4" fmla="*/ 0 w 21600"/>
              <a:gd name="T5" fmla="*/ 21236 h 37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7075" fill="none" extrusionOk="0">
                <a:moveTo>
                  <a:pt x="3948" y="-1"/>
                </a:moveTo>
                <a:cubicBezTo>
                  <a:pt x="14179" y="1902"/>
                  <a:pt x="21600" y="10829"/>
                  <a:pt x="21600" y="21236"/>
                </a:cubicBezTo>
                <a:cubicBezTo>
                  <a:pt x="21600" y="27247"/>
                  <a:pt x="19094" y="32987"/>
                  <a:pt x="14686" y="37074"/>
                </a:cubicBezTo>
              </a:path>
              <a:path w="21600" h="37075" stroke="0" extrusionOk="0">
                <a:moveTo>
                  <a:pt x="3948" y="-1"/>
                </a:moveTo>
                <a:cubicBezTo>
                  <a:pt x="14179" y="1902"/>
                  <a:pt x="21600" y="10829"/>
                  <a:pt x="21600" y="21236"/>
                </a:cubicBezTo>
                <a:cubicBezTo>
                  <a:pt x="21600" y="27247"/>
                  <a:pt x="19094" y="32987"/>
                  <a:pt x="14686" y="37074"/>
                </a:cubicBezTo>
                <a:lnTo>
                  <a:pt x="0" y="21236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4" name="Oval 12"/>
          <p:cNvSpPr>
            <a:spLocks noChangeArrowheads="1"/>
          </p:cNvSpPr>
          <p:nvPr/>
        </p:nvSpPr>
        <p:spPr bwMode="auto">
          <a:xfrm>
            <a:off x="5257800" y="22098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4473575" y="1012825"/>
            <a:ext cx="38735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 -0.00971 C 0.00573 -0.03561 0.00312 -0.06128 -0.00695 -0.08279 C -0.01702 -0.1043 -0.03473 -0.12928 -0.05209 -0.13922 C -0.06945 -0.14916 -0.09202 -0.15032 -0.11129 -0.14292 C -0.13056 -0.13552 -0.14948 -0.12002 -0.16754 -0.09412 C -0.18559 -0.06822 -0.2099 -0.01711 -0.21962 0.01272 C -0.22934 0.04256 -0.22448 0.06453 -0.22535 0.08418 C -0.22622 0.10338 -0.22674 0.11471 -0.22535 0.13044 C -0.22396 0.14686 -0.22101 0.16397 -0.21684 0.18155 C -0.21268 0.19912 -0.2099 0.22017 -0.2 0.23613 C -0.19011 0.25208 -0.17431 0.27082 -0.15764 0.27729 C -0.14098 0.28377 -0.11667 0.28192 -0.1 0.27544 C -0.08334 0.26897 -0.07032 0.25463 -0.05764 0.23798 C -0.04497 0.22133 -0.03351 0.19912 -0.02396 0.176 C -0.01441 0.15264 -0.00539 0.12558 3.33333E-6 0.09875 C 0.00538 0.07216 0.00659 0.03076 0.0085 0.01457 C 0.01041 -0.00162 0.01146 -0.00624 0.01128 0.00162 C 0.01111 0.00948 0.01163 0.03631 0.00711 0.06152 C 0.0026 0.08673 -0.00625 0.12651 -0.01545 0.15356 C -0.02466 0.18039 -0.03264 0.18918 -0.04792 0.22294 C -0.0632 0.25648 -0.08959 0.31776 -0.10695 0.3543 C -0.12431 0.39038 -0.14011 0.4216 -0.15209 0.44219 C -0.16407 0.463 -0.16563 0.46624 -0.17882 0.47965 C -0.19202 0.4933 -0.21667 0.51689 -0.23091 0.52313 C -0.24514 0.52868 -0.25539 0.52105 -0.26476 0.51527 C -0.27414 0.50972 -0.28143 0.50232 -0.28733 0.4889 C -0.29323 0.47595 -0.29792 0.44658 -0.3 0.43455 C -0.30209 0.42299 -0.3 0.42068 -0.3 0.41813 " pathEditMode="relative" rAng="0" ptsTypes="aaaaaaaaaaaaaaaaaaaaaaaaaaaA">
                                      <p:cBhvr>
                                        <p:cTn id="6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65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Назовите и покажите числа в порядке возрастания</vt:lpstr>
      <vt:lpstr>Слайд 6</vt:lpstr>
      <vt:lpstr>Число девять. Цифра 9.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учитель</cp:lastModifiedBy>
  <cp:revision>37</cp:revision>
  <dcterms:created xsi:type="dcterms:W3CDTF">2010-12-05T14:54:39Z</dcterms:created>
  <dcterms:modified xsi:type="dcterms:W3CDTF">2011-11-28T08:20:54Z</dcterms:modified>
</cp:coreProperties>
</file>