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309" r:id="rId3"/>
    <p:sldId id="283" r:id="rId4"/>
    <p:sldId id="293" r:id="rId5"/>
    <p:sldId id="315" r:id="rId6"/>
    <p:sldId id="314" r:id="rId7"/>
    <p:sldId id="260" r:id="rId8"/>
    <p:sldId id="271" r:id="rId9"/>
    <p:sldId id="262" r:id="rId10"/>
    <p:sldId id="294" r:id="rId11"/>
    <p:sldId id="274" r:id="rId12"/>
    <p:sldId id="275" r:id="rId13"/>
    <p:sldId id="276" r:id="rId14"/>
    <p:sldId id="297" r:id="rId15"/>
    <p:sldId id="312" r:id="rId16"/>
    <p:sldId id="305" r:id="rId17"/>
    <p:sldId id="306" r:id="rId18"/>
    <p:sldId id="300" r:id="rId19"/>
    <p:sldId id="299" r:id="rId20"/>
    <p:sldId id="303" r:id="rId21"/>
    <p:sldId id="310" r:id="rId22"/>
    <p:sldId id="311" r:id="rId23"/>
    <p:sldId id="308" r:id="rId24"/>
    <p:sldId id="307" r:id="rId25"/>
    <p:sldId id="29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7C301-25D8-4ABD-8BFE-824A4A18D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49781-A7B7-4CD2-96AB-EE1CF4425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95786-16B8-476A-B223-735E28F32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64916-21BA-4CC2-8790-E2C3C403B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A57B1-C469-47BF-9DE5-3A87343B4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67F22-6660-45C6-B56D-9258A82C2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4D116-E77D-4172-A35B-C35C16971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B74F6-F383-460F-A7FF-B9303B013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254DA-6E69-4555-AD54-043C2078E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C35D7-EA6C-4BA9-BD25-392FB6DF2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FAE2C-E340-4F37-A5FD-6F5034111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AE68E9B-0DCA-4FC3-AF6F-9B1CA61AD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2.gif"/><Relationship Id="rId7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esktop\&#1084;&#1072;&#1090;&#1077;&#1084;&#1072;&#1090;&#1080;&#1082;&#1072;%20&#1059;&#1056;&#1054;&#1050;\002%20&#1042;%20&#1082;&#1072;&#1078;&#1076;&#1086;&#1084;%20&#1084;&#1072;&#1083;&#1077;&#1085;&#1100;&#1082;&#1086;&#1084;%20&#1088;&#1077;&#1073;&#1077;&#1085;&#1082;&#1077;.mp3" TargetMode="Externa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7.gif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esktop\&#1084;&#1072;&#1090;&#1077;&#1084;&#1072;&#1090;&#1080;&#1082;&#1072;%20&#1059;&#1056;&#1054;&#1050;\&#1091;&#1096;&#1072;&#1089;&#1090;&#1099;&#1081;_&#1085;&#1103;&#1085;&#1100;_&#8212;_&#1083;&#1072;_&#1083;&#1072;_&#1083;&#1072;&#1083;&#1072;&#1083;&#1072;_(&#1076;&#1077;&#1090;&#1089;&#1082;&#1080;&#1081;_&#1089;&#1084;&#1077;&#1093;).mp3" TargetMode="Externa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esktop\&#1084;&#1072;&#1090;&#1077;&#1084;&#1072;&#1090;&#1080;&#1082;&#1072;%20&#1059;&#1056;&#1054;&#1050;\&#1054;%20&#1064;&#1050;&#1054;&#1051;&#1045;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esktop\&#1084;&#1072;&#1090;&#1077;&#1084;&#1072;&#1090;&#1080;&#1082;&#1072;%20&#1059;&#1056;&#1054;&#1050;\&#1054;%20&#1064;&#1050;&#1054;&#1051;&#1045;.mp3" TargetMode="External"/><Relationship Id="rId5" Type="http://schemas.openxmlformats.org/officeDocument/2006/relationships/image" Target="../media/image35.gif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:\Школьные файлы\ПАПКА  ДЛЯ  СКАЧИВАНИЯ\kavkaz_small.jpg"/>
          <p:cNvPicPr/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250825" y="188913"/>
            <a:ext cx="4249738" cy="316865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Рисунок 6" descr="http://caxapa.ru/thumbs/337512/698040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188913"/>
            <a:ext cx="42243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vahstavropol.ru/images/photos/medium/6ff5cd3f7123b4a37586a19e28baf5d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3429000"/>
            <a:ext cx="42481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travelel.ru/wp-content/uploads/2013/04/zheleznovodsk9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9938" y="3500438"/>
            <a:ext cx="4456112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23850" y="0"/>
            <a:ext cx="84248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0070C0"/>
                </a:solidFill>
                <a:latin typeface="Impact" pitchFamily="34" charset="0"/>
              </a:rPr>
              <a:t>           лестница порядка</a:t>
            </a:r>
          </a:p>
        </p:txBody>
      </p:sp>
      <p:pic>
        <p:nvPicPr>
          <p:cNvPr id="11267" name="Picture 2" descr="http://www.3k3.ru/content/images/38popugaev/vishe_radugi/stupeni.jpg/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75" y="969963"/>
            <a:ext cx="8651875" cy="555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03575" y="4797425"/>
            <a:ext cx="1008063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54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(   )</a:t>
            </a:r>
            <a:endParaRPr lang="ru-RU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67175" y="2636838"/>
            <a:ext cx="1152525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+  - 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3635375" y="3455988"/>
            <a:ext cx="136842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60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*   :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/>
          <p:cNvGraphicFramePr>
            <a:graphicFrameLocks noGrp="1"/>
          </p:cNvGraphicFramePr>
          <p:nvPr/>
        </p:nvGraphicFramePr>
        <p:xfrm>
          <a:off x="0" y="1989138"/>
          <a:ext cx="9144000" cy="2471737"/>
        </p:xfrm>
        <a:graphic>
          <a:graphicData uri="http://schemas.openxmlformats.org/drawingml/2006/table">
            <a:tbl>
              <a:tblPr/>
              <a:tblGrid>
                <a:gridCol w="2700338"/>
                <a:gridCol w="2735262"/>
                <a:gridCol w="3708400"/>
              </a:tblGrid>
              <a:tr h="2471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24-3+2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24:3*2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24-(3+2)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00" name="WordArt 12"/>
          <p:cNvSpPr>
            <a:spLocks noChangeArrowheads="1" noChangeShapeType="1" noTextEdit="1"/>
          </p:cNvSpPr>
          <p:nvPr/>
        </p:nvSpPr>
        <p:spPr bwMode="auto">
          <a:xfrm>
            <a:off x="395288" y="0"/>
            <a:ext cx="7921625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Первое действие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выполняется в скобках.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Group 2"/>
          <p:cNvGraphicFramePr>
            <a:graphicFrameLocks noGrp="1"/>
          </p:cNvGraphicFramePr>
          <p:nvPr/>
        </p:nvGraphicFramePr>
        <p:xfrm>
          <a:off x="0" y="1989138"/>
          <a:ext cx="9144000" cy="2471737"/>
        </p:xfrm>
        <a:graphic>
          <a:graphicData uri="http://schemas.openxmlformats.org/drawingml/2006/table">
            <a:tbl>
              <a:tblPr/>
              <a:tblGrid>
                <a:gridCol w="2700338"/>
                <a:gridCol w="2735262"/>
                <a:gridCol w="3708400"/>
              </a:tblGrid>
              <a:tr h="2471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24-3+2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24:3*2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24-(3+2)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24" name="WordArt 12"/>
          <p:cNvSpPr>
            <a:spLocks noChangeArrowheads="1" noChangeShapeType="1" noTextEdit="1"/>
          </p:cNvSpPr>
          <p:nvPr/>
        </p:nvSpPr>
        <p:spPr bwMode="auto">
          <a:xfrm>
            <a:off x="323850" y="0"/>
            <a:ext cx="8208963" cy="206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Выполняй умножение или деление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 порядку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Group 2"/>
          <p:cNvGraphicFramePr>
            <a:graphicFrameLocks noGrp="1"/>
          </p:cNvGraphicFramePr>
          <p:nvPr/>
        </p:nvGraphicFramePr>
        <p:xfrm>
          <a:off x="0" y="1989138"/>
          <a:ext cx="9144000" cy="2471737"/>
        </p:xfrm>
        <a:graphic>
          <a:graphicData uri="http://schemas.openxmlformats.org/drawingml/2006/table">
            <a:tbl>
              <a:tblPr/>
              <a:tblGrid>
                <a:gridCol w="2700338"/>
                <a:gridCol w="2735262"/>
                <a:gridCol w="3708400"/>
              </a:tblGrid>
              <a:tr h="2471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24-3+2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24:3*2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24-(3+2)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95288" y="0"/>
            <a:ext cx="7921625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Сложение и вычитание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выполняй по порядку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Group 2"/>
          <p:cNvGraphicFramePr>
            <a:graphicFrameLocks noGrp="1"/>
          </p:cNvGraphicFramePr>
          <p:nvPr/>
        </p:nvGraphicFramePr>
        <p:xfrm>
          <a:off x="755650" y="1341438"/>
          <a:ext cx="4824413" cy="5113337"/>
        </p:xfrm>
        <a:graphic>
          <a:graphicData uri="http://schemas.openxmlformats.org/drawingml/2006/table">
            <a:tbl>
              <a:tblPr/>
              <a:tblGrid>
                <a:gridCol w="4824413"/>
              </a:tblGrid>
              <a:tr h="25571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74-(8+12)=54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4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74-(8+12)=78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50" name="WordArt 10"/>
          <p:cNvSpPr>
            <a:spLocks noChangeArrowheads="1" noChangeShapeType="1" noTextEdit="1"/>
          </p:cNvSpPr>
          <p:nvPr/>
        </p:nvSpPr>
        <p:spPr bwMode="auto">
          <a:xfrm>
            <a:off x="6227763" y="2060575"/>
            <a:ext cx="208756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верно</a:t>
            </a:r>
          </a:p>
        </p:txBody>
      </p:sp>
      <p:sp>
        <p:nvSpPr>
          <p:cNvPr id="10251" name="WordArt 11"/>
          <p:cNvSpPr>
            <a:spLocks noChangeArrowheads="1" noChangeShapeType="1" noTextEdit="1"/>
          </p:cNvSpPr>
          <p:nvPr/>
        </p:nvSpPr>
        <p:spPr bwMode="auto">
          <a:xfrm>
            <a:off x="6011863" y="4581525"/>
            <a:ext cx="244792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неверно</a:t>
            </a:r>
          </a:p>
        </p:txBody>
      </p:sp>
      <p:sp>
        <p:nvSpPr>
          <p:cNvPr id="15372" name="Прямоугольник 4"/>
          <p:cNvSpPr>
            <a:spLocks noChangeArrowheads="1"/>
          </p:cNvSpPr>
          <p:nvPr/>
        </p:nvSpPr>
        <p:spPr bwMode="auto">
          <a:xfrm>
            <a:off x="395288" y="0"/>
            <a:ext cx="84978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</a:rPr>
              <a:t>Найдите правильный вариант решения.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 animBg="1"/>
      <p:bldP spid="102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403350" y="1341438"/>
            <a:ext cx="454501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006600"/>
                </a:solidFill>
              </a:rPr>
              <a:t>6  (33-25) =</a:t>
            </a:r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2124075" y="1844675"/>
            <a:ext cx="142875" cy="144463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011863" y="1341438"/>
            <a:ext cx="1117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chemeClr val="folHlink"/>
                </a:solidFill>
              </a:rPr>
              <a:t>48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68313" y="2492375"/>
            <a:ext cx="3417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/>
              <a:t>произведение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900113" y="3933825"/>
            <a:ext cx="41005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006600"/>
                </a:solidFill>
              </a:rPr>
              <a:t>54:(6+3) =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1042988" y="5084763"/>
            <a:ext cx="1990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/>
              <a:t>частное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5003800" y="3933825"/>
            <a:ext cx="6508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chemeClr val="folHlink"/>
                </a:solidFill>
              </a:rPr>
              <a:t>6</a:t>
            </a:r>
          </a:p>
        </p:txBody>
      </p:sp>
      <p:sp>
        <p:nvSpPr>
          <p:cNvPr id="5" name="Овал 4"/>
          <p:cNvSpPr/>
          <p:nvPr/>
        </p:nvSpPr>
        <p:spPr>
          <a:xfrm>
            <a:off x="3563938" y="1125538"/>
            <a:ext cx="428625" cy="428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" name="Овал 4"/>
          <p:cNvSpPr/>
          <p:nvPr/>
        </p:nvSpPr>
        <p:spPr>
          <a:xfrm>
            <a:off x="1979613" y="1125538"/>
            <a:ext cx="428625" cy="428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" name="Овал 4"/>
          <p:cNvSpPr/>
          <p:nvPr/>
        </p:nvSpPr>
        <p:spPr>
          <a:xfrm>
            <a:off x="1835150" y="3644900"/>
            <a:ext cx="428625" cy="428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" name="Овал 4"/>
          <p:cNvSpPr/>
          <p:nvPr/>
        </p:nvSpPr>
        <p:spPr>
          <a:xfrm>
            <a:off x="2987675" y="3644900"/>
            <a:ext cx="428625" cy="428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397" name="Прямоугольник 12"/>
          <p:cNvSpPr>
            <a:spLocks noChangeArrowheads="1"/>
          </p:cNvSpPr>
          <p:nvPr/>
        </p:nvSpPr>
        <p:spPr bwMode="auto">
          <a:xfrm>
            <a:off x="323850" y="0"/>
            <a:ext cx="85693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FF0000"/>
                </a:solidFill>
              </a:rPr>
              <a:t>            Закрепление.</a:t>
            </a:r>
            <a:endParaRPr lang="ru-RU" sz="4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 animBg="1"/>
      <p:bldP spid="21511" grpId="0"/>
      <p:bldP spid="21512" grpId="0"/>
      <p:bldP spid="21513" grpId="0"/>
      <p:bldP spid="21514" grpId="0"/>
      <p:bldP spid="21515" grpId="0"/>
      <p:bldP spid="5" grpId="0" animBg="1"/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http://www.nivagold.ru/raznoe1/tansy/PhotoAlbum1/Photo%200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1773238"/>
            <a:ext cx="48069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323850" y="115888"/>
            <a:ext cx="8280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Monotype Corsiva" pitchFamily="66" charset="0"/>
              </a:rPr>
              <a:t>               Физминутка для ног</a:t>
            </a:r>
          </a:p>
        </p:txBody>
      </p:sp>
      <p:pic>
        <p:nvPicPr>
          <p:cNvPr id="6" name="Picture 2" descr="http://www.nivagold.ru/raznoe1/obuv/schuhe-014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1052513"/>
            <a:ext cx="49530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://www.nivagold.ru/raznoe1/obuv/schuhe-039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150" y="1052513"/>
            <a:ext cx="54737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www.nivagold.ru/raznoe1/obuv/schuhe-015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150" y="862013"/>
            <a:ext cx="5616575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nivagold.ru/raznoe1/obuv/schuhe-012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63713" y="846138"/>
            <a:ext cx="5688012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002 В каждом маленьком ребенк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748713" y="6453188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1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андет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4508500"/>
            <a:ext cx="33845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 descr="e95bfc5077e00b715bb415d0f590fc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2133600"/>
            <a:ext cx="1512887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 descr="ddcedc575fd11e632e1f1619ab8cd00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400" y="2924175"/>
            <a:ext cx="28844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684213" y="0"/>
            <a:ext cx="806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FF0000"/>
                </a:solidFill>
              </a:rPr>
              <a:t>Берегите свое здоровье!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8964613" y="836613"/>
            <a:ext cx="48244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</a:rPr>
              <a:t>Берегите свое здоровье!</a:t>
            </a:r>
          </a:p>
        </p:txBody>
      </p:sp>
      <p:pic>
        <p:nvPicPr>
          <p:cNvPr id="18439" name="Picture 11" descr="796606407cb2d4efe937045b5298e54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7050" y="2420938"/>
            <a:ext cx="17446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solnyish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20713"/>
            <a:ext cx="221456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ушастый_нянь_—_ла_ла_лалала_(детский_смех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748713" y="616585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Работа с учебником.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Учебник математики с.116, №8.</a:t>
            </a:r>
          </a:p>
          <a:p>
            <a:pPr>
              <a:buFontTx/>
              <a:buNone/>
              <a:defRPr/>
            </a:pPr>
            <a:r>
              <a:rPr lang="ru-RU" dirty="0" smtClean="0"/>
              <a:t>   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dirty="0" smtClean="0"/>
              <a:t>Определите порядок выполнения действий.</a:t>
            </a:r>
          </a:p>
          <a:p>
            <a:pPr marL="514350" indent="-514350">
              <a:buFontTx/>
              <a:buNone/>
              <a:defRPr/>
            </a:pPr>
            <a:r>
              <a:rPr lang="ru-RU" dirty="0" smtClean="0"/>
              <a:t>2. Найдите значения выражений.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Взаимопроверка.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08300"/>
          </a:xfrm>
        </p:spPr>
        <p:txBody>
          <a:bodyPr/>
          <a:lstStyle/>
          <a:p>
            <a:r>
              <a:rPr lang="ru-RU" smtClean="0"/>
              <a:t>18+36:9=22</a:t>
            </a:r>
          </a:p>
          <a:p>
            <a:r>
              <a:rPr lang="ru-RU" smtClean="0"/>
              <a:t>(18+36):9=6</a:t>
            </a:r>
          </a:p>
          <a:p>
            <a:r>
              <a:rPr lang="ru-RU" smtClean="0"/>
              <a:t>250-(36+48)=166</a:t>
            </a:r>
          </a:p>
          <a:p>
            <a:r>
              <a:rPr lang="ru-RU" smtClean="0"/>
              <a:t>9*2:6=3</a:t>
            </a:r>
          </a:p>
        </p:txBody>
      </p:sp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2275" y="4724400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 ШКОЛ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288" y="0"/>
            <a:ext cx="82804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СТРАНА ЗНАНИЙ</a:t>
            </a:r>
          </a:p>
        </p:txBody>
      </p:sp>
      <p:pic>
        <p:nvPicPr>
          <p:cNvPr id="6" name="Рисунок 8" descr="C:\Users\Олег\Desktop\DSC009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7650" y="796925"/>
            <a:ext cx="3892550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6" descr="C:\Users\Олег\Desktop\DSC0163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3800" y="620713"/>
            <a:ext cx="383698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38" descr="C:\Documents and Settings\ППС\Рабочий стол\DSC0089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8313" y="3789363"/>
            <a:ext cx="36464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29" descr="C:\Users\Олег\Desktop\DSC0164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3800" y="3716338"/>
            <a:ext cx="3889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" descr="Изображение 09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0825" y="620713"/>
            <a:ext cx="8713788" cy="6186487"/>
          </a:xfrm>
          <a:prstGeom prst="rect">
            <a:avLst/>
          </a:prstGeom>
          <a:noFill/>
          <a:ln w="317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547813" y="1196975"/>
            <a:ext cx="417512" cy="500063"/>
            <a:chOff x="180" y="1035"/>
            <a:chExt cx="349" cy="418"/>
          </a:xfrm>
        </p:grpSpPr>
        <p:sp>
          <p:nvSpPr>
            <p:cNvPr id="21721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0" y="1035"/>
              <a:ext cx="349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22" name="Freeform 5"/>
            <p:cNvSpPr>
              <a:spLocks/>
            </p:cNvSpPr>
            <p:nvPr/>
          </p:nvSpPr>
          <p:spPr bwMode="auto">
            <a:xfrm>
              <a:off x="365" y="1050"/>
              <a:ext cx="75" cy="85"/>
            </a:xfrm>
            <a:custGeom>
              <a:avLst/>
              <a:gdLst>
                <a:gd name="T0" fmla="*/ 0 w 152"/>
                <a:gd name="T1" fmla="*/ 1 h 170"/>
                <a:gd name="T2" fmla="*/ 0 w 152"/>
                <a:gd name="T3" fmla="*/ 1 h 170"/>
                <a:gd name="T4" fmla="*/ 0 w 152"/>
                <a:gd name="T5" fmla="*/ 1 h 170"/>
                <a:gd name="T6" fmla="*/ 0 w 152"/>
                <a:gd name="T7" fmla="*/ 1 h 170"/>
                <a:gd name="T8" fmla="*/ 0 w 152"/>
                <a:gd name="T9" fmla="*/ 1 h 170"/>
                <a:gd name="T10" fmla="*/ 0 w 152"/>
                <a:gd name="T11" fmla="*/ 1 h 170"/>
                <a:gd name="T12" fmla="*/ 0 w 152"/>
                <a:gd name="T13" fmla="*/ 1 h 170"/>
                <a:gd name="T14" fmla="*/ 0 w 152"/>
                <a:gd name="T15" fmla="*/ 1 h 170"/>
                <a:gd name="T16" fmla="*/ 0 w 152"/>
                <a:gd name="T17" fmla="*/ 1 h 170"/>
                <a:gd name="T18" fmla="*/ 0 w 152"/>
                <a:gd name="T19" fmla="*/ 1 h 170"/>
                <a:gd name="T20" fmla="*/ 0 w 152"/>
                <a:gd name="T21" fmla="*/ 1 h 170"/>
                <a:gd name="T22" fmla="*/ 0 w 152"/>
                <a:gd name="T23" fmla="*/ 1 h 170"/>
                <a:gd name="T24" fmla="*/ 0 w 152"/>
                <a:gd name="T25" fmla="*/ 1 h 170"/>
                <a:gd name="T26" fmla="*/ 0 w 152"/>
                <a:gd name="T27" fmla="*/ 1 h 170"/>
                <a:gd name="T28" fmla="*/ 0 w 152"/>
                <a:gd name="T29" fmla="*/ 1 h 170"/>
                <a:gd name="T30" fmla="*/ 0 w 152"/>
                <a:gd name="T31" fmla="*/ 1 h 170"/>
                <a:gd name="T32" fmla="*/ 0 w 152"/>
                <a:gd name="T33" fmla="*/ 1 h 170"/>
                <a:gd name="T34" fmla="*/ 0 w 152"/>
                <a:gd name="T35" fmla="*/ 1 h 170"/>
                <a:gd name="T36" fmla="*/ 0 w 152"/>
                <a:gd name="T37" fmla="*/ 1 h 170"/>
                <a:gd name="T38" fmla="*/ 0 w 152"/>
                <a:gd name="T39" fmla="*/ 1 h 170"/>
                <a:gd name="T40" fmla="*/ 0 w 152"/>
                <a:gd name="T41" fmla="*/ 1 h 170"/>
                <a:gd name="T42" fmla="*/ 0 w 152"/>
                <a:gd name="T43" fmla="*/ 1 h 170"/>
                <a:gd name="T44" fmla="*/ 0 w 152"/>
                <a:gd name="T45" fmla="*/ 1 h 170"/>
                <a:gd name="T46" fmla="*/ 0 w 152"/>
                <a:gd name="T47" fmla="*/ 1 h 170"/>
                <a:gd name="T48" fmla="*/ 0 w 152"/>
                <a:gd name="T49" fmla="*/ 1 h 170"/>
                <a:gd name="T50" fmla="*/ 0 w 152"/>
                <a:gd name="T51" fmla="*/ 1 h 170"/>
                <a:gd name="T52" fmla="*/ 0 w 152"/>
                <a:gd name="T53" fmla="*/ 1 h 170"/>
                <a:gd name="T54" fmla="*/ 0 w 152"/>
                <a:gd name="T55" fmla="*/ 1 h 170"/>
                <a:gd name="T56" fmla="*/ 0 w 152"/>
                <a:gd name="T57" fmla="*/ 1 h 170"/>
                <a:gd name="T58" fmla="*/ 0 w 152"/>
                <a:gd name="T59" fmla="*/ 1 h 170"/>
                <a:gd name="T60" fmla="*/ 0 w 152"/>
                <a:gd name="T61" fmla="*/ 1 h 170"/>
                <a:gd name="T62" fmla="*/ 0 w 152"/>
                <a:gd name="T63" fmla="*/ 1 h 170"/>
                <a:gd name="T64" fmla="*/ 0 w 152"/>
                <a:gd name="T65" fmla="*/ 0 h 170"/>
                <a:gd name="T66" fmla="*/ 0 w 152"/>
                <a:gd name="T67" fmla="*/ 0 h 170"/>
                <a:gd name="T68" fmla="*/ 0 w 152"/>
                <a:gd name="T69" fmla="*/ 1 h 170"/>
                <a:gd name="T70" fmla="*/ 0 w 152"/>
                <a:gd name="T71" fmla="*/ 1 h 170"/>
                <a:gd name="T72" fmla="*/ 0 w 152"/>
                <a:gd name="T73" fmla="*/ 1 h 170"/>
                <a:gd name="T74" fmla="*/ 0 w 152"/>
                <a:gd name="T75" fmla="*/ 1 h 170"/>
                <a:gd name="T76" fmla="*/ 0 w 152"/>
                <a:gd name="T77" fmla="*/ 1 h 170"/>
                <a:gd name="T78" fmla="*/ 0 w 152"/>
                <a:gd name="T79" fmla="*/ 1 h 170"/>
                <a:gd name="T80" fmla="*/ 0 w 152"/>
                <a:gd name="T81" fmla="*/ 1 h 170"/>
                <a:gd name="T82" fmla="*/ 0 w 152"/>
                <a:gd name="T83" fmla="*/ 1 h 170"/>
                <a:gd name="T84" fmla="*/ 0 w 152"/>
                <a:gd name="T85" fmla="*/ 1 h 170"/>
                <a:gd name="T86" fmla="*/ 0 w 152"/>
                <a:gd name="T87" fmla="*/ 1 h 170"/>
                <a:gd name="T88" fmla="*/ 0 w 152"/>
                <a:gd name="T89" fmla="*/ 1 h 1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"/>
                <a:gd name="T136" fmla="*/ 0 h 170"/>
                <a:gd name="T137" fmla="*/ 152 w 152"/>
                <a:gd name="T138" fmla="*/ 170 h 1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" h="170">
                  <a:moveTo>
                    <a:pt x="23" y="44"/>
                  </a:moveTo>
                  <a:lnTo>
                    <a:pt x="23" y="44"/>
                  </a:lnTo>
                  <a:lnTo>
                    <a:pt x="16" y="52"/>
                  </a:lnTo>
                  <a:lnTo>
                    <a:pt x="10" y="61"/>
                  </a:lnTo>
                  <a:lnTo>
                    <a:pt x="0" y="78"/>
                  </a:lnTo>
                  <a:lnTo>
                    <a:pt x="6" y="97"/>
                  </a:lnTo>
                  <a:lnTo>
                    <a:pt x="10" y="116"/>
                  </a:lnTo>
                  <a:lnTo>
                    <a:pt x="12" y="133"/>
                  </a:lnTo>
                  <a:lnTo>
                    <a:pt x="12" y="150"/>
                  </a:lnTo>
                  <a:lnTo>
                    <a:pt x="12" y="160"/>
                  </a:lnTo>
                  <a:lnTo>
                    <a:pt x="13" y="163"/>
                  </a:lnTo>
                  <a:lnTo>
                    <a:pt x="13" y="170"/>
                  </a:lnTo>
                  <a:lnTo>
                    <a:pt x="38" y="166"/>
                  </a:lnTo>
                  <a:lnTo>
                    <a:pt x="49" y="162"/>
                  </a:lnTo>
                  <a:lnTo>
                    <a:pt x="62" y="157"/>
                  </a:lnTo>
                  <a:lnTo>
                    <a:pt x="75" y="152"/>
                  </a:lnTo>
                  <a:lnTo>
                    <a:pt x="87" y="146"/>
                  </a:lnTo>
                  <a:lnTo>
                    <a:pt x="98" y="137"/>
                  </a:lnTo>
                  <a:lnTo>
                    <a:pt x="108" y="129"/>
                  </a:lnTo>
                  <a:lnTo>
                    <a:pt x="116" y="121"/>
                  </a:lnTo>
                  <a:lnTo>
                    <a:pt x="121" y="113"/>
                  </a:lnTo>
                  <a:lnTo>
                    <a:pt x="131" y="97"/>
                  </a:lnTo>
                  <a:lnTo>
                    <a:pt x="139" y="78"/>
                  </a:lnTo>
                  <a:lnTo>
                    <a:pt x="144" y="61"/>
                  </a:lnTo>
                  <a:lnTo>
                    <a:pt x="149" y="44"/>
                  </a:lnTo>
                  <a:lnTo>
                    <a:pt x="150" y="26"/>
                  </a:lnTo>
                  <a:lnTo>
                    <a:pt x="152" y="0"/>
                  </a:lnTo>
                  <a:lnTo>
                    <a:pt x="126" y="2"/>
                  </a:lnTo>
                  <a:lnTo>
                    <a:pt x="108" y="5"/>
                  </a:lnTo>
                  <a:lnTo>
                    <a:pt x="91" y="7"/>
                  </a:lnTo>
                  <a:lnTo>
                    <a:pt x="74" y="13"/>
                  </a:lnTo>
                  <a:lnTo>
                    <a:pt x="55" y="20"/>
                  </a:lnTo>
                  <a:lnTo>
                    <a:pt x="39" y="31"/>
                  </a:lnTo>
                  <a:lnTo>
                    <a:pt x="30" y="38"/>
                  </a:lnTo>
                  <a:lnTo>
                    <a:pt x="23" y="44"/>
                  </a:lnTo>
                  <a:lnTo>
                    <a:pt x="15" y="35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723" name="Freeform 6"/>
            <p:cNvSpPr>
              <a:spLocks/>
            </p:cNvSpPr>
            <p:nvPr/>
          </p:nvSpPr>
          <p:spPr bwMode="auto">
            <a:xfrm>
              <a:off x="286" y="1049"/>
              <a:ext cx="71" cy="103"/>
            </a:xfrm>
            <a:custGeom>
              <a:avLst/>
              <a:gdLst>
                <a:gd name="T0" fmla="*/ 0 w 143"/>
                <a:gd name="T1" fmla="*/ 1 h 205"/>
                <a:gd name="T2" fmla="*/ 0 w 143"/>
                <a:gd name="T3" fmla="*/ 1 h 205"/>
                <a:gd name="T4" fmla="*/ 0 w 143"/>
                <a:gd name="T5" fmla="*/ 1 h 205"/>
                <a:gd name="T6" fmla="*/ 0 w 143"/>
                <a:gd name="T7" fmla="*/ 1 h 205"/>
                <a:gd name="T8" fmla="*/ 0 w 143"/>
                <a:gd name="T9" fmla="*/ 1 h 205"/>
                <a:gd name="T10" fmla="*/ 0 w 143"/>
                <a:gd name="T11" fmla="*/ 1 h 205"/>
                <a:gd name="T12" fmla="*/ 0 w 143"/>
                <a:gd name="T13" fmla="*/ 1 h 205"/>
                <a:gd name="T14" fmla="*/ 0 w 143"/>
                <a:gd name="T15" fmla="*/ 1 h 205"/>
                <a:gd name="T16" fmla="*/ 0 w 143"/>
                <a:gd name="T17" fmla="*/ 1 h 205"/>
                <a:gd name="T18" fmla="*/ 0 w 143"/>
                <a:gd name="T19" fmla="*/ 1 h 205"/>
                <a:gd name="T20" fmla="*/ 0 w 143"/>
                <a:gd name="T21" fmla="*/ 1 h 205"/>
                <a:gd name="T22" fmla="*/ 0 w 143"/>
                <a:gd name="T23" fmla="*/ 1 h 205"/>
                <a:gd name="T24" fmla="*/ 0 w 143"/>
                <a:gd name="T25" fmla="*/ 1 h 205"/>
                <a:gd name="T26" fmla="*/ 0 w 143"/>
                <a:gd name="T27" fmla="*/ 1 h 205"/>
                <a:gd name="T28" fmla="*/ 0 w 143"/>
                <a:gd name="T29" fmla="*/ 1 h 205"/>
                <a:gd name="T30" fmla="*/ 0 w 143"/>
                <a:gd name="T31" fmla="*/ 1 h 205"/>
                <a:gd name="T32" fmla="*/ 0 w 143"/>
                <a:gd name="T33" fmla="*/ 1 h 205"/>
                <a:gd name="T34" fmla="*/ 0 w 143"/>
                <a:gd name="T35" fmla="*/ 1 h 205"/>
                <a:gd name="T36" fmla="*/ 0 w 143"/>
                <a:gd name="T37" fmla="*/ 1 h 205"/>
                <a:gd name="T38" fmla="*/ 0 w 143"/>
                <a:gd name="T39" fmla="*/ 0 h 205"/>
                <a:gd name="T40" fmla="*/ 0 w 143"/>
                <a:gd name="T41" fmla="*/ 0 h 205"/>
                <a:gd name="T42" fmla="*/ 0 w 143"/>
                <a:gd name="T43" fmla="*/ 1 h 205"/>
                <a:gd name="T44" fmla="*/ 0 w 143"/>
                <a:gd name="T45" fmla="*/ 1 h 205"/>
                <a:gd name="T46" fmla="*/ 0 w 143"/>
                <a:gd name="T47" fmla="*/ 1 h 205"/>
                <a:gd name="T48" fmla="*/ 0 w 143"/>
                <a:gd name="T49" fmla="*/ 1 h 205"/>
                <a:gd name="T50" fmla="*/ 0 w 143"/>
                <a:gd name="T51" fmla="*/ 1 h 205"/>
                <a:gd name="T52" fmla="*/ 0 w 143"/>
                <a:gd name="T53" fmla="*/ 1 h 205"/>
                <a:gd name="T54" fmla="*/ 0 w 143"/>
                <a:gd name="T55" fmla="*/ 1 h 205"/>
                <a:gd name="T56" fmla="*/ 0 w 143"/>
                <a:gd name="T57" fmla="*/ 1 h 205"/>
                <a:gd name="T58" fmla="*/ 0 w 143"/>
                <a:gd name="T59" fmla="*/ 1 h 205"/>
                <a:gd name="T60" fmla="*/ 0 w 143"/>
                <a:gd name="T61" fmla="*/ 1 h 205"/>
                <a:gd name="T62" fmla="*/ 0 w 143"/>
                <a:gd name="T63" fmla="*/ 1 h 205"/>
                <a:gd name="T64" fmla="*/ 0 w 143"/>
                <a:gd name="T65" fmla="*/ 1 h 205"/>
                <a:gd name="T66" fmla="*/ 0 w 143"/>
                <a:gd name="T67" fmla="*/ 1 h 205"/>
                <a:gd name="T68" fmla="*/ 0 w 143"/>
                <a:gd name="T69" fmla="*/ 1 h 205"/>
                <a:gd name="T70" fmla="*/ 0 w 143"/>
                <a:gd name="T71" fmla="*/ 1 h 205"/>
                <a:gd name="T72" fmla="*/ 0 w 143"/>
                <a:gd name="T73" fmla="*/ 1 h 205"/>
                <a:gd name="T74" fmla="*/ 0 w 143"/>
                <a:gd name="T75" fmla="*/ 1 h 205"/>
                <a:gd name="T76" fmla="*/ 0 w 143"/>
                <a:gd name="T77" fmla="*/ 1 h 205"/>
                <a:gd name="T78" fmla="*/ 0 w 143"/>
                <a:gd name="T79" fmla="*/ 1 h 205"/>
                <a:gd name="T80" fmla="*/ 0 w 143"/>
                <a:gd name="T81" fmla="*/ 1 h 205"/>
                <a:gd name="T82" fmla="*/ 0 w 143"/>
                <a:gd name="T83" fmla="*/ 1 h 205"/>
                <a:gd name="T84" fmla="*/ 0 w 143"/>
                <a:gd name="T85" fmla="*/ 1 h 205"/>
                <a:gd name="T86" fmla="*/ 0 w 143"/>
                <a:gd name="T87" fmla="*/ 1 h 2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3"/>
                <a:gd name="T133" fmla="*/ 0 h 205"/>
                <a:gd name="T134" fmla="*/ 143 w 143"/>
                <a:gd name="T135" fmla="*/ 205 h 2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3" h="205">
                  <a:moveTo>
                    <a:pt x="138" y="197"/>
                  </a:moveTo>
                  <a:lnTo>
                    <a:pt x="138" y="197"/>
                  </a:lnTo>
                  <a:lnTo>
                    <a:pt x="141" y="177"/>
                  </a:lnTo>
                  <a:lnTo>
                    <a:pt x="143" y="151"/>
                  </a:lnTo>
                  <a:lnTo>
                    <a:pt x="141" y="131"/>
                  </a:lnTo>
                  <a:lnTo>
                    <a:pt x="138" y="109"/>
                  </a:lnTo>
                  <a:lnTo>
                    <a:pt x="136" y="99"/>
                  </a:lnTo>
                  <a:lnTo>
                    <a:pt x="131" y="89"/>
                  </a:lnTo>
                  <a:lnTo>
                    <a:pt x="127" y="79"/>
                  </a:lnTo>
                  <a:lnTo>
                    <a:pt x="121" y="69"/>
                  </a:lnTo>
                  <a:lnTo>
                    <a:pt x="115" y="62"/>
                  </a:lnTo>
                  <a:lnTo>
                    <a:pt x="110" y="55"/>
                  </a:lnTo>
                  <a:lnTo>
                    <a:pt x="95" y="40"/>
                  </a:lnTo>
                  <a:lnTo>
                    <a:pt x="79" y="30"/>
                  </a:lnTo>
                  <a:lnTo>
                    <a:pt x="62" y="20"/>
                  </a:lnTo>
                  <a:lnTo>
                    <a:pt x="46" y="13"/>
                  </a:lnTo>
                  <a:lnTo>
                    <a:pt x="30" y="7"/>
                  </a:lnTo>
                  <a:lnTo>
                    <a:pt x="6" y="0"/>
                  </a:lnTo>
                  <a:lnTo>
                    <a:pt x="4" y="7"/>
                  </a:lnTo>
                  <a:lnTo>
                    <a:pt x="1" y="27"/>
                  </a:lnTo>
                  <a:lnTo>
                    <a:pt x="0" y="53"/>
                  </a:lnTo>
                  <a:lnTo>
                    <a:pt x="1" y="73"/>
                  </a:lnTo>
                  <a:lnTo>
                    <a:pt x="4" y="95"/>
                  </a:lnTo>
                  <a:lnTo>
                    <a:pt x="7" y="105"/>
                  </a:lnTo>
                  <a:lnTo>
                    <a:pt x="10" y="115"/>
                  </a:lnTo>
                  <a:lnTo>
                    <a:pt x="16" y="125"/>
                  </a:lnTo>
                  <a:lnTo>
                    <a:pt x="20" y="135"/>
                  </a:lnTo>
                  <a:lnTo>
                    <a:pt x="26" y="143"/>
                  </a:lnTo>
                  <a:lnTo>
                    <a:pt x="33" y="150"/>
                  </a:lnTo>
                  <a:lnTo>
                    <a:pt x="48" y="164"/>
                  </a:lnTo>
                  <a:lnTo>
                    <a:pt x="63" y="174"/>
                  </a:lnTo>
                  <a:lnTo>
                    <a:pt x="79" y="184"/>
                  </a:lnTo>
                  <a:lnTo>
                    <a:pt x="97" y="192"/>
                  </a:lnTo>
                  <a:lnTo>
                    <a:pt x="112" y="197"/>
                  </a:lnTo>
                  <a:lnTo>
                    <a:pt x="137" y="205"/>
                  </a:lnTo>
                  <a:lnTo>
                    <a:pt x="138" y="197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724" name="Freeform 7"/>
            <p:cNvSpPr>
              <a:spLocks noEditPoints="1"/>
            </p:cNvSpPr>
            <p:nvPr/>
          </p:nvSpPr>
          <p:spPr bwMode="auto">
            <a:xfrm>
              <a:off x="194" y="1158"/>
              <a:ext cx="322" cy="281"/>
            </a:xfrm>
            <a:custGeom>
              <a:avLst/>
              <a:gdLst>
                <a:gd name="T0" fmla="*/ 0 w 645"/>
                <a:gd name="T1" fmla="*/ 0 h 564"/>
                <a:gd name="T2" fmla="*/ 0 w 645"/>
                <a:gd name="T3" fmla="*/ 0 h 564"/>
                <a:gd name="T4" fmla="*/ 0 w 645"/>
                <a:gd name="T5" fmla="*/ 0 h 564"/>
                <a:gd name="T6" fmla="*/ 0 w 645"/>
                <a:gd name="T7" fmla="*/ 0 h 564"/>
                <a:gd name="T8" fmla="*/ 0 w 645"/>
                <a:gd name="T9" fmla="*/ 0 h 564"/>
                <a:gd name="T10" fmla="*/ 0 w 645"/>
                <a:gd name="T11" fmla="*/ 0 h 564"/>
                <a:gd name="T12" fmla="*/ 0 w 645"/>
                <a:gd name="T13" fmla="*/ 0 h 564"/>
                <a:gd name="T14" fmla="*/ 0 w 645"/>
                <a:gd name="T15" fmla="*/ 0 h 564"/>
                <a:gd name="T16" fmla="*/ 0 w 645"/>
                <a:gd name="T17" fmla="*/ 0 h 564"/>
                <a:gd name="T18" fmla="*/ 0 w 645"/>
                <a:gd name="T19" fmla="*/ 0 h 564"/>
                <a:gd name="T20" fmla="*/ 0 w 645"/>
                <a:gd name="T21" fmla="*/ 0 h 564"/>
                <a:gd name="T22" fmla="*/ 0 w 645"/>
                <a:gd name="T23" fmla="*/ 0 h 564"/>
                <a:gd name="T24" fmla="*/ 0 w 645"/>
                <a:gd name="T25" fmla="*/ 0 h 564"/>
                <a:gd name="T26" fmla="*/ 0 w 645"/>
                <a:gd name="T27" fmla="*/ 0 h 564"/>
                <a:gd name="T28" fmla="*/ 0 w 645"/>
                <a:gd name="T29" fmla="*/ 0 h 564"/>
                <a:gd name="T30" fmla="*/ 0 w 645"/>
                <a:gd name="T31" fmla="*/ 0 h 564"/>
                <a:gd name="T32" fmla="*/ 0 w 645"/>
                <a:gd name="T33" fmla="*/ 0 h 564"/>
                <a:gd name="T34" fmla="*/ 0 w 645"/>
                <a:gd name="T35" fmla="*/ 0 h 564"/>
                <a:gd name="T36" fmla="*/ 0 w 645"/>
                <a:gd name="T37" fmla="*/ 0 h 564"/>
                <a:gd name="T38" fmla="*/ 0 w 645"/>
                <a:gd name="T39" fmla="*/ 0 h 564"/>
                <a:gd name="T40" fmla="*/ 0 w 645"/>
                <a:gd name="T41" fmla="*/ 0 h 564"/>
                <a:gd name="T42" fmla="*/ 0 w 645"/>
                <a:gd name="T43" fmla="*/ 0 h 564"/>
                <a:gd name="T44" fmla="*/ 0 w 645"/>
                <a:gd name="T45" fmla="*/ 0 h 564"/>
                <a:gd name="T46" fmla="*/ 0 w 645"/>
                <a:gd name="T47" fmla="*/ 0 h 564"/>
                <a:gd name="T48" fmla="*/ 0 w 645"/>
                <a:gd name="T49" fmla="*/ 0 h 564"/>
                <a:gd name="T50" fmla="*/ 0 w 645"/>
                <a:gd name="T51" fmla="*/ 0 h 564"/>
                <a:gd name="T52" fmla="*/ 0 w 645"/>
                <a:gd name="T53" fmla="*/ 0 h 564"/>
                <a:gd name="T54" fmla="*/ 0 w 645"/>
                <a:gd name="T55" fmla="*/ 0 h 564"/>
                <a:gd name="T56" fmla="*/ 0 w 645"/>
                <a:gd name="T57" fmla="*/ 0 h 564"/>
                <a:gd name="T58" fmla="*/ 0 w 645"/>
                <a:gd name="T59" fmla="*/ 0 h 564"/>
                <a:gd name="T60" fmla="*/ 0 w 645"/>
                <a:gd name="T61" fmla="*/ 0 h 564"/>
                <a:gd name="T62" fmla="*/ 0 w 645"/>
                <a:gd name="T63" fmla="*/ 0 h 564"/>
                <a:gd name="T64" fmla="*/ 0 w 645"/>
                <a:gd name="T65" fmla="*/ 0 h 564"/>
                <a:gd name="T66" fmla="*/ 0 w 645"/>
                <a:gd name="T67" fmla="*/ 0 h 564"/>
                <a:gd name="T68" fmla="*/ 0 w 645"/>
                <a:gd name="T69" fmla="*/ 0 h 564"/>
                <a:gd name="T70" fmla="*/ 0 w 645"/>
                <a:gd name="T71" fmla="*/ 0 h 564"/>
                <a:gd name="T72" fmla="*/ 0 w 645"/>
                <a:gd name="T73" fmla="*/ 0 h 564"/>
                <a:gd name="T74" fmla="*/ 0 w 645"/>
                <a:gd name="T75" fmla="*/ 0 h 564"/>
                <a:gd name="T76" fmla="*/ 0 w 645"/>
                <a:gd name="T77" fmla="*/ 0 h 564"/>
                <a:gd name="T78" fmla="*/ 0 w 645"/>
                <a:gd name="T79" fmla="*/ 0 h 564"/>
                <a:gd name="T80" fmla="*/ 0 w 645"/>
                <a:gd name="T81" fmla="*/ 0 h 564"/>
                <a:gd name="T82" fmla="*/ 0 w 645"/>
                <a:gd name="T83" fmla="*/ 0 h 564"/>
                <a:gd name="T84" fmla="*/ 0 w 645"/>
                <a:gd name="T85" fmla="*/ 0 h 564"/>
                <a:gd name="T86" fmla="*/ 0 w 645"/>
                <a:gd name="T87" fmla="*/ 0 h 564"/>
                <a:gd name="T88" fmla="*/ 0 w 645"/>
                <a:gd name="T89" fmla="*/ 0 h 564"/>
                <a:gd name="T90" fmla="*/ 0 w 645"/>
                <a:gd name="T91" fmla="*/ 0 h 564"/>
                <a:gd name="T92" fmla="*/ 0 w 645"/>
                <a:gd name="T93" fmla="*/ 0 h 564"/>
                <a:gd name="T94" fmla="*/ 0 w 645"/>
                <a:gd name="T95" fmla="*/ 0 h 564"/>
                <a:gd name="T96" fmla="*/ 0 w 645"/>
                <a:gd name="T97" fmla="*/ 0 h 564"/>
                <a:gd name="T98" fmla="*/ 0 w 645"/>
                <a:gd name="T99" fmla="*/ 0 h 564"/>
                <a:gd name="T100" fmla="*/ 0 w 645"/>
                <a:gd name="T101" fmla="*/ 0 h 5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5"/>
                <a:gd name="T154" fmla="*/ 0 h 564"/>
                <a:gd name="T155" fmla="*/ 645 w 645"/>
                <a:gd name="T156" fmla="*/ 564 h 5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5" h="564">
                  <a:moveTo>
                    <a:pt x="645" y="182"/>
                  </a:moveTo>
                  <a:lnTo>
                    <a:pt x="645" y="182"/>
                  </a:lnTo>
                  <a:lnTo>
                    <a:pt x="644" y="163"/>
                  </a:lnTo>
                  <a:lnTo>
                    <a:pt x="642" y="144"/>
                  </a:lnTo>
                  <a:lnTo>
                    <a:pt x="639" y="127"/>
                  </a:lnTo>
                  <a:lnTo>
                    <a:pt x="635" y="111"/>
                  </a:lnTo>
                  <a:lnTo>
                    <a:pt x="629" y="95"/>
                  </a:lnTo>
                  <a:lnTo>
                    <a:pt x="623" y="81"/>
                  </a:lnTo>
                  <a:lnTo>
                    <a:pt x="615" y="68"/>
                  </a:lnTo>
                  <a:lnTo>
                    <a:pt x="606" y="55"/>
                  </a:lnTo>
                  <a:lnTo>
                    <a:pt x="595" y="40"/>
                  </a:lnTo>
                  <a:lnTo>
                    <a:pt x="582" y="29"/>
                  </a:lnTo>
                  <a:lnTo>
                    <a:pt x="570" y="19"/>
                  </a:lnTo>
                  <a:lnTo>
                    <a:pt x="557" y="12"/>
                  </a:lnTo>
                  <a:lnTo>
                    <a:pt x="544" y="6"/>
                  </a:lnTo>
                  <a:lnTo>
                    <a:pt x="533" y="3"/>
                  </a:lnTo>
                  <a:lnTo>
                    <a:pt x="521" y="1"/>
                  </a:lnTo>
                  <a:lnTo>
                    <a:pt x="508" y="0"/>
                  </a:lnTo>
                  <a:lnTo>
                    <a:pt x="498" y="0"/>
                  </a:lnTo>
                  <a:lnTo>
                    <a:pt x="488" y="1"/>
                  </a:lnTo>
                  <a:lnTo>
                    <a:pt x="466" y="7"/>
                  </a:lnTo>
                  <a:lnTo>
                    <a:pt x="446" y="14"/>
                  </a:lnTo>
                  <a:lnTo>
                    <a:pt x="427" y="23"/>
                  </a:lnTo>
                  <a:lnTo>
                    <a:pt x="409" y="33"/>
                  </a:lnTo>
                  <a:lnTo>
                    <a:pt x="390" y="45"/>
                  </a:lnTo>
                  <a:lnTo>
                    <a:pt x="358" y="63"/>
                  </a:lnTo>
                  <a:lnTo>
                    <a:pt x="341" y="74"/>
                  </a:lnTo>
                  <a:lnTo>
                    <a:pt x="332" y="76"/>
                  </a:lnTo>
                  <a:lnTo>
                    <a:pt x="322" y="78"/>
                  </a:lnTo>
                  <a:lnTo>
                    <a:pt x="313" y="76"/>
                  </a:lnTo>
                  <a:lnTo>
                    <a:pt x="303" y="74"/>
                  </a:lnTo>
                  <a:lnTo>
                    <a:pt x="286" y="63"/>
                  </a:lnTo>
                  <a:lnTo>
                    <a:pt x="241" y="38"/>
                  </a:lnTo>
                  <a:lnTo>
                    <a:pt x="217" y="23"/>
                  </a:lnTo>
                  <a:lnTo>
                    <a:pt x="191" y="12"/>
                  </a:lnTo>
                  <a:lnTo>
                    <a:pt x="176" y="7"/>
                  </a:lnTo>
                  <a:lnTo>
                    <a:pt x="163" y="3"/>
                  </a:lnTo>
                  <a:lnTo>
                    <a:pt x="149" y="1"/>
                  </a:lnTo>
                  <a:lnTo>
                    <a:pt x="135" y="0"/>
                  </a:lnTo>
                  <a:lnTo>
                    <a:pt x="123" y="0"/>
                  </a:lnTo>
                  <a:lnTo>
                    <a:pt x="111" y="3"/>
                  </a:lnTo>
                  <a:lnTo>
                    <a:pt x="100" y="6"/>
                  </a:lnTo>
                  <a:lnTo>
                    <a:pt x="88" y="10"/>
                  </a:lnTo>
                  <a:lnTo>
                    <a:pt x="77" y="16"/>
                  </a:lnTo>
                  <a:lnTo>
                    <a:pt x="65" y="25"/>
                  </a:lnTo>
                  <a:lnTo>
                    <a:pt x="54" y="35"/>
                  </a:lnTo>
                  <a:lnTo>
                    <a:pt x="42" y="46"/>
                  </a:lnTo>
                  <a:lnTo>
                    <a:pt x="32" y="59"/>
                  </a:lnTo>
                  <a:lnTo>
                    <a:pt x="23" y="74"/>
                  </a:lnTo>
                  <a:lnTo>
                    <a:pt x="16" y="88"/>
                  </a:lnTo>
                  <a:lnTo>
                    <a:pt x="10" y="104"/>
                  </a:lnTo>
                  <a:lnTo>
                    <a:pt x="6" y="121"/>
                  </a:lnTo>
                  <a:lnTo>
                    <a:pt x="3" y="138"/>
                  </a:lnTo>
                  <a:lnTo>
                    <a:pt x="0" y="157"/>
                  </a:lnTo>
                  <a:lnTo>
                    <a:pt x="0" y="176"/>
                  </a:lnTo>
                  <a:lnTo>
                    <a:pt x="0" y="199"/>
                  </a:lnTo>
                  <a:lnTo>
                    <a:pt x="3" y="223"/>
                  </a:lnTo>
                  <a:lnTo>
                    <a:pt x="8" y="249"/>
                  </a:lnTo>
                  <a:lnTo>
                    <a:pt x="13" y="274"/>
                  </a:lnTo>
                  <a:lnTo>
                    <a:pt x="21" y="300"/>
                  </a:lnTo>
                  <a:lnTo>
                    <a:pt x="29" y="324"/>
                  </a:lnTo>
                  <a:lnTo>
                    <a:pt x="39" y="349"/>
                  </a:lnTo>
                  <a:lnTo>
                    <a:pt x="49" y="373"/>
                  </a:lnTo>
                  <a:lnTo>
                    <a:pt x="60" y="396"/>
                  </a:lnTo>
                  <a:lnTo>
                    <a:pt x="73" y="419"/>
                  </a:lnTo>
                  <a:lnTo>
                    <a:pt x="84" y="441"/>
                  </a:lnTo>
                  <a:lnTo>
                    <a:pt x="97" y="461"/>
                  </a:lnTo>
                  <a:lnTo>
                    <a:pt x="110" y="480"/>
                  </a:lnTo>
                  <a:lnTo>
                    <a:pt x="123" y="497"/>
                  </a:lnTo>
                  <a:lnTo>
                    <a:pt x="136" y="513"/>
                  </a:lnTo>
                  <a:lnTo>
                    <a:pt x="149" y="526"/>
                  </a:lnTo>
                  <a:lnTo>
                    <a:pt x="160" y="536"/>
                  </a:lnTo>
                  <a:lnTo>
                    <a:pt x="171" y="545"/>
                  </a:lnTo>
                  <a:lnTo>
                    <a:pt x="182" y="551"/>
                  </a:lnTo>
                  <a:lnTo>
                    <a:pt x="192" y="556"/>
                  </a:lnTo>
                  <a:lnTo>
                    <a:pt x="201" y="559"/>
                  </a:lnTo>
                  <a:lnTo>
                    <a:pt x="211" y="562"/>
                  </a:lnTo>
                  <a:lnTo>
                    <a:pt x="220" y="564"/>
                  </a:lnTo>
                  <a:lnTo>
                    <a:pt x="228" y="564"/>
                  </a:lnTo>
                  <a:lnTo>
                    <a:pt x="243" y="562"/>
                  </a:lnTo>
                  <a:lnTo>
                    <a:pt x="257" y="559"/>
                  </a:lnTo>
                  <a:lnTo>
                    <a:pt x="270" y="554"/>
                  </a:lnTo>
                  <a:lnTo>
                    <a:pt x="282" y="548"/>
                  </a:lnTo>
                  <a:lnTo>
                    <a:pt x="292" y="541"/>
                  </a:lnTo>
                  <a:lnTo>
                    <a:pt x="299" y="533"/>
                  </a:lnTo>
                  <a:lnTo>
                    <a:pt x="309" y="523"/>
                  </a:lnTo>
                  <a:lnTo>
                    <a:pt x="310" y="522"/>
                  </a:lnTo>
                  <a:lnTo>
                    <a:pt x="316" y="519"/>
                  </a:lnTo>
                  <a:lnTo>
                    <a:pt x="322" y="517"/>
                  </a:lnTo>
                  <a:lnTo>
                    <a:pt x="328" y="519"/>
                  </a:lnTo>
                  <a:lnTo>
                    <a:pt x="332" y="523"/>
                  </a:lnTo>
                  <a:lnTo>
                    <a:pt x="334" y="525"/>
                  </a:lnTo>
                  <a:lnTo>
                    <a:pt x="336" y="529"/>
                  </a:lnTo>
                  <a:lnTo>
                    <a:pt x="342" y="535"/>
                  </a:lnTo>
                  <a:lnTo>
                    <a:pt x="351" y="543"/>
                  </a:lnTo>
                  <a:lnTo>
                    <a:pt x="361" y="551"/>
                  </a:lnTo>
                  <a:lnTo>
                    <a:pt x="371" y="556"/>
                  </a:lnTo>
                  <a:lnTo>
                    <a:pt x="384" y="561"/>
                  </a:lnTo>
                  <a:lnTo>
                    <a:pt x="398" y="562"/>
                  </a:lnTo>
                  <a:lnTo>
                    <a:pt x="411" y="561"/>
                  </a:lnTo>
                  <a:lnTo>
                    <a:pt x="426" y="556"/>
                  </a:lnTo>
                  <a:lnTo>
                    <a:pt x="442" y="548"/>
                  </a:lnTo>
                  <a:lnTo>
                    <a:pt x="459" y="536"/>
                  </a:lnTo>
                  <a:lnTo>
                    <a:pt x="482" y="516"/>
                  </a:lnTo>
                  <a:lnTo>
                    <a:pt x="504" y="494"/>
                  </a:lnTo>
                  <a:lnTo>
                    <a:pt x="522" y="473"/>
                  </a:lnTo>
                  <a:lnTo>
                    <a:pt x="541" y="451"/>
                  </a:lnTo>
                  <a:lnTo>
                    <a:pt x="557" y="428"/>
                  </a:lnTo>
                  <a:lnTo>
                    <a:pt x="573" y="407"/>
                  </a:lnTo>
                  <a:lnTo>
                    <a:pt x="586" y="383"/>
                  </a:lnTo>
                  <a:lnTo>
                    <a:pt x="599" y="360"/>
                  </a:lnTo>
                  <a:lnTo>
                    <a:pt x="609" y="337"/>
                  </a:lnTo>
                  <a:lnTo>
                    <a:pt x="619" y="314"/>
                  </a:lnTo>
                  <a:lnTo>
                    <a:pt x="626" y="291"/>
                  </a:lnTo>
                  <a:lnTo>
                    <a:pt x="634" y="268"/>
                  </a:lnTo>
                  <a:lnTo>
                    <a:pt x="638" y="245"/>
                  </a:lnTo>
                  <a:lnTo>
                    <a:pt x="642" y="223"/>
                  </a:lnTo>
                  <a:lnTo>
                    <a:pt x="644" y="202"/>
                  </a:lnTo>
                  <a:lnTo>
                    <a:pt x="645" y="182"/>
                  </a:lnTo>
                  <a:close/>
                  <a:moveTo>
                    <a:pt x="446" y="82"/>
                  </a:moveTo>
                  <a:lnTo>
                    <a:pt x="446" y="82"/>
                  </a:lnTo>
                  <a:lnTo>
                    <a:pt x="446" y="76"/>
                  </a:lnTo>
                  <a:lnTo>
                    <a:pt x="449" y="72"/>
                  </a:lnTo>
                  <a:lnTo>
                    <a:pt x="452" y="68"/>
                  </a:lnTo>
                  <a:lnTo>
                    <a:pt x="458" y="66"/>
                  </a:lnTo>
                  <a:lnTo>
                    <a:pt x="466" y="66"/>
                  </a:lnTo>
                  <a:lnTo>
                    <a:pt x="479" y="68"/>
                  </a:lnTo>
                  <a:lnTo>
                    <a:pt x="489" y="69"/>
                  </a:lnTo>
                  <a:lnTo>
                    <a:pt x="498" y="72"/>
                  </a:lnTo>
                  <a:lnTo>
                    <a:pt x="508" y="76"/>
                  </a:lnTo>
                  <a:lnTo>
                    <a:pt x="518" y="84"/>
                  </a:lnTo>
                  <a:lnTo>
                    <a:pt x="528" y="92"/>
                  </a:lnTo>
                  <a:lnTo>
                    <a:pt x="537" y="102"/>
                  </a:lnTo>
                  <a:lnTo>
                    <a:pt x="546" y="120"/>
                  </a:lnTo>
                  <a:lnTo>
                    <a:pt x="551" y="136"/>
                  </a:lnTo>
                  <a:lnTo>
                    <a:pt x="554" y="150"/>
                  </a:lnTo>
                  <a:lnTo>
                    <a:pt x="556" y="163"/>
                  </a:lnTo>
                  <a:lnTo>
                    <a:pt x="554" y="179"/>
                  </a:lnTo>
                  <a:lnTo>
                    <a:pt x="553" y="185"/>
                  </a:lnTo>
                  <a:lnTo>
                    <a:pt x="550" y="189"/>
                  </a:lnTo>
                  <a:lnTo>
                    <a:pt x="547" y="192"/>
                  </a:lnTo>
                  <a:lnTo>
                    <a:pt x="544" y="193"/>
                  </a:lnTo>
                  <a:lnTo>
                    <a:pt x="540" y="195"/>
                  </a:lnTo>
                  <a:lnTo>
                    <a:pt x="535" y="193"/>
                  </a:lnTo>
                  <a:lnTo>
                    <a:pt x="531" y="192"/>
                  </a:lnTo>
                  <a:lnTo>
                    <a:pt x="527" y="187"/>
                  </a:lnTo>
                  <a:lnTo>
                    <a:pt x="525" y="182"/>
                  </a:lnTo>
                  <a:lnTo>
                    <a:pt x="527" y="177"/>
                  </a:lnTo>
                  <a:lnTo>
                    <a:pt x="527" y="176"/>
                  </a:lnTo>
                  <a:lnTo>
                    <a:pt x="527" y="174"/>
                  </a:lnTo>
                  <a:lnTo>
                    <a:pt x="528" y="163"/>
                  </a:lnTo>
                  <a:lnTo>
                    <a:pt x="528" y="154"/>
                  </a:lnTo>
                  <a:lnTo>
                    <a:pt x="525" y="143"/>
                  </a:lnTo>
                  <a:lnTo>
                    <a:pt x="521" y="131"/>
                  </a:lnTo>
                  <a:lnTo>
                    <a:pt x="514" y="117"/>
                  </a:lnTo>
                  <a:lnTo>
                    <a:pt x="508" y="110"/>
                  </a:lnTo>
                  <a:lnTo>
                    <a:pt x="502" y="104"/>
                  </a:lnTo>
                  <a:lnTo>
                    <a:pt x="495" y="101"/>
                  </a:lnTo>
                  <a:lnTo>
                    <a:pt x="489" y="97"/>
                  </a:lnTo>
                  <a:lnTo>
                    <a:pt x="476" y="94"/>
                  </a:lnTo>
                  <a:lnTo>
                    <a:pt x="466" y="94"/>
                  </a:lnTo>
                  <a:lnTo>
                    <a:pt x="462" y="94"/>
                  </a:lnTo>
                  <a:lnTo>
                    <a:pt x="460" y="94"/>
                  </a:lnTo>
                  <a:lnTo>
                    <a:pt x="456" y="92"/>
                  </a:lnTo>
                  <a:lnTo>
                    <a:pt x="450" y="91"/>
                  </a:lnTo>
                  <a:lnTo>
                    <a:pt x="447" y="87"/>
                  </a:lnTo>
                  <a:lnTo>
                    <a:pt x="446" y="8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725" name="Freeform 8"/>
            <p:cNvSpPr>
              <a:spLocks noEditPoints="1"/>
            </p:cNvSpPr>
            <p:nvPr/>
          </p:nvSpPr>
          <p:spPr bwMode="auto">
            <a:xfrm>
              <a:off x="180" y="1035"/>
              <a:ext cx="349" cy="418"/>
            </a:xfrm>
            <a:custGeom>
              <a:avLst/>
              <a:gdLst>
                <a:gd name="T0" fmla="*/ 1 w 698"/>
                <a:gd name="T1" fmla="*/ 1 h 836"/>
                <a:gd name="T2" fmla="*/ 1 w 698"/>
                <a:gd name="T3" fmla="*/ 1 h 836"/>
                <a:gd name="T4" fmla="*/ 1 w 698"/>
                <a:gd name="T5" fmla="*/ 1 h 836"/>
                <a:gd name="T6" fmla="*/ 1 w 698"/>
                <a:gd name="T7" fmla="*/ 1 h 836"/>
                <a:gd name="T8" fmla="*/ 1 w 698"/>
                <a:gd name="T9" fmla="*/ 1 h 836"/>
                <a:gd name="T10" fmla="*/ 1 w 698"/>
                <a:gd name="T11" fmla="*/ 1 h 836"/>
                <a:gd name="T12" fmla="*/ 1 w 698"/>
                <a:gd name="T13" fmla="*/ 1 h 836"/>
                <a:gd name="T14" fmla="*/ 1 w 698"/>
                <a:gd name="T15" fmla="*/ 1 h 836"/>
                <a:gd name="T16" fmla="*/ 1 w 698"/>
                <a:gd name="T17" fmla="*/ 1 h 836"/>
                <a:gd name="T18" fmla="*/ 1 w 698"/>
                <a:gd name="T19" fmla="*/ 1 h 836"/>
                <a:gd name="T20" fmla="*/ 1 w 698"/>
                <a:gd name="T21" fmla="*/ 1 h 836"/>
                <a:gd name="T22" fmla="*/ 1 w 698"/>
                <a:gd name="T23" fmla="*/ 1 h 836"/>
                <a:gd name="T24" fmla="*/ 1 w 698"/>
                <a:gd name="T25" fmla="*/ 1 h 836"/>
                <a:gd name="T26" fmla="*/ 1 w 698"/>
                <a:gd name="T27" fmla="*/ 1 h 836"/>
                <a:gd name="T28" fmla="*/ 1 w 698"/>
                <a:gd name="T29" fmla="*/ 1 h 836"/>
                <a:gd name="T30" fmla="*/ 1 w 698"/>
                <a:gd name="T31" fmla="*/ 1 h 836"/>
                <a:gd name="T32" fmla="*/ 0 w 698"/>
                <a:gd name="T33" fmla="*/ 1 h 836"/>
                <a:gd name="T34" fmla="*/ 1 w 698"/>
                <a:gd name="T35" fmla="*/ 1 h 836"/>
                <a:gd name="T36" fmla="*/ 1 w 698"/>
                <a:gd name="T37" fmla="*/ 1 h 836"/>
                <a:gd name="T38" fmla="*/ 1 w 698"/>
                <a:gd name="T39" fmla="*/ 1 h 836"/>
                <a:gd name="T40" fmla="*/ 1 w 698"/>
                <a:gd name="T41" fmla="*/ 1 h 836"/>
                <a:gd name="T42" fmla="*/ 1 w 698"/>
                <a:gd name="T43" fmla="*/ 1 h 836"/>
                <a:gd name="T44" fmla="*/ 1 w 698"/>
                <a:gd name="T45" fmla="*/ 1 h 836"/>
                <a:gd name="T46" fmla="*/ 1 w 698"/>
                <a:gd name="T47" fmla="*/ 1 h 836"/>
                <a:gd name="T48" fmla="*/ 1 w 698"/>
                <a:gd name="T49" fmla="*/ 1 h 836"/>
                <a:gd name="T50" fmla="*/ 1 w 698"/>
                <a:gd name="T51" fmla="*/ 1 h 836"/>
                <a:gd name="T52" fmla="*/ 1 w 698"/>
                <a:gd name="T53" fmla="*/ 1 h 836"/>
                <a:gd name="T54" fmla="*/ 1 w 698"/>
                <a:gd name="T55" fmla="*/ 1 h 836"/>
                <a:gd name="T56" fmla="*/ 1 w 698"/>
                <a:gd name="T57" fmla="*/ 1 h 836"/>
                <a:gd name="T58" fmla="*/ 1 w 698"/>
                <a:gd name="T59" fmla="*/ 1 h 836"/>
                <a:gd name="T60" fmla="*/ 1 w 698"/>
                <a:gd name="T61" fmla="*/ 1 h 836"/>
                <a:gd name="T62" fmla="*/ 1 w 698"/>
                <a:gd name="T63" fmla="*/ 1 h 836"/>
                <a:gd name="T64" fmla="*/ 1 w 698"/>
                <a:gd name="T65" fmla="*/ 1 h 836"/>
                <a:gd name="T66" fmla="*/ 1 w 698"/>
                <a:gd name="T67" fmla="*/ 1 h 836"/>
                <a:gd name="T68" fmla="*/ 1 w 698"/>
                <a:gd name="T69" fmla="*/ 1 h 836"/>
                <a:gd name="T70" fmla="*/ 1 w 698"/>
                <a:gd name="T71" fmla="*/ 1 h 836"/>
                <a:gd name="T72" fmla="*/ 1 w 698"/>
                <a:gd name="T73" fmla="*/ 1 h 836"/>
                <a:gd name="T74" fmla="*/ 1 w 698"/>
                <a:gd name="T75" fmla="*/ 1 h 836"/>
                <a:gd name="T76" fmla="*/ 1 w 698"/>
                <a:gd name="T77" fmla="*/ 1 h 836"/>
                <a:gd name="T78" fmla="*/ 1 w 698"/>
                <a:gd name="T79" fmla="*/ 1 h 836"/>
                <a:gd name="T80" fmla="*/ 1 w 698"/>
                <a:gd name="T81" fmla="*/ 1 h 836"/>
                <a:gd name="T82" fmla="*/ 1 w 698"/>
                <a:gd name="T83" fmla="*/ 1 h 836"/>
                <a:gd name="T84" fmla="*/ 1 w 698"/>
                <a:gd name="T85" fmla="*/ 1 h 836"/>
                <a:gd name="T86" fmla="*/ 1 w 698"/>
                <a:gd name="T87" fmla="*/ 1 h 836"/>
                <a:gd name="T88" fmla="*/ 1 w 698"/>
                <a:gd name="T89" fmla="*/ 1 h 836"/>
                <a:gd name="T90" fmla="*/ 1 w 698"/>
                <a:gd name="T91" fmla="*/ 1 h 836"/>
                <a:gd name="T92" fmla="*/ 1 w 698"/>
                <a:gd name="T93" fmla="*/ 1 h 836"/>
                <a:gd name="T94" fmla="*/ 1 w 698"/>
                <a:gd name="T95" fmla="*/ 1 h 836"/>
                <a:gd name="T96" fmla="*/ 1 w 698"/>
                <a:gd name="T97" fmla="*/ 1 h 836"/>
                <a:gd name="T98" fmla="*/ 1 w 698"/>
                <a:gd name="T99" fmla="*/ 1 h 836"/>
                <a:gd name="T100" fmla="*/ 1 w 698"/>
                <a:gd name="T101" fmla="*/ 1 h 836"/>
                <a:gd name="T102" fmla="*/ 1 w 698"/>
                <a:gd name="T103" fmla="*/ 1 h 836"/>
                <a:gd name="T104" fmla="*/ 1 w 698"/>
                <a:gd name="T105" fmla="*/ 1 h 836"/>
                <a:gd name="T106" fmla="*/ 1 w 698"/>
                <a:gd name="T107" fmla="*/ 1 h 836"/>
                <a:gd name="T108" fmla="*/ 1 w 698"/>
                <a:gd name="T109" fmla="*/ 1 h 836"/>
                <a:gd name="T110" fmla="*/ 1 w 698"/>
                <a:gd name="T111" fmla="*/ 1 h 8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8"/>
                <a:gd name="T169" fmla="*/ 0 h 836"/>
                <a:gd name="T170" fmla="*/ 698 w 698"/>
                <a:gd name="T171" fmla="*/ 836 h 8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8" h="836">
                  <a:moveTo>
                    <a:pt x="655" y="283"/>
                  </a:moveTo>
                  <a:lnTo>
                    <a:pt x="655" y="283"/>
                  </a:lnTo>
                  <a:lnTo>
                    <a:pt x="640" y="267"/>
                  </a:lnTo>
                  <a:lnTo>
                    <a:pt x="626" y="254"/>
                  </a:lnTo>
                  <a:lnTo>
                    <a:pt x="611" y="242"/>
                  </a:lnTo>
                  <a:lnTo>
                    <a:pt x="596" y="234"/>
                  </a:lnTo>
                  <a:lnTo>
                    <a:pt x="581" y="226"/>
                  </a:lnTo>
                  <a:lnTo>
                    <a:pt x="565" y="222"/>
                  </a:lnTo>
                  <a:lnTo>
                    <a:pt x="551" y="219"/>
                  </a:lnTo>
                  <a:lnTo>
                    <a:pt x="535" y="218"/>
                  </a:lnTo>
                  <a:lnTo>
                    <a:pt x="518" y="219"/>
                  </a:lnTo>
                  <a:lnTo>
                    <a:pt x="502" y="222"/>
                  </a:lnTo>
                  <a:lnTo>
                    <a:pt x="486" y="226"/>
                  </a:lnTo>
                  <a:lnTo>
                    <a:pt x="470" y="231"/>
                  </a:lnTo>
                  <a:lnTo>
                    <a:pt x="456" y="238"/>
                  </a:lnTo>
                  <a:lnTo>
                    <a:pt x="441" y="245"/>
                  </a:lnTo>
                  <a:lnTo>
                    <a:pt x="415" y="259"/>
                  </a:lnTo>
                  <a:lnTo>
                    <a:pt x="374" y="284"/>
                  </a:lnTo>
                  <a:lnTo>
                    <a:pt x="379" y="257"/>
                  </a:lnTo>
                  <a:lnTo>
                    <a:pt x="382" y="226"/>
                  </a:lnTo>
                  <a:lnTo>
                    <a:pt x="410" y="222"/>
                  </a:lnTo>
                  <a:lnTo>
                    <a:pt x="424" y="219"/>
                  </a:lnTo>
                  <a:lnTo>
                    <a:pt x="438" y="213"/>
                  </a:lnTo>
                  <a:lnTo>
                    <a:pt x="454" y="208"/>
                  </a:lnTo>
                  <a:lnTo>
                    <a:pt x="469" y="199"/>
                  </a:lnTo>
                  <a:lnTo>
                    <a:pt x="483" y="189"/>
                  </a:lnTo>
                  <a:lnTo>
                    <a:pt x="496" y="177"/>
                  </a:lnTo>
                  <a:lnTo>
                    <a:pt x="505" y="169"/>
                  </a:lnTo>
                  <a:lnTo>
                    <a:pt x="512" y="159"/>
                  </a:lnTo>
                  <a:lnTo>
                    <a:pt x="519" y="148"/>
                  </a:lnTo>
                  <a:lnTo>
                    <a:pt x="525" y="138"/>
                  </a:lnTo>
                  <a:lnTo>
                    <a:pt x="534" y="118"/>
                  </a:lnTo>
                  <a:lnTo>
                    <a:pt x="539" y="97"/>
                  </a:lnTo>
                  <a:lnTo>
                    <a:pt x="544" y="78"/>
                  </a:lnTo>
                  <a:lnTo>
                    <a:pt x="547" y="59"/>
                  </a:lnTo>
                  <a:lnTo>
                    <a:pt x="548" y="30"/>
                  </a:lnTo>
                  <a:lnTo>
                    <a:pt x="547" y="16"/>
                  </a:lnTo>
                  <a:lnTo>
                    <a:pt x="545" y="12"/>
                  </a:lnTo>
                  <a:lnTo>
                    <a:pt x="544" y="7"/>
                  </a:lnTo>
                  <a:lnTo>
                    <a:pt x="539" y="4"/>
                  </a:lnTo>
                  <a:lnTo>
                    <a:pt x="535" y="4"/>
                  </a:lnTo>
                  <a:lnTo>
                    <a:pt x="522" y="3"/>
                  </a:lnTo>
                  <a:lnTo>
                    <a:pt x="493" y="4"/>
                  </a:lnTo>
                  <a:lnTo>
                    <a:pt x="474" y="7"/>
                  </a:lnTo>
                  <a:lnTo>
                    <a:pt x="454" y="12"/>
                  </a:lnTo>
                  <a:lnTo>
                    <a:pt x="434" y="17"/>
                  </a:lnTo>
                  <a:lnTo>
                    <a:pt x="412" y="27"/>
                  </a:lnTo>
                  <a:lnTo>
                    <a:pt x="402" y="33"/>
                  </a:lnTo>
                  <a:lnTo>
                    <a:pt x="392" y="39"/>
                  </a:lnTo>
                  <a:lnTo>
                    <a:pt x="382" y="46"/>
                  </a:lnTo>
                  <a:lnTo>
                    <a:pt x="374" y="55"/>
                  </a:lnTo>
                  <a:lnTo>
                    <a:pt x="362" y="68"/>
                  </a:lnTo>
                  <a:lnTo>
                    <a:pt x="353" y="81"/>
                  </a:lnTo>
                  <a:lnTo>
                    <a:pt x="345" y="69"/>
                  </a:lnTo>
                  <a:lnTo>
                    <a:pt x="335" y="58"/>
                  </a:lnTo>
                  <a:lnTo>
                    <a:pt x="323" y="48"/>
                  </a:lnTo>
                  <a:lnTo>
                    <a:pt x="312" y="40"/>
                  </a:lnTo>
                  <a:lnTo>
                    <a:pt x="300" y="32"/>
                  </a:lnTo>
                  <a:lnTo>
                    <a:pt x="288" y="26"/>
                  </a:lnTo>
                  <a:lnTo>
                    <a:pt x="265" y="16"/>
                  </a:lnTo>
                  <a:lnTo>
                    <a:pt x="244" y="9"/>
                  </a:lnTo>
                  <a:lnTo>
                    <a:pt x="226" y="4"/>
                  </a:lnTo>
                  <a:lnTo>
                    <a:pt x="209" y="0"/>
                  </a:lnTo>
                  <a:lnTo>
                    <a:pt x="205" y="1"/>
                  </a:lnTo>
                  <a:lnTo>
                    <a:pt x="200" y="3"/>
                  </a:lnTo>
                  <a:lnTo>
                    <a:pt x="196" y="6"/>
                  </a:lnTo>
                  <a:lnTo>
                    <a:pt x="195" y="10"/>
                  </a:lnTo>
                  <a:lnTo>
                    <a:pt x="189" y="32"/>
                  </a:lnTo>
                  <a:lnTo>
                    <a:pt x="186" y="53"/>
                  </a:lnTo>
                  <a:lnTo>
                    <a:pt x="185" y="82"/>
                  </a:lnTo>
                  <a:lnTo>
                    <a:pt x="186" y="105"/>
                  </a:lnTo>
                  <a:lnTo>
                    <a:pt x="190" y="130"/>
                  </a:lnTo>
                  <a:lnTo>
                    <a:pt x="193" y="141"/>
                  </a:lnTo>
                  <a:lnTo>
                    <a:pt x="198" y="154"/>
                  </a:lnTo>
                  <a:lnTo>
                    <a:pt x="203" y="166"/>
                  </a:lnTo>
                  <a:lnTo>
                    <a:pt x="211" y="179"/>
                  </a:lnTo>
                  <a:lnTo>
                    <a:pt x="219" y="192"/>
                  </a:lnTo>
                  <a:lnTo>
                    <a:pt x="229" y="202"/>
                  </a:lnTo>
                  <a:lnTo>
                    <a:pt x="241" y="212"/>
                  </a:lnTo>
                  <a:lnTo>
                    <a:pt x="252" y="222"/>
                  </a:lnTo>
                  <a:lnTo>
                    <a:pt x="265" y="229"/>
                  </a:lnTo>
                  <a:lnTo>
                    <a:pt x="277" y="236"/>
                  </a:lnTo>
                  <a:lnTo>
                    <a:pt x="301" y="246"/>
                  </a:lnTo>
                  <a:lnTo>
                    <a:pt x="317" y="252"/>
                  </a:lnTo>
                  <a:lnTo>
                    <a:pt x="330" y="257"/>
                  </a:lnTo>
                  <a:lnTo>
                    <a:pt x="350" y="261"/>
                  </a:lnTo>
                  <a:lnTo>
                    <a:pt x="345" y="295"/>
                  </a:lnTo>
                  <a:lnTo>
                    <a:pt x="336" y="291"/>
                  </a:lnTo>
                  <a:lnTo>
                    <a:pt x="326" y="285"/>
                  </a:lnTo>
                  <a:lnTo>
                    <a:pt x="294" y="267"/>
                  </a:lnTo>
                  <a:lnTo>
                    <a:pt x="275" y="255"/>
                  </a:lnTo>
                  <a:lnTo>
                    <a:pt x="255" y="244"/>
                  </a:lnTo>
                  <a:lnTo>
                    <a:pt x="234" y="234"/>
                  </a:lnTo>
                  <a:lnTo>
                    <a:pt x="211" y="226"/>
                  </a:lnTo>
                  <a:lnTo>
                    <a:pt x="187" y="221"/>
                  </a:lnTo>
                  <a:lnTo>
                    <a:pt x="175" y="219"/>
                  </a:lnTo>
                  <a:lnTo>
                    <a:pt x="162" y="218"/>
                  </a:lnTo>
                  <a:lnTo>
                    <a:pt x="147" y="219"/>
                  </a:lnTo>
                  <a:lnTo>
                    <a:pt x="133" y="221"/>
                  </a:lnTo>
                  <a:lnTo>
                    <a:pt x="120" y="225"/>
                  </a:lnTo>
                  <a:lnTo>
                    <a:pt x="105" y="231"/>
                  </a:lnTo>
                  <a:lnTo>
                    <a:pt x="91" y="238"/>
                  </a:lnTo>
                  <a:lnTo>
                    <a:pt x="76" y="248"/>
                  </a:lnTo>
                  <a:lnTo>
                    <a:pt x="63" y="259"/>
                  </a:lnTo>
                  <a:lnTo>
                    <a:pt x="49" y="272"/>
                  </a:lnTo>
                  <a:lnTo>
                    <a:pt x="37" y="288"/>
                  </a:lnTo>
                  <a:lnTo>
                    <a:pt x="27" y="306"/>
                  </a:lnTo>
                  <a:lnTo>
                    <a:pt x="19" y="323"/>
                  </a:lnTo>
                  <a:lnTo>
                    <a:pt x="12" y="342"/>
                  </a:lnTo>
                  <a:lnTo>
                    <a:pt x="7" y="360"/>
                  </a:lnTo>
                  <a:lnTo>
                    <a:pt x="3" y="379"/>
                  </a:lnTo>
                  <a:lnTo>
                    <a:pt x="1" y="399"/>
                  </a:lnTo>
                  <a:lnTo>
                    <a:pt x="0" y="421"/>
                  </a:lnTo>
                  <a:lnTo>
                    <a:pt x="1" y="447"/>
                  </a:lnTo>
                  <a:lnTo>
                    <a:pt x="4" y="473"/>
                  </a:lnTo>
                  <a:lnTo>
                    <a:pt x="9" y="499"/>
                  </a:lnTo>
                  <a:lnTo>
                    <a:pt x="14" y="526"/>
                  </a:lnTo>
                  <a:lnTo>
                    <a:pt x="22" y="552"/>
                  </a:lnTo>
                  <a:lnTo>
                    <a:pt x="30" y="578"/>
                  </a:lnTo>
                  <a:lnTo>
                    <a:pt x="40" y="604"/>
                  </a:lnTo>
                  <a:lnTo>
                    <a:pt x="52" y="630"/>
                  </a:lnTo>
                  <a:lnTo>
                    <a:pt x="63" y="654"/>
                  </a:lnTo>
                  <a:lnTo>
                    <a:pt x="75" y="677"/>
                  </a:lnTo>
                  <a:lnTo>
                    <a:pt x="88" y="701"/>
                  </a:lnTo>
                  <a:lnTo>
                    <a:pt x="102" y="721"/>
                  </a:lnTo>
                  <a:lnTo>
                    <a:pt x="115" y="741"/>
                  </a:lnTo>
                  <a:lnTo>
                    <a:pt x="130" y="760"/>
                  </a:lnTo>
                  <a:lnTo>
                    <a:pt x="143" y="775"/>
                  </a:lnTo>
                  <a:lnTo>
                    <a:pt x="157" y="790"/>
                  </a:lnTo>
                  <a:lnTo>
                    <a:pt x="170" y="801"/>
                  </a:lnTo>
                  <a:lnTo>
                    <a:pt x="183" y="811"/>
                  </a:lnTo>
                  <a:lnTo>
                    <a:pt x="195" y="819"/>
                  </a:lnTo>
                  <a:lnTo>
                    <a:pt x="208" y="826"/>
                  </a:lnTo>
                  <a:lnTo>
                    <a:pt x="219" y="830"/>
                  </a:lnTo>
                  <a:lnTo>
                    <a:pt x="232" y="833"/>
                  </a:lnTo>
                  <a:lnTo>
                    <a:pt x="244" y="836"/>
                  </a:lnTo>
                  <a:lnTo>
                    <a:pt x="255" y="836"/>
                  </a:lnTo>
                  <a:lnTo>
                    <a:pt x="271" y="835"/>
                  </a:lnTo>
                  <a:lnTo>
                    <a:pt x="286" y="832"/>
                  </a:lnTo>
                  <a:lnTo>
                    <a:pt x="300" y="827"/>
                  </a:lnTo>
                  <a:lnTo>
                    <a:pt x="312" y="822"/>
                  </a:lnTo>
                  <a:lnTo>
                    <a:pt x="323" y="816"/>
                  </a:lnTo>
                  <a:lnTo>
                    <a:pt x="332" y="809"/>
                  </a:lnTo>
                  <a:lnTo>
                    <a:pt x="348" y="796"/>
                  </a:lnTo>
                  <a:lnTo>
                    <a:pt x="361" y="809"/>
                  </a:lnTo>
                  <a:lnTo>
                    <a:pt x="372" y="817"/>
                  </a:lnTo>
                  <a:lnTo>
                    <a:pt x="388" y="826"/>
                  </a:lnTo>
                  <a:lnTo>
                    <a:pt x="397" y="829"/>
                  </a:lnTo>
                  <a:lnTo>
                    <a:pt x="405" y="832"/>
                  </a:lnTo>
                  <a:lnTo>
                    <a:pt x="415" y="833"/>
                  </a:lnTo>
                  <a:lnTo>
                    <a:pt x="425" y="835"/>
                  </a:lnTo>
                  <a:lnTo>
                    <a:pt x="434" y="833"/>
                  </a:lnTo>
                  <a:lnTo>
                    <a:pt x="444" y="832"/>
                  </a:lnTo>
                  <a:lnTo>
                    <a:pt x="453" y="830"/>
                  </a:lnTo>
                  <a:lnTo>
                    <a:pt x="463" y="826"/>
                  </a:lnTo>
                  <a:lnTo>
                    <a:pt x="473" y="822"/>
                  </a:lnTo>
                  <a:lnTo>
                    <a:pt x="483" y="816"/>
                  </a:lnTo>
                  <a:lnTo>
                    <a:pt x="493" y="809"/>
                  </a:lnTo>
                  <a:lnTo>
                    <a:pt x="503" y="801"/>
                  </a:lnTo>
                  <a:lnTo>
                    <a:pt x="528" y="780"/>
                  </a:lnTo>
                  <a:lnTo>
                    <a:pt x="549" y="758"/>
                  </a:lnTo>
                  <a:lnTo>
                    <a:pt x="570" y="735"/>
                  </a:lnTo>
                  <a:lnTo>
                    <a:pt x="588" y="712"/>
                  </a:lnTo>
                  <a:lnTo>
                    <a:pt x="607" y="689"/>
                  </a:lnTo>
                  <a:lnTo>
                    <a:pt x="623" y="666"/>
                  </a:lnTo>
                  <a:lnTo>
                    <a:pt x="637" y="641"/>
                  </a:lnTo>
                  <a:lnTo>
                    <a:pt x="650" y="617"/>
                  </a:lnTo>
                  <a:lnTo>
                    <a:pt x="661" y="592"/>
                  </a:lnTo>
                  <a:lnTo>
                    <a:pt x="671" y="568"/>
                  </a:lnTo>
                  <a:lnTo>
                    <a:pt x="679" y="543"/>
                  </a:lnTo>
                  <a:lnTo>
                    <a:pt x="686" y="519"/>
                  </a:lnTo>
                  <a:lnTo>
                    <a:pt x="691" y="496"/>
                  </a:lnTo>
                  <a:lnTo>
                    <a:pt x="695" y="473"/>
                  </a:lnTo>
                  <a:lnTo>
                    <a:pt x="698" y="450"/>
                  </a:lnTo>
                  <a:lnTo>
                    <a:pt x="698" y="427"/>
                  </a:lnTo>
                  <a:lnTo>
                    <a:pt x="698" y="406"/>
                  </a:lnTo>
                  <a:lnTo>
                    <a:pt x="695" y="386"/>
                  </a:lnTo>
                  <a:lnTo>
                    <a:pt x="692" y="366"/>
                  </a:lnTo>
                  <a:lnTo>
                    <a:pt x="688" y="347"/>
                  </a:lnTo>
                  <a:lnTo>
                    <a:pt x="682" y="330"/>
                  </a:lnTo>
                  <a:lnTo>
                    <a:pt x="673" y="314"/>
                  </a:lnTo>
                  <a:lnTo>
                    <a:pt x="665" y="298"/>
                  </a:lnTo>
                  <a:lnTo>
                    <a:pt x="655" y="283"/>
                  </a:lnTo>
                  <a:close/>
                  <a:moveTo>
                    <a:pt x="378" y="788"/>
                  </a:moveTo>
                  <a:lnTo>
                    <a:pt x="378" y="788"/>
                  </a:lnTo>
                  <a:lnTo>
                    <a:pt x="369" y="780"/>
                  </a:lnTo>
                  <a:lnTo>
                    <a:pt x="363" y="774"/>
                  </a:lnTo>
                  <a:lnTo>
                    <a:pt x="361" y="770"/>
                  </a:lnTo>
                  <a:lnTo>
                    <a:pt x="359" y="768"/>
                  </a:lnTo>
                  <a:lnTo>
                    <a:pt x="355" y="764"/>
                  </a:lnTo>
                  <a:lnTo>
                    <a:pt x="349" y="762"/>
                  </a:lnTo>
                  <a:lnTo>
                    <a:pt x="343" y="764"/>
                  </a:lnTo>
                  <a:lnTo>
                    <a:pt x="337" y="767"/>
                  </a:lnTo>
                  <a:lnTo>
                    <a:pt x="336" y="768"/>
                  </a:lnTo>
                  <a:lnTo>
                    <a:pt x="326" y="778"/>
                  </a:lnTo>
                  <a:lnTo>
                    <a:pt x="319" y="786"/>
                  </a:lnTo>
                  <a:lnTo>
                    <a:pt x="309" y="793"/>
                  </a:lnTo>
                  <a:lnTo>
                    <a:pt x="297" y="799"/>
                  </a:lnTo>
                  <a:lnTo>
                    <a:pt x="284" y="804"/>
                  </a:lnTo>
                  <a:lnTo>
                    <a:pt x="270" y="807"/>
                  </a:lnTo>
                  <a:lnTo>
                    <a:pt x="255" y="809"/>
                  </a:lnTo>
                  <a:lnTo>
                    <a:pt x="247" y="809"/>
                  </a:lnTo>
                  <a:lnTo>
                    <a:pt x="238" y="807"/>
                  </a:lnTo>
                  <a:lnTo>
                    <a:pt x="228" y="804"/>
                  </a:lnTo>
                  <a:lnTo>
                    <a:pt x="219" y="801"/>
                  </a:lnTo>
                  <a:lnTo>
                    <a:pt x="209" y="796"/>
                  </a:lnTo>
                  <a:lnTo>
                    <a:pt x="198" y="790"/>
                  </a:lnTo>
                  <a:lnTo>
                    <a:pt x="187" y="781"/>
                  </a:lnTo>
                  <a:lnTo>
                    <a:pt x="176" y="771"/>
                  </a:lnTo>
                  <a:lnTo>
                    <a:pt x="163" y="758"/>
                  </a:lnTo>
                  <a:lnTo>
                    <a:pt x="150" y="742"/>
                  </a:lnTo>
                  <a:lnTo>
                    <a:pt x="137" y="725"/>
                  </a:lnTo>
                  <a:lnTo>
                    <a:pt x="124" y="706"/>
                  </a:lnTo>
                  <a:lnTo>
                    <a:pt x="111" y="686"/>
                  </a:lnTo>
                  <a:lnTo>
                    <a:pt x="100" y="664"/>
                  </a:lnTo>
                  <a:lnTo>
                    <a:pt x="87" y="641"/>
                  </a:lnTo>
                  <a:lnTo>
                    <a:pt x="76" y="618"/>
                  </a:lnTo>
                  <a:lnTo>
                    <a:pt x="66" y="594"/>
                  </a:lnTo>
                  <a:lnTo>
                    <a:pt x="56" y="569"/>
                  </a:lnTo>
                  <a:lnTo>
                    <a:pt x="48" y="545"/>
                  </a:lnTo>
                  <a:lnTo>
                    <a:pt x="40" y="519"/>
                  </a:lnTo>
                  <a:lnTo>
                    <a:pt x="35" y="494"/>
                  </a:lnTo>
                  <a:lnTo>
                    <a:pt x="30" y="468"/>
                  </a:lnTo>
                  <a:lnTo>
                    <a:pt x="27" y="444"/>
                  </a:lnTo>
                  <a:lnTo>
                    <a:pt x="27" y="421"/>
                  </a:lnTo>
                  <a:lnTo>
                    <a:pt x="27" y="402"/>
                  </a:lnTo>
                  <a:lnTo>
                    <a:pt x="30" y="383"/>
                  </a:lnTo>
                  <a:lnTo>
                    <a:pt x="33" y="366"/>
                  </a:lnTo>
                  <a:lnTo>
                    <a:pt x="37" y="349"/>
                  </a:lnTo>
                  <a:lnTo>
                    <a:pt x="43" y="333"/>
                  </a:lnTo>
                  <a:lnTo>
                    <a:pt x="50" y="319"/>
                  </a:lnTo>
                  <a:lnTo>
                    <a:pt x="59" y="304"/>
                  </a:lnTo>
                  <a:lnTo>
                    <a:pt x="69" y="291"/>
                  </a:lnTo>
                  <a:lnTo>
                    <a:pt x="81" y="280"/>
                  </a:lnTo>
                  <a:lnTo>
                    <a:pt x="92" y="270"/>
                  </a:lnTo>
                  <a:lnTo>
                    <a:pt x="104" y="261"/>
                  </a:lnTo>
                  <a:lnTo>
                    <a:pt x="115" y="255"/>
                  </a:lnTo>
                  <a:lnTo>
                    <a:pt x="127" y="251"/>
                  </a:lnTo>
                  <a:lnTo>
                    <a:pt x="138" y="248"/>
                  </a:lnTo>
                  <a:lnTo>
                    <a:pt x="150" y="245"/>
                  </a:lnTo>
                  <a:lnTo>
                    <a:pt x="162" y="245"/>
                  </a:lnTo>
                  <a:lnTo>
                    <a:pt x="176" y="246"/>
                  </a:lnTo>
                  <a:lnTo>
                    <a:pt x="190" y="248"/>
                  </a:lnTo>
                  <a:lnTo>
                    <a:pt x="203" y="252"/>
                  </a:lnTo>
                  <a:lnTo>
                    <a:pt x="218" y="257"/>
                  </a:lnTo>
                  <a:lnTo>
                    <a:pt x="244" y="268"/>
                  </a:lnTo>
                  <a:lnTo>
                    <a:pt x="268" y="283"/>
                  </a:lnTo>
                  <a:lnTo>
                    <a:pt x="313" y="308"/>
                  </a:lnTo>
                  <a:lnTo>
                    <a:pt x="330" y="319"/>
                  </a:lnTo>
                  <a:lnTo>
                    <a:pt x="340" y="321"/>
                  </a:lnTo>
                  <a:lnTo>
                    <a:pt x="349" y="323"/>
                  </a:lnTo>
                  <a:lnTo>
                    <a:pt x="359" y="321"/>
                  </a:lnTo>
                  <a:lnTo>
                    <a:pt x="368" y="319"/>
                  </a:lnTo>
                  <a:lnTo>
                    <a:pt x="385" y="308"/>
                  </a:lnTo>
                  <a:lnTo>
                    <a:pt x="417" y="290"/>
                  </a:lnTo>
                  <a:lnTo>
                    <a:pt x="436" y="278"/>
                  </a:lnTo>
                  <a:lnTo>
                    <a:pt x="454" y="268"/>
                  </a:lnTo>
                  <a:lnTo>
                    <a:pt x="473" y="259"/>
                  </a:lnTo>
                  <a:lnTo>
                    <a:pt x="493" y="252"/>
                  </a:lnTo>
                  <a:lnTo>
                    <a:pt x="515" y="246"/>
                  </a:lnTo>
                  <a:lnTo>
                    <a:pt x="525" y="245"/>
                  </a:lnTo>
                  <a:lnTo>
                    <a:pt x="535" y="245"/>
                  </a:lnTo>
                  <a:lnTo>
                    <a:pt x="548" y="246"/>
                  </a:lnTo>
                  <a:lnTo>
                    <a:pt x="560" y="248"/>
                  </a:lnTo>
                  <a:lnTo>
                    <a:pt x="571" y="251"/>
                  </a:lnTo>
                  <a:lnTo>
                    <a:pt x="584" y="257"/>
                  </a:lnTo>
                  <a:lnTo>
                    <a:pt x="597" y="264"/>
                  </a:lnTo>
                  <a:lnTo>
                    <a:pt x="609" y="274"/>
                  </a:lnTo>
                  <a:lnTo>
                    <a:pt x="622" y="285"/>
                  </a:lnTo>
                  <a:lnTo>
                    <a:pt x="633" y="300"/>
                  </a:lnTo>
                  <a:lnTo>
                    <a:pt x="642" y="313"/>
                  </a:lnTo>
                  <a:lnTo>
                    <a:pt x="650" y="326"/>
                  </a:lnTo>
                  <a:lnTo>
                    <a:pt x="656" y="340"/>
                  </a:lnTo>
                  <a:lnTo>
                    <a:pt x="662" y="356"/>
                  </a:lnTo>
                  <a:lnTo>
                    <a:pt x="666" y="372"/>
                  </a:lnTo>
                  <a:lnTo>
                    <a:pt x="669" y="389"/>
                  </a:lnTo>
                  <a:lnTo>
                    <a:pt x="671" y="408"/>
                  </a:lnTo>
                  <a:lnTo>
                    <a:pt x="672" y="427"/>
                  </a:lnTo>
                  <a:lnTo>
                    <a:pt x="671" y="447"/>
                  </a:lnTo>
                  <a:lnTo>
                    <a:pt x="669" y="468"/>
                  </a:lnTo>
                  <a:lnTo>
                    <a:pt x="665" y="490"/>
                  </a:lnTo>
                  <a:lnTo>
                    <a:pt x="661" y="513"/>
                  </a:lnTo>
                  <a:lnTo>
                    <a:pt x="653" y="536"/>
                  </a:lnTo>
                  <a:lnTo>
                    <a:pt x="646" y="559"/>
                  </a:lnTo>
                  <a:lnTo>
                    <a:pt x="636" y="582"/>
                  </a:lnTo>
                  <a:lnTo>
                    <a:pt x="626" y="605"/>
                  </a:lnTo>
                  <a:lnTo>
                    <a:pt x="613" y="628"/>
                  </a:lnTo>
                  <a:lnTo>
                    <a:pt x="600" y="652"/>
                  </a:lnTo>
                  <a:lnTo>
                    <a:pt x="584" y="673"/>
                  </a:lnTo>
                  <a:lnTo>
                    <a:pt x="568" y="696"/>
                  </a:lnTo>
                  <a:lnTo>
                    <a:pt x="549" y="718"/>
                  </a:lnTo>
                  <a:lnTo>
                    <a:pt x="531" y="739"/>
                  </a:lnTo>
                  <a:lnTo>
                    <a:pt x="509" y="761"/>
                  </a:lnTo>
                  <a:lnTo>
                    <a:pt x="486" y="781"/>
                  </a:lnTo>
                  <a:lnTo>
                    <a:pt x="469" y="793"/>
                  </a:lnTo>
                  <a:lnTo>
                    <a:pt x="453" y="801"/>
                  </a:lnTo>
                  <a:lnTo>
                    <a:pt x="438" y="806"/>
                  </a:lnTo>
                  <a:lnTo>
                    <a:pt x="425" y="807"/>
                  </a:lnTo>
                  <a:lnTo>
                    <a:pt x="411" y="806"/>
                  </a:lnTo>
                  <a:lnTo>
                    <a:pt x="398" y="801"/>
                  </a:lnTo>
                  <a:lnTo>
                    <a:pt x="388" y="796"/>
                  </a:lnTo>
                  <a:lnTo>
                    <a:pt x="378" y="788"/>
                  </a:lnTo>
                  <a:close/>
                  <a:moveTo>
                    <a:pt x="232" y="164"/>
                  </a:moveTo>
                  <a:lnTo>
                    <a:pt x="232" y="164"/>
                  </a:lnTo>
                  <a:lnTo>
                    <a:pt x="228" y="154"/>
                  </a:lnTo>
                  <a:lnTo>
                    <a:pt x="222" y="144"/>
                  </a:lnTo>
                  <a:lnTo>
                    <a:pt x="219" y="134"/>
                  </a:lnTo>
                  <a:lnTo>
                    <a:pt x="216" y="124"/>
                  </a:lnTo>
                  <a:lnTo>
                    <a:pt x="213" y="102"/>
                  </a:lnTo>
                  <a:lnTo>
                    <a:pt x="212" y="82"/>
                  </a:lnTo>
                  <a:lnTo>
                    <a:pt x="213" y="56"/>
                  </a:lnTo>
                  <a:lnTo>
                    <a:pt x="216" y="36"/>
                  </a:lnTo>
                  <a:lnTo>
                    <a:pt x="218" y="29"/>
                  </a:lnTo>
                  <a:lnTo>
                    <a:pt x="242" y="36"/>
                  </a:lnTo>
                  <a:lnTo>
                    <a:pt x="258" y="42"/>
                  </a:lnTo>
                  <a:lnTo>
                    <a:pt x="274" y="49"/>
                  </a:lnTo>
                  <a:lnTo>
                    <a:pt x="291" y="59"/>
                  </a:lnTo>
                  <a:lnTo>
                    <a:pt x="307" y="69"/>
                  </a:lnTo>
                  <a:lnTo>
                    <a:pt x="322" y="84"/>
                  </a:lnTo>
                  <a:lnTo>
                    <a:pt x="327" y="91"/>
                  </a:lnTo>
                  <a:lnTo>
                    <a:pt x="333" y="98"/>
                  </a:lnTo>
                  <a:lnTo>
                    <a:pt x="339" y="108"/>
                  </a:lnTo>
                  <a:lnTo>
                    <a:pt x="343" y="118"/>
                  </a:lnTo>
                  <a:lnTo>
                    <a:pt x="348" y="128"/>
                  </a:lnTo>
                  <a:lnTo>
                    <a:pt x="350" y="138"/>
                  </a:lnTo>
                  <a:lnTo>
                    <a:pt x="353" y="160"/>
                  </a:lnTo>
                  <a:lnTo>
                    <a:pt x="355" y="180"/>
                  </a:lnTo>
                  <a:lnTo>
                    <a:pt x="353" y="206"/>
                  </a:lnTo>
                  <a:lnTo>
                    <a:pt x="350" y="226"/>
                  </a:lnTo>
                  <a:lnTo>
                    <a:pt x="349" y="234"/>
                  </a:lnTo>
                  <a:lnTo>
                    <a:pt x="324" y="226"/>
                  </a:lnTo>
                  <a:lnTo>
                    <a:pt x="309" y="221"/>
                  </a:lnTo>
                  <a:lnTo>
                    <a:pt x="291" y="213"/>
                  </a:lnTo>
                  <a:lnTo>
                    <a:pt x="275" y="203"/>
                  </a:lnTo>
                  <a:lnTo>
                    <a:pt x="260" y="193"/>
                  </a:lnTo>
                  <a:lnTo>
                    <a:pt x="245" y="179"/>
                  </a:lnTo>
                  <a:lnTo>
                    <a:pt x="238" y="172"/>
                  </a:lnTo>
                  <a:lnTo>
                    <a:pt x="232" y="164"/>
                  </a:lnTo>
                  <a:close/>
                  <a:moveTo>
                    <a:pt x="384" y="65"/>
                  </a:moveTo>
                  <a:lnTo>
                    <a:pt x="392" y="74"/>
                  </a:lnTo>
                  <a:lnTo>
                    <a:pt x="399" y="68"/>
                  </a:lnTo>
                  <a:lnTo>
                    <a:pt x="408" y="61"/>
                  </a:lnTo>
                  <a:lnTo>
                    <a:pt x="424" y="50"/>
                  </a:lnTo>
                  <a:lnTo>
                    <a:pt x="443" y="43"/>
                  </a:lnTo>
                  <a:lnTo>
                    <a:pt x="460" y="37"/>
                  </a:lnTo>
                  <a:lnTo>
                    <a:pt x="477" y="35"/>
                  </a:lnTo>
                  <a:lnTo>
                    <a:pt x="495" y="32"/>
                  </a:lnTo>
                  <a:lnTo>
                    <a:pt x="521" y="30"/>
                  </a:lnTo>
                  <a:lnTo>
                    <a:pt x="519" y="56"/>
                  </a:lnTo>
                  <a:lnTo>
                    <a:pt x="518" y="74"/>
                  </a:lnTo>
                  <a:lnTo>
                    <a:pt x="513" y="91"/>
                  </a:lnTo>
                  <a:lnTo>
                    <a:pt x="508" y="108"/>
                  </a:lnTo>
                  <a:lnTo>
                    <a:pt x="500" y="127"/>
                  </a:lnTo>
                  <a:lnTo>
                    <a:pt x="490" y="143"/>
                  </a:lnTo>
                  <a:lnTo>
                    <a:pt x="485" y="151"/>
                  </a:lnTo>
                  <a:lnTo>
                    <a:pt x="477" y="159"/>
                  </a:lnTo>
                  <a:lnTo>
                    <a:pt x="467" y="167"/>
                  </a:lnTo>
                  <a:lnTo>
                    <a:pt x="456" y="176"/>
                  </a:lnTo>
                  <a:lnTo>
                    <a:pt x="444" y="182"/>
                  </a:lnTo>
                  <a:lnTo>
                    <a:pt x="431" y="187"/>
                  </a:lnTo>
                  <a:lnTo>
                    <a:pt x="418" y="192"/>
                  </a:lnTo>
                  <a:lnTo>
                    <a:pt x="407" y="196"/>
                  </a:lnTo>
                  <a:lnTo>
                    <a:pt x="382" y="200"/>
                  </a:lnTo>
                  <a:lnTo>
                    <a:pt x="382" y="193"/>
                  </a:lnTo>
                  <a:lnTo>
                    <a:pt x="381" y="190"/>
                  </a:lnTo>
                  <a:lnTo>
                    <a:pt x="381" y="180"/>
                  </a:lnTo>
                  <a:lnTo>
                    <a:pt x="381" y="163"/>
                  </a:lnTo>
                  <a:lnTo>
                    <a:pt x="379" y="146"/>
                  </a:lnTo>
                  <a:lnTo>
                    <a:pt x="375" y="127"/>
                  </a:lnTo>
                  <a:lnTo>
                    <a:pt x="369" y="108"/>
                  </a:lnTo>
                  <a:lnTo>
                    <a:pt x="379" y="91"/>
                  </a:lnTo>
                  <a:lnTo>
                    <a:pt x="385" y="82"/>
                  </a:lnTo>
                  <a:lnTo>
                    <a:pt x="392" y="74"/>
                  </a:lnTo>
                  <a:lnTo>
                    <a:pt x="384" y="65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726" name="Freeform 9"/>
            <p:cNvSpPr>
              <a:spLocks/>
            </p:cNvSpPr>
            <p:nvPr/>
          </p:nvSpPr>
          <p:spPr bwMode="auto">
            <a:xfrm>
              <a:off x="417" y="1191"/>
              <a:ext cx="54" cy="64"/>
            </a:xfrm>
            <a:custGeom>
              <a:avLst/>
              <a:gdLst>
                <a:gd name="T0" fmla="*/ 0 w 110"/>
                <a:gd name="T1" fmla="*/ 0 h 129"/>
                <a:gd name="T2" fmla="*/ 0 w 110"/>
                <a:gd name="T3" fmla="*/ 0 h 129"/>
                <a:gd name="T4" fmla="*/ 0 w 110"/>
                <a:gd name="T5" fmla="*/ 0 h 129"/>
                <a:gd name="T6" fmla="*/ 0 w 110"/>
                <a:gd name="T7" fmla="*/ 0 h 129"/>
                <a:gd name="T8" fmla="*/ 0 w 110"/>
                <a:gd name="T9" fmla="*/ 0 h 129"/>
                <a:gd name="T10" fmla="*/ 0 w 110"/>
                <a:gd name="T11" fmla="*/ 0 h 129"/>
                <a:gd name="T12" fmla="*/ 0 w 110"/>
                <a:gd name="T13" fmla="*/ 0 h 129"/>
                <a:gd name="T14" fmla="*/ 0 w 110"/>
                <a:gd name="T15" fmla="*/ 0 h 129"/>
                <a:gd name="T16" fmla="*/ 0 w 110"/>
                <a:gd name="T17" fmla="*/ 0 h 129"/>
                <a:gd name="T18" fmla="*/ 0 w 110"/>
                <a:gd name="T19" fmla="*/ 0 h 129"/>
                <a:gd name="T20" fmla="*/ 0 w 110"/>
                <a:gd name="T21" fmla="*/ 0 h 129"/>
                <a:gd name="T22" fmla="*/ 0 w 110"/>
                <a:gd name="T23" fmla="*/ 0 h 129"/>
                <a:gd name="T24" fmla="*/ 0 w 110"/>
                <a:gd name="T25" fmla="*/ 0 h 129"/>
                <a:gd name="T26" fmla="*/ 0 w 110"/>
                <a:gd name="T27" fmla="*/ 0 h 129"/>
                <a:gd name="T28" fmla="*/ 0 w 110"/>
                <a:gd name="T29" fmla="*/ 0 h 129"/>
                <a:gd name="T30" fmla="*/ 0 w 110"/>
                <a:gd name="T31" fmla="*/ 0 h 129"/>
                <a:gd name="T32" fmla="*/ 0 w 110"/>
                <a:gd name="T33" fmla="*/ 0 h 129"/>
                <a:gd name="T34" fmla="*/ 0 w 110"/>
                <a:gd name="T35" fmla="*/ 0 h 129"/>
                <a:gd name="T36" fmla="*/ 0 w 110"/>
                <a:gd name="T37" fmla="*/ 0 h 129"/>
                <a:gd name="T38" fmla="*/ 0 w 110"/>
                <a:gd name="T39" fmla="*/ 0 h 129"/>
                <a:gd name="T40" fmla="*/ 0 w 110"/>
                <a:gd name="T41" fmla="*/ 0 h 129"/>
                <a:gd name="T42" fmla="*/ 0 w 110"/>
                <a:gd name="T43" fmla="*/ 0 h 129"/>
                <a:gd name="T44" fmla="*/ 0 w 110"/>
                <a:gd name="T45" fmla="*/ 0 h 129"/>
                <a:gd name="T46" fmla="*/ 0 w 110"/>
                <a:gd name="T47" fmla="*/ 0 h 129"/>
                <a:gd name="T48" fmla="*/ 0 w 110"/>
                <a:gd name="T49" fmla="*/ 0 h 129"/>
                <a:gd name="T50" fmla="*/ 0 w 110"/>
                <a:gd name="T51" fmla="*/ 0 h 129"/>
                <a:gd name="T52" fmla="*/ 0 w 110"/>
                <a:gd name="T53" fmla="*/ 0 h 129"/>
                <a:gd name="T54" fmla="*/ 0 w 110"/>
                <a:gd name="T55" fmla="*/ 0 h 129"/>
                <a:gd name="T56" fmla="*/ 0 w 110"/>
                <a:gd name="T57" fmla="*/ 0 h 129"/>
                <a:gd name="T58" fmla="*/ 0 w 110"/>
                <a:gd name="T59" fmla="*/ 0 h 129"/>
                <a:gd name="T60" fmla="*/ 0 w 110"/>
                <a:gd name="T61" fmla="*/ 0 h 129"/>
                <a:gd name="T62" fmla="*/ 0 w 110"/>
                <a:gd name="T63" fmla="*/ 0 h 1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129"/>
                <a:gd name="T98" fmla="*/ 110 w 110"/>
                <a:gd name="T99" fmla="*/ 129 h 1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129">
                  <a:moveTo>
                    <a:pt x="14" y="28"/>
                  </a:moveTo>
                  <a:lnTo>
                    <a:pt x="14" y="28"/>
                  </a:lnTo>
                  <a:lnTo>
                    <a:pt x="16" y="28"/>
                  </a:lnTo>
                  <a:lnTo>
                    <a:pt x="20" y="28"/>
                  </a:lnTo>
                  <a:lnTo>
                    <a:pt x="30" y="28"/>
                  </a:lnTo>
                  <a:lnTo>
                    <a:pt x="43" y="31"/>
                  </a:lnTo>
                  <a:lnTo>
                    <a:pt x="49" y="35"/>
                  </a:lnTo>
                  <a:lnTo>
                    <a:pt x="56" y="38"/>
                  </a:lnTo>
                  <a:lnTo>
                    <a:pt x="62" y="44"/>
                  </a:lnTo>
                  <a:lnTo>
                    <a:pt x="68" y="51"/>
                  </a:lnTo>
                  <a:lnTo>
                    <a:pt x="75" y="65"/>
                  </a:lnTo>
                  <a:lnTo>
                    <a:pt x="79" y="77"/>
                  </a:lnTo>
                  <a:lnTo>
                    <a:pt x="82" y="88"/>
                  </a:lnTo>
                  <a:lnTo>
                    <a:pt x="82" y="97"/>
                  </a:lnTo>
                  <a:lnTo>
                    <a:pt x="81" y="108"/>
                  </a:lnTo>
                  <a:lnTo>
                    <a:pt x="81" y="110"/>
                  </a:lnTo>
                  <a:lnTo>
                    <a:pt x="81" y="111"/>
                  </a:lnTo>
                  <a:lnTo>
                    <a:pt x="79" y="116"/>
                  </a:lnTo>
                  <a:lnTo>
                    <a:pt x="81" y="121"/>
                  </a:lnTo>
                  <a:lnTo>
                    <a:pt x="85" y="126"/>
                  </a:lnTo>
                  <a:lnTo>
                    <a:pt x="89" y="127"/>
                  </a:lnTo>
                  <a:lnTo>
                    <a:pt x="94" y="129"/>
                  </a:lnTo>
                  <a:lnTo>
                    <a:pt x="98" y="127"/>
                  </a:lnTo>
                  <a:lnTo>
                    <a:pt x="101" y="126"/>
                  </a:lnTo>
                  <a:lnTo>
                    <a:pt x="104" y="123"/>
                  </a:lnTo>
                  <a:lnTo>
                    <a:pt x="107" y="119"/>
                  </a:lnTo>
                  <a:lnTo>
                    <a:pt x="108" y="113"/>
                  </a:lnTo>
                  <a:lnTo>
                    <a:pt x="110" y="97"/>
                  </a:lnTo>
                  <a:lnTo>
                    <a:pt x="108" y="84"/>
                  </a:lnTo>
                  <a:lnTo>
                    <a:pt x="105" y="70"/>
                  </a:lnTo>
                  <a:lnTo>
                    <a:pt x="100" y="54"/>
                  </a:lnTo>
                  <a:lnTo>
                    <a:pt x="91" y="36"/>
                  </a:lnTo>
                  <a:lnTo>
                    <a:pt x="82" y="26"/>
                  </a:lnTo>
                  <a:lnTo>
                    <a:pt x="72" y="18"/>
                  </a:lnTo>
                  <a:lnTo>
                    <a:pt x="62" y="10"/>
                  </a:lnTo>
                  <a:lnTo>
                    <a:pt x="52" y="6"/>
                  </a:lnTo>
                  <a:lnTo>
                    <a:pt x="43" y="3"/>
                  </a:lnTo>
                  <a:lnTo>
                    <a:pt x="33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10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919288" y="1363663"/>
            <a:ext cx="417512" cy="500062"/>
            <a:chOff x="180" y="1035"/>
            <a:chExt cx="349" cy="418"/>
          </a:xfrm>
        </p:grpSpPr>
        <p:sp>
          <p:nvSpPr>
            <p:cNvPr id="217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0" y="1035"/>
              <a:ext cx="349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16" name="Freeform 5"/>
            <p:cNvSpPr>
              <a:spLocks/>
            </p:cNvSpPr>
            <p:nvPr/>
          </p:nvSpPr>
          <p:spPr bwMode="auto">
            <a:xfrm>
              <a:off x="365" y="1050"/>
              <a:ext cx="75" cy="85"/>
            </a:xfrm>
            <a:custGeom>
              <a:avLst/>
              <a:gdLst>
                <a:gd name="T0" fmla="*/ 0 w 152"/>
                <a:gd name="T1" fmla="*/ 1 h 170"/>
                <a:gd name="T2" fmla="*/ 0 w 152"/>
                <a:gd name="T3" fmla="*/ 1 h 170"/>
                <a:gd name="T4" fmla="*/ 0 w 152"/>
                <a:gd name="T5" fmla="*/ 1 h 170"/>
                <a:gd name="T6" fmla="*/ 0 w 152"/>
                <a:gd name="T7" fmla="*/ 1 h 170"/>
                <a:gd name="T8" fmla="*/ 0 w 152"/>
                <a:gd name="T9" fmla="*/ 1 h 170"/>
                <a:gd name="T10" fmla="*/ 0 w 152"/>
                <a:gd name="T11" fmla="*/ 1 h 170"/>
                <a:gd name="T12" fmla="*/ 0 w 152"/>
                <a:gd name="T13" fmla="*/ 1 h 170"/>
                <a:gd name="T14" fmla="*/ 0 w 152"/>
                <a:gd name="T15" fmla="*/ 1 h 170"/>
                <a:gd name="T16" fmla="*/ 0 w 152"/>
                <a:gd name="T17" fmla="*/ 1 h 170"/>
                <a:gd name="T18" fmla="*/ 0 w 152"/>
                <a:gd name="T19" fmla="*/ 1 h 170"/>
                <a:gd name="T20" fmla="*/ 0 w 152"/>
                <a:gd name="T21" fmla="*/ 1 h 170"/>
                <a:gd name="T22" fmla="*/ 0 w 152"/>
                <a:gd name="T23" fmla="*/ 1 h 170"/>
                <a:gd name="T24" fmla="*/ 0 w 152"/>
                <a:gd name="T25" fmla="*/ 1 h 170"/>
                <a:gd name="T26" fmla="*/ 0 w 152"/>
                <a:gd name="T27" fmla="*/ 1 h 170"/>
                <a:gd name="T28" fmla="*/ 0 w 152"/>
                <a:gd name="T29" fmla="*/ 1 h 170"/>
                <a:gd name="T30" fmla="*/ 0 w 152"/>
                <a:gd name="T31" fmla="*/ 1 h 170"/>
                <a:gd name="T32" fmla="*/ 0 w 152"/>
                <a:gd name="T33" fmla="*/ 1 h 170"/>
                <a:gd name="T34" fmla="*/ 0 w 152"/>
                <a:gd name="T35" fmla="*/ 1 h 170"/>
                <a:gd name="T36" fmla="*/ 0 w 152"/>
                <a:gd name="T37" fmla="*/ 1 h 170"/>
                <a:gd name="T38" fmla="*/ 0 w 152"/>
                <a:gd name="T39" fmla="*/ 1 h 170"/>
                <a:gd name="T40" fmla="*/ 0 w 152"/>
                <a:gd name="T41" fmla="*/ 1 h 170"/>
                <a:gd name="T42" fmla="*/ 0 w 152"/>
                <a:gd name="T43" fmla="*/ 1 h 170"/>
                <a:gd name="T44" fmla="*/ 0 w 152"/>
                <a:gd name="T45" fmla="*/ 1 h 170"/>
                <a:gd name="T46" fmla="*/ 0 w 152"/>
                <a:gd name="T47" fmla="*/ 1 h 170"/>
                <a:gd name="T48" fmla="*/ 0 w 152"/>
                <a:gd name="T49" fmla="*/ 1 h 170"/>
                <a:gd name="T50" fmla="*/ 0 w 152"/>
                <a:gd name="T51" fmla="*/ 1 h 170"/>
                <a:gd name="T52" fmla="*/ 0 w 152"/>
                <a:gd name="T53" fmla="*/ 1 h 170"/>
                <a:gd name="T54" fmla="*/ 0 w 152"/>
                <a:gd name="T55" fmla="*/ 1 h 170"/>
                <a:gd name="T56" fmla="*/ 0 w 152"/>
                <a:gd name="T57" fmla="*/ 1 h 170"/>
                <a:gd name="T58" fmla="*/ 0 w 152"/>
                <a:gd name="T59" fmla="*/ 1 h 170"/>
                <a:gd name="T60" fmla="*/ 0 w 152"/>
                <a:gd name="T61" fmla="*/ 1 h 170"/>
                <a:gd name="T62" fmla="*/ 0 w 152"/>
                <a:gd name="T63" fmla="*/ 1 h 170"/>
                <a:gd name="T64" fmla="*/ 0 w 152"/>
                <a:gd name="T65" fmla="*/ 0 h 170"/>
                <a:gd name="T66" fmla="*/ 0 w 152"/>
                <a:gd name="T67" fmla="*/ 0 h 170"/>
                <a:gd name="T68" fmla="*/ 0 w 152"/>
                <a:gd name="T69" fmla="*/ 1 h 170"/>
                <a:gd name="T70" fmla="*/ 0 w 152"/>
                <a:gd name="T71" fmla="*/ 1 h 170"/>
                <a:gd name="T72" fmla="*/ 0 w 152"/>
                <a:gd name="T73" fmla="*/ 1 h 170"/>
                <a:gd name="T74" fmla="*/ 0 w 152"/>
                <a:gd name="T75" fmla="*/ 1 h 170"/>
                <a:gd name="T76" fmla="*/ 0 w 152"/>
                <a:gd name="T77" fmla="*/ 1 h 170"/>
                <a:gd name="T78" fmla="*/ 0 w 152"/>
                <a:gd name="T79" fmla="*/ 1 h 170"/>
                <a:gd name="T80" fmla="*/ 0 w 152"/>
                <a:gd name="T81" fmla="*/ 1 h 170"/>
                <a:gd name="T82" fmla="*/ 0 w 152"/>
                <a:gd name="T83" fmla="*/ 1 h 170"/>
                <a:gd name="T84" fmla="*/ 0 w 152"/>
                <a:gd name="T85" fmla="*/ 1 h 170"/>
                <a:gd name="T86" fmla="*/ 0 w 152"/>
                <a:gd name="T87" fmla="*/ 1 h 170"/>
                <a:gd name="T88" fmla="*/ 0 w 152"/>
                <a:gd name="T89" fmla="*/ 1 h 1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"/>
                <a:gd name="T136" fmla="*/ 0 h 170"/>
                <a:gd name="T137" fmla="*/ 152 w 152"/>
                <a:gd name="T138" fmla="*/ 170 h 1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" h="170">
                  <a:moveTo>
                    <a:pt x="23" y="44"/>
                  </a:moveTo>
                  <a:lnTo>
                    <a:pt x="23" y="44"/>
                  </a:lnTo>
                  <a:lnTo>
                    <a:pt x="16" y="52"/>
                  </a:lnTo>
                  <a:lnTo>
                    <a:pt x="10" y="61"/>
                  </a:lnTo>
                  <a:lnTo>
                    <a:pt x="0" y="78"/>
                  </a:lnTo>
                  <a:lnTo>
                    <a:pt x="6" y="97"/>
                  </a:lnTo>
                  <a:lnTo>
                    <a:pt x="10" y="116"/>
                  </a:lnTo>
                  <a:lnTo>
                    <a:pt x="12" y="133"/>
                  </a:lnTo>
                  <a:lnTo>
                    <a:pt x="12" y="150"/>
                  </a:lnTo>
                  <a:lnTo>
                    <a:pt x="12" y="160"/>
                  </a:lnTo>
                  <a:lnTo>
                    <a:pt x="13" y="163"/>
                  </a:lnTo>
                  <a:lnTo>
                    <a:pt x="13" y="170"/>
                  </a:lnTo>
                  <a:lnTo>
                    <a:pt x="38" y="166"/>
                  </a:lnTo>
                  <a:lnTo>
                    <a:pt x="49" y="162"/>
                  </a:lnTo>
                  <a:lnTo>
                    <a:pt x="62" y="157"/>
                  </a:lnTo>
                  <a:lnTo>
                    <a:pt x="75" y="152"/>
                  </a:lnTo>
                  <a:lnTo>
                    <a:pt x="87" y="146"/>
                  </a:lnTo>
                  <a:lnTo>
                    <a:pt x="98" y="137"/>
                  </a:lnTo>
                  <a:lnTo>
                    <a:pt x="108" y="129"/>
                  </a:lnTo>
                  <a:lnTo>
                    <a:pt x="116" y="121"/>
                  </a:lnTo>
                  <a:lnTo>
                    <a:pt x="121" y="113"/>
                  </a:lnTo>
                  <a:lnTo>
                    <a:pt x="131" y="97"/>
                  </a:lnTo>
                  <a:lnTo>
                    <a:pt x="139" y="78"/>
                  </a:lnTo>
                  <a:lnTo>
                    <a:pt x="144" y="61"/>
                  </a:lnTo>
                  <a:lnTo>
                    <a:pt x="149" y="44"/>
                  </a:lnTo>
                  <a:lnTo>
                    <a:pt x="150" y="26"/>
                  </a:lnTo>
                  <a:lnTo>
                    <a:pt x="152" y="0"/>
                  </a:lnTo>
                  <a:lnTo>
                    <a:pt x="126" y="2"/>
                  </a:lnTo>
                  <a:lnTo>
                    <a:pt x="108" y="5"/>
                  </a:lnTo>
                  <a:lnTo>
                    <a:pt x="91" y="7"/>
                  </a:lnTo>
                  <a:lnTo>
                    <a:pt x="74" y="13"/>
                  </a:lnTo>
                  <a:lnTo>
                    <a:pt x="55" y="20"/>
                  </a:lnTo>
                  <a:lnTo>
                    <a:pt x="39" y="31"/>
                  </a:lnTo>
                  <a:lnTo>
                    <a:pt x="30" y="38"/>
                  </a:lnTo>
                  <a:lnTo>
                    <a:pt x="23" y="44"/>
                  </a:lnTo>
                  <a:lnTo>
                    <a:pt x="15" y="35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717" name="Freeform 6"/>
            <p:cNvSpPr>
              <a:spLocks/>
            </p:cNvSpPr>
            <p:nvPr/>
          </p:nvSpPr>
          <p:spPr bwMode="auto">
            <a:xfrm>
              <a:off x="286" y="1049"/>
              <a:ext cx="71" cy="103"/>
            </a:xfrm>
            <a:custGeom>
              <a:avLst/>
              <a:gdLst>
                <a:gd name="T0" fmla="*/ 0 w 143"/>
                <a:gd name="T1" fmla="*/ 1 h 205"/>
                <a:gd name="T2" fmla="*/ 0 w 143"/>
                <a:gd name="T3" fmla="*/ 1 h 205"/>
                <a:gd name="T4" fmla="*/ 0 w 143"/>
                <a:gd name="T5" fmla="*/ 1 h 205"/>
                <a:gd name="T6" fmla="*/ 0 w 143"/>
                <a:gd name="T7" fmla="*/ 1 h 205"/>
                <a:gd name="T8" fmla="*/ 0 w 143"/>
                <a:gd name="T9" fmla="*/ 1 h 205"/>
                <a:gd name="T10" fmla="*/ 0 w 143"/>
                <a:gd name="T11" fmla="*/ 1 h 205"/>
                <a:gd name="T12" fmla="*/ 0 w 143"/>
                <a:gd name="T13" fmla="*/ 1 h 205"/>
                <a:gd name="T14" fmla="*/ 0 w 143"/>
                <a:gd name="T15" fmla="*/ 1 h 205"/>
                <a:gd name="T16" fmla="*/ 0 w 143"/>
                <a:gd name="T17" fmla="*/ 1 h 205"/>
                <a:gd name="T18" fmla="*/ 0 w 143"/>
                <a:gd name="T19" fmla="*/ 1 h 205"/>
                <a:gd name="T20" fmla="*/ 0 w 143"/>
                <a:gd name="T21" fmla="*/ 1 h 205"/>
                <a:gd name="T22" fmla="*/ 0 w 143"/>
                <a:gd name="T23" fmla="*/ 1 h 205"/>
                <a:gd name="T24" fmla="*/ 0 w 143"/>
                <a:gd name="T25" fmla="*/ 1 h 205"/>
                <a:gd name="T26" fmla="*/ 0 w 143"/>
                <a:gd name="T27" fmla="*/ 1 h 205"/>
                <a:gd name="T28" fmla="*/ 0 w 143"/>
                <a:gd name="T29" fmla="*/ 1 h 205"/>
                <a:gd name="T30" fmla="*/ 0 w 143"/>
                <a:gd name="T31" fmla="*/ 1 h 205"/>
                <a:gd name="T32" fmla="*/ 0 w 143"/>
                <a:gd name="T33" fmla="*/ 1 h 205"/>
                <a:gd name="T34" fmla="*/ 0 w 143"/>
                <a:gd name="T35" fmla="*/ 1 h 205"/>
                <a:gd name="T36" fmla="*/ 0 w 143"/>
                <a:gd name="T37" fmla="*/ 1 h 205"/>
                <a:gd name="T38" fmla="*/ 0 w 143"/>
                <a:gd name="T39" fmla="*/ 0 h 205"/>
                <a:gd name="T40" fmla="*/ 0 w 143"/>
                <a:gd name="T41" fmla="*/ 0 h 205"/>
                <a:gd name="T42" fmla="*/ 0 w 143"/>
                <a:gd name="T43" fmla="*/ 1 h 205"/>
                <a:gd name="T44" fmla="*/ 0 w 143"/>
                <a:gd name="T45" fmla="*/ 1 h 205"/>
                <a:gd name="T46" fmla="*/ 0 w 143"/>
                <a:gd name="T47" fmla="*/ 1 h 205"/>
                <a:gd name="T48" fmla="*/ 0 w 143"/>
                <a:gd name="T49" fmla="*/ 1 h 205"/>
                <a:gd name="T50" fmla="*/ 0 w 143"/>
                <a:gd name="T51" fmla="*/ 1 h 205"/>
                <a:gd name="T52" fmla="*/ 0 w 143"/>
                <a:gd name="T53" fmla="*/ 1 h 205"/>
                <a:gd name="T54" fmla="*/ 0 w 143"/>
                <a:gd name="T55" fmla="*/ 1 h 205"/>
                <a:gd name="T56" fmla="*/ 0 w 143"/>
                <a:gd name="T57" fmla="*/ 1 h 205"/>
                <a:gd name="T58" fmla="*/ 0 w 143"/>
                <a:gd name="T59" fmla="*/ 1 h 205"/>
                <a:gd name="T60" fmla="*/ 0 w 143"/>
                <a:gd name="T61" fmla="*/ 1 h 205"/>
                <a:gd name="T62" fmla="*/ 0 w 143"/>
                <a:gd name="T63" fmla="*/ 1 h 205"/>
                <a:gd name="T64" fmla="*/ 0 w 143"/>
                <a:gd name="T65" fmla="*/ 1 h 205"/>
                <a:gd name="T66" fmla="*/ 0 w 143"/>
                <a:gd name="T67" fmla="*/ 1 h 205"/>
                <a:gd name="T68" fmla="*/ 0 w 143"/>
                <a:gd name="T69" fmla="*/ 1 h 205"/>
                <a:gd name="T70" fmla="*/ 0 w 143"/>
                <a:gd name="T71" fmla="*/ 1 h 205"/>
                <a:gd name="T72" fmla="*/ 0 w 143"/>
                <a:gd name="T73" fmla="*/ 1 h 205"/>
                <a:gd name="T74" fmla="*/ 0 w 143"/>
                <a:gd name="T75" fmla="*/ 1 h 205"/>
                <a:gd name="T76" fmla="*/ 0 w 143"/>
                <a:gd name="T77" fmla="*/ 1 h 205"/>
                <a:gd name="T78" fmla="*/ 0 w 143"/>
                <a:gd name="T79" fmla="*/ 1 h 205"/>
                <a:gd name="T80" fmla="*/ 0 w 143"/>
                <a:gd name="T81" fmla="*/ 1 h 205"/>
                <a:gd name="T82" fmla="*/ 0 w 143"/>
                <a:gd name="T83" fmla="*/ 1 h 205"/>
                <a:gd name="T84" fmla="*/ 0 w 143"/>
                <a:gd name="T85" fmla="*/ 1 h 205"/>
                <a:gd name="T86" fmla="*/ 0 w 143"/>
                <a:gd name="T87" fmla="*/ 1 h 2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3"/>
                <a:gd name="T133" fmla="*/ 0 h 205"/>
                <a:gd name="T134" fmla="*/ 143 w 143"/>
                <a:gd name="T135" fmla="*/ 205 h 2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3" h="205">
                  <a:moveTo>
                    <a:pt x="138" y="197"/>
                  </a:moveTo>
                  <a:lnTo>
                    <a:pt x="138" y="197"/>
                  </a:lnTo>
                  <a:lnTo>
                    <a:pt x="141" y="177"/>
                  </a:lnTo>
                  <a:lnTo>
                    <a:pt x="143" y="151"/>
                  </a:lnTo>
                  <a:lnTo>
                    <a:pt x="141" y="131"/>
                  </a:lnTo>
                  <a:lnTo>
                    <a:pt x="138" y="109"/>
                  </a:lnTo>
                  <a:lnTo>
                    <a:pt x="136" y="99"/>
                  </a:lnTo>
                  <a:lnTo>
                    <a:pt x="131" y="89"/>
                  </a:lnTo>
                  <a:lnTo>
                    <a:pt x="127" y="79"/>
                  </a:lnTo>
                  <a:lnTo>
                    <a:pt x="121" y="69"/>
                  </a:lnTo>
                  <a:lnTo>
                    <a:pt x="115" y="62"/>
                  </a:lnTo>
                  <a:lnTo>
                    <a:pt x="110" y="55"/>
                  </a:lnTo>
                  <a:lnTo>
                    <a:pt x="95" y="40"/>
                  </a:lnTo>
                  <a:lnTo>
                    <a:pt x="79" y="30"/>
                  </a:lnTo>
                  <a:lnTo>
                    <a:pt x="62" y="20"/>
                  </a:lnTo>
                  <a:lnTo>
                    <a:pt x="46" y="13"/>
                  </a:lnTo>
                  <a:lnTo>
                    <a:pt x="30" y="7"/>
                  </a:lnTo>
                  <a:lnTo>
                    <a:pt x="6" y="0"/>
                  </a:lnTo>
                  <a:lnTo>
                    <a:pt x="4" y="7"/>
                  </a:lnTo>
                  <a:lnTo>
                    <a:pt x="1" y="27"/>
                  </a:lnTo>
                  <a:lnTo>
                    <a:pt x="0" y="53"/>
                  </a:lnTo>
                  <a:lnTo>
                    <a:pt x="1" y="73"/>
                  </a:lnTo>
                  <a:lnTo>
                    <a:pt x="4" y="95"/>
                  </a:lnTo>
                  <a:lnTo>
                    <a:pt x="7" y="105"/>
                  </a:lnTo>
                  <a:lnTo>
                    <a:pt x="10" y="115"/>
                  </a:lnTo>
                  <a:lnTo>
                    <a:pt x="16" y="125"/>
                  </a:lnTo>
                  <a:lnTo>
                    <a:pt x="20" y="135"/>
                  </a:lnTo>
                  <a:lnTo>
                    <a:pt x="26" y="143"/>
                  </a:lnTo>
                  <a:lnTo>
                    <a:pt x="33" y="150"/>
                  </a:lnTo>
                  <a:lnTo>
                    <a:pt x="48" y="164"/>
                  </a:lnTo>
                  <a:lnTo>
                    <a:pt x="63" y="174"/>
                  </a:lnTo>
                  <a:lnTo>
                    <a:pt x="79" y="184"/>
                  </a:lnTo>
                  <a:lnTo>
                    <a:pt x="97" y="192"/>
                  </a:lnTo>
                  <a:lnTo>
                    <a:pt x="112" y="197"/>
                  </a:lnTo>
                  <a:lnTo>
                    <a:pt x="137" y="205"/>
                  </a:lnTo>
                  <a:lnTo>
                    <a:pt x="138" y="197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718" name="Freeform 7"/>
            <p:cNvSpPr>
              <a:spLocks noEditPoints="1"/>
            </p:cNvSpPr>
            <p:nvPr/>
          </p:nvSpPr>
          <p:spPr bwMode="auto">
            <a:xfrm>
              <a:off x="194" y="1158"/>
              <a:ext cx="322" cy="281"/>
            </a:xfrm>
            <a:custGeom>
              <a:avLst/>
              <a:gdLst>
                <a:gd name="T0" fmla="*/ 0 w 645"/>
                <a:gd name="T1" fmla="*/ 0 h 564"/>
                <a:gd name="T2" fmla="*/ 0 w 645"/>
                <a:gd name="T3" fmla="*/ 0 h 564"/>
                <a:gd name="T4" fmla="*/ 0 w 645"/>
                <a:gd name="T5" fmla="*/ 0 h 564"/>
                <a:gd name="T6" fmla="*/ 0 w 645"/>
                <a:gd name="T7" fmla="*/ 0 h 564"/>
                <a:gd name="T8" fmla="*/ 0 w 645"/>
                <a:gd name="T9" fmla="*/ 0 h 564"/>
                <a:gd name="T10" fmla="*/ 0 w 645"/>
                <a:gd name="T11" fmla="*/ 0 h 564"/>
                <a:gd name="T12" fmla="*/ 0 w 645"/>
                <a:gd name="T13" fmla="*/ 0 h 564"/>
                <a:gd name="T14" fmla="*/ 0 w 645"/>
                <a:gd name="T15" fmla="*/ 0 h 564"/>
                <a:gd name="T16" fmla="*/ 0 w 645"/>
                <a:gd name="T17" fmla="*/ 0 h 564"/>
                <a:gd name="T18" fmla="*/ 0 w 645"/>
                <a:gd name="T19" fmla="*/ 0 h 564"/>
                <a:gd name="T20" fmla="*/ 0 w 645"/>
                <a:gd name="T21" fmla="*/ 0 h 564"/>
                <a:gd name="T22" fmla="*/ 0 w 645"/>
                <a:gd name="T23" fmla="*/ 0 h 564"/>
                <a:gd name="T24" fmla="*/ 0 w 645"/>
                <a:gd name="T25" fmla="*/ 0 h 564"/>
                <a:gd name="T26" fmla="*/ 0 w 645"/>
                <a:gd name="T27" fmla="*/ 0 h 564"/>
                <a:gd name="T28" fmla="*/ 0 w 645"/>
                <a:gd name="T29" fmla="*/ 0 h 564"/>
                <a:gd name="T30" fmla="*/ 0 w 645"/>
                <a:gd name="T31" fmla="*/ 0 h 564"/>
                <a:gd name="T32" fmla="*/ 0 w 645"/>
                <a:gd name="T33" fmla="*/ 0 h 564"/>
                <a:gd name="T34" fmla="*/ 0 w 645"/>
                <a:gd name="T35" fmla="*/ 0 h 564"/>
                <a:gd name="T36" fmla="*/ 0 w 645"/>
                <a:gd name="T37" fmla="*/ 0 h 564"/>
                <a:gd name="T38" fmla="*/ 0 w 645"/>
                <a:gd name="T39" fmla="*/ 0 h 564"/>
                <a:gd name="T40" fmla="*/ 0 w 645"/>
                <a:gd name="T41" fmla="*/ 0 h 564"/>
                <a:gd name="T42" fmla="*/ 0 w 645"/>
                <a:gd name="T43" fmla="*/ 0 h 564"/>
                <a:gd name="T44" fmla="*/ 0 w 645"/>
                <a:gd name="T45" fmla="*/ 0 h 564"/>
                <a:gd name="T46" fmla="*/ 0 w 645"/>
                <a:gd name="T47" fmla="*/ 0 h 564"/>
                <a:gd name="T48" fmla="*/ 0 w 645"/>
                <a:gd name="T49" fmla="*/ 0 h 564"/>
                <a:gd name="T50" fmla="*/ 0 w 645"/>
                <a:gd name="T51" fmla="*/ 0 h 564"/>
                <a:gd name="T52" fmla="*/ 0 w 645"/>
                <a:gd name="T53" fmla="*/ 0 h 564"/>
                <a:gd name="T54" fmla="*/ 0 w 645"/>
                <a:gd name="T55" fmla="*/ 0 h 564"/>
                <a:gd name="T56" fmla="*/ 0 w 645"/>
                <a:gd name="T57" fmla="*/ 0 h 564"/>
                <a:gd name="T58" fmla="*/ 0 w 645"/>
                <a:gd name="T59" fmla="*/ 0 h 564"/>
                <a:gd name="T60" fmla="*/ 0 w 645"/>
                <a:gd name="T61" fmla="*/ 0 h 564"/>
                <a:gd name="T62" fmla="*/ 0 w 645"/>
                <a:gd name="T63" fmla="*/ 0 h 564"/>
                <a:gd name="T64" fmla="*/ 0 w 645"/>
                <a:gd name="T65" fmla="*/ 0 h 564"/>
                <a:gd name="T66" fmla="*/ 0 w 645"/>
                <a:gd name="T67" fmla="*/ 0 h 564"/>
                <a:gd name="T68" fmla="*/ 0 w 645"/>
                <a:gd name="T69" fmla="*/ 0 h 564"/>
                <a:gd name="T70" fmla="*/ 0 w 645"/>
                <a:gd name="T71" fmla="*/ 0 h 564"/>
                <a:gd name="T72" fmla="*/ 0 w 645"/>
                <a:gd name="T73" fmla="*/ 0 h 564"/>
                <a:gd name="T74" fmla="*/ 0 w 645"/>
                <a:gd name="T75" fmla="*/ 0 h 564"/>
                <a:gd name="T76" fmla="*/ 0 w 645"/>
                <a:gd name="T77" fmla="*/ 0 h 564"/>
                <a:gd name="T78" fmla="*/ 0 w 645"/>
                <a:gd name="T79" fmla="*/ 0 h 564"/>
                <a:gd name="T80" fmla="*/ 0 w 645"/>
                <a:gd name="T81" fmla="*/ 0 h 564"/>
                <a:gd name="T82" fmla="*/ 0 w 645"/>
                <a:gd name="T83" fmla="*/ 0 h 564"/>
                <a:gd name="T84" fmla="*/ 0 w 645"/>
                <a:gd name="T85" fmla="*/ 0 h 564"/>
                <a:gd name="T86" fmla="*/ 0 w 645"/>
                <a:gd name="T87" fmla="*/ 0 h 564"/>
                <a:gd name="T88" fmla="*/ 0 w 645"/>
                <a:gd name="T89" fmla="*/ 0 h 564"/>
                <a:gd name="T90" fmla="*/ 0 w 645"/>
                <a:gd name="T91" fmla="*/ 0 h 564"/>
                <a:gd name="T92" fmla="*/ 0 w 645"/>
                <a:gd name="T93" fmla="*/ 0 h 564"/>
                <a:gd name="T94" fmla="*/ 0 w 645"/>
                <a:gd name="T95" fmla="*/ 0 h 564"/>
                <a:gd name="T96" fmla="*/ 0 w 645"/>
                <a:gd name="T97" fmla="*/ 0 h 564"/>
                <a:gd name="T98" fmla="*/ 0 w 645"/>
                <a:gd name="T99" fmla="*/ 0 h 564"/>
                <a:gd name="T100" fmla="*/ 0 w 645"/>
                <a:gd name="T101" fmla="*/ 0 h 5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5"/>
                <a:gd name="T154" fmla="*/ 0 h 564"/>
                <a:gd name="T155" fmla="*/ 645 w 645"/>
                <a:gd name="T156" fmla="*/ 564 h 5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5" h="564">
                  <a:moveTo>
                    <a:pt x="645" y="182"/>
                  </a:moveTo>
                  <a:lnTo>
                    <a:pt x="645" y="182"/>
                  </a:lnTo>
                  <a:lnTo>
                    <a:pt x="644" y="163"/>
                  </a:lnTo>
                  <a:lnTo>
                    <a:pt x="642" y="144"/>
                  </a:lnTo>
                  <a:lnTo>
                    <a:pt x="639" y="127"/>
                  </a:lnTo>
                  <a:lnTo>
                    <a:pt x="635" y="111"/>
                  </a:lnTo>
                  <a:lnTo>
                    <a:pt x="629" y="95"/>
                  </a:lnTo>
                  <a:lnTo>
                    <a:pt x="623" y="81"/>
                  </a:lnTo>
                  <a:lnTo>
                    <a:pt x="615" y="68"/>
                  </a:lnTo>
                  <a:lnTo>
                    <a:pt x="606" y="55"/>
                  </a:lnTo>
                  <a:lnTo>
                    <a:pt x="595" y="40"/>
                  </a:lnTo>
                  <a:lnTo>
                    <a:pt x="582" y="29"/>
                  </a:lnTo>
                  <a:lnTo>
                    <a:pt x="570" y="19"/>
                  </a:lnTo>
                  <a:lnTo>
                    <a:pt x="557" y="12"/>
                  </a:lnTo>
                  <a:lnTo>
                    <a:pt x="544" y="6"/>
                  </a:lnTo>
                  <a:lnTo>
                    <a:pt x="533" y="3"/>
                  </a:lnTo>
                  <a:lnTo>
                    <a:pt x="521" y="1"/>
                  </a:lnTo>
                  <a:lnTo>
                    <a:pt x="508" y="0"/>
                  </a:lnTo>
                  <a:lnTo>
                    <a:pt x="498" y="0"/>
                  </a:lnTo>
                  <a:lnTo>
                    <a:pt x="488" y="1"/>
                  </a:lnTo>
                  <a:lnTo>
                    <a:pt x="466" y="7"/>
                  </a:lnTo>
                  <a:lnTo>
                    <a:pt x="446" y="14"/>
                  </a:lnTo>
                  <a:lnTo>
                    <a:pt x="427" y="23"/>
                  </a:lnTo>
                  <a:lnTo>
                    <a:pt x="409" y="33"/>
                  </a:lnTo>
                  <a:lnTo>
                    <a:pt x="390" y="45"/>
                  </a:lnTo>
                  <a:lnTo>
                    <a:pt x="358" y="63"/>
                  </a:lnTo>
                  <a:lnTo>
                    <a:pt x="341" y="74"/>
                  </a:lnTo>
                  <a:lnTo>
                    <a:pt x="332" y="76"/>
                  </a:lnTo>
                  <a:lnTo>
                    <a:pt x="322" y="78"/>
                  </a:lnTo>
                  <a:lnTo>
                    <a:pt x="313" y="76"/>
                  </a:lnTo>
                  <a:lnTo>
                    <a:pt x="303" y="74"/>
                  </a:lnTo>
                  <a:lnTo>
                    <a:pt x="286" y="63"/>
                  </a:lnTo>
                  <a:lnTo>
                    <a:pt x="241" y="38"/>
                  </a:lnTo>
                  <a:lnTo>
                    <a:pt x="217" y="23"/>
                  </a:lnTo>
                  <a:lnTo>
                    <a:pt x="191" y="12"/>
                  </a:lnTo>
                  <a:lnTo>
                    <a:pt x="176" y="7"/>
                  </a:lnTo>
                  <a:lnTo>
                    <a:pt x="163" y="3"/>
                  </a:lnTo>
                  <a:lnTo>
                    <a:pt x="149" y="1"/>
                  </a:lnTo>
                  <a:lnTo>
                    <a:pt x="135" y="0"/>
                  </a:lnTo>
                  <a:lnTo>
                    <a:pt x="123" y="0"/>
                  </a:lnTo>
                  <a:lnTo>
                    <a:pt x="111" y="3"/>
                  </a:lnTo>
                  <a:lnTo>
                    <a:pt x="100" y="6"/>
                  </a:lnTo>
                  <a:lnTo>
                    <a:pt x="88" y="10"/>
                  </a:lnTo>
                  <a:lnTo>
                    <a:pt x="77" y="16"/>
                  </a:lnTo>
                  <a:lnTo>
                    <a:pt x="65" y="25"/>
                  </a:lnTo>
                  <a:lnTo>
                    <a:pt x="54" y="35"/>
                  </a:lnTo>
                  <a:lnTo>
                    <a:pt x="42" y="46"/>
                  </a:lnTo>
                  <a:lnTo>
                    <a:pt x="32" y="59"/>
                  </a:lnTo>
                  <a:lnTo>
                    <a:pt x="23" y="74"/>
                  </a:lnTo>
                  <a:lnTo>
                    <a:pt x="16" y="88"/>
                  </a:lnTo>
                  <a:lnTo>
                    <a:pt x="10" y="104"/>
                  </a:lnTo>
                  <a:lnTo>
                    <a:pt x="6" y="121"/>
                  </a:lnTo>
                  <a:lnTo>
                    <a:pt x="3" y="138"/>
                  </a:lnTo>
                  <a:lnTo>
                    <a:pt x="0" y="157"/>
                  </a:lnTo>
                  <a:lnTo>
                    <a:pt x="0" y="176"/>
                  </a:lnTo>
                  <a:lnTo>
                    <a:pt x="0" y="199"/>
                  </a:lnTo>
                  <a:lnTo>
                    <a:pt x="3" y="223"/>
                  </a:lnTo>
                  <a:lnTo>
                    <a:pt x="8" y="249"/>
                  </a:lnTo>
                  <a:lnTo>
                    <a:pt x="13" y="274"/>
                  </a:lnTo>
                  <a:lnTo>
                    <a:pt x="21" y="300"/>
                  </a:lnTo>
                  <a:lnTo>
                    <a:pt x="29" y="324"/>
                  </a:lnTo>
                  <a:lnTo>
                    <a:pt x="39" y="349"/>
                  </a:lnTo>
                  <a:lnTo>
                    <a:pt x="49" y="373"/>
                  </a:lnTo>
                  <a:lnTo>
                    <a:pt x="60" y="396"/>
                  </a:lnTo>
                  <a:lnTo>
                    <a:pt x="73" y="419"/>
                  </a:lnTo>
                  <a:lnTo>
                    <a:pt x="84" y="441"/>
                  </a:lnTo>
                  <a:lnTo>
                    <a:pt x="97" y="461"/>
                  </a:lnTo>
                  <a:lnTo>
                    <a:pt x="110" y="480"/>
                  </a:lnTo>
                  <a:lnTo>
                    <a:pt x="123" y="497"/>
                  </a:lnTo>
                  <a:lnTo>
                    <a:pt x="136" y="513"/>
                  </a:lnTo>
                  <a:lnTo>
                    <a:pt x="149" y="526"/>
                  </a:lnTo>
                  <a:lnTo>
                    <a:pt x="160" y="536"/>
                  </a:lnTo>
                  <a:lnTo>
                    <a:pt x="171" y="545"/>
                  </a:lnTo>
                  <a:lnTo>
                    <a:pt x="182" y="551"/>
                  </a:lnTo>
                  <a:lnTo>
                    <a:pt x="192" y="556"/>
                  </a:lnTo>
                  <a:lnTo>
                    <a:pt x="201" y="559"/>
                  </a:lnTo>
                  <a:lnTo>
                    <a:pt x="211" y="562"/>
                  </a:lnTo>
                  <a:lnTo>
                    <a:pt x="220" y="564"/>
                  </a:lnTo>
                  <a:lnTo>
                    <a:pt x="228" y="564"/>
                  </a:lnTo>
                  <a:lnTo>
                    <a:pt x="243" y="562"/>
                  </a:lnTo>
                  <a:lnTo>
                    <a:pt x="257" y="559"/>
                  </a:lnTo>
                  <a:lnTo>
                    <a:pt x="270" y="554"/>
                  </a:lnTo>
                  <a:lnTo>
                    <a:pt x="282" y="548"/>
                  </a:lnTo>
                  <a:lnTo>
                    <a:pt x="292" y="541"/>
                  </a:lnTo>
                  <a:lnTo>
                    <a:pt x="299" y="533"/>
                  </a:lnTo>
                  <a:lnTo>
                    <a:pt x="309" y="523"/>
                  </a:lnTo>
                  <a:lnTo>
                    <a:pt x="310" y="522"/>
                  </a:lnTo>
                  <a:lnTo>
                    <a:pt x="316" y="519"/>
                  </a:lnTo>
                  <a:lnTo>
                    <a:pt x="322" y="517"/>
                  </a:lnTo>
                  <a:lnTo>
                    <a:pt x="328" y="519"/>
                  </a:lnTo>
                  <a:lnTo>
                    <a:pt x="332" y="523"/>
                  </a:lnTo>
                  <a:lnTo>
                    <a:pt x="334" y="525"/>
                  </a:lnTo>
                  <a:lnTo>
                    <a:pt x="336" y="529"/>
                  </a:lnTo>
                  <a:lnTo>
                    <a:pt x="342" y="535"/>
                  </a:lnTo>
                  <a:lnTo>
                    <a:pt x="351" y="543"/>
                  </a:lnTo>
                  <a:lnTo>
                    <a:pt x="361" y="551"/>
                  </a:lnTo>
                  <a:lnTo>
                    <a:pt x="371" y="556"/>
                  </a:lnTo>
                  <a:lnTo>
                    <a:pt x="384" y="561"/>
                  </a:lnTo>
                  <a:lnTo>
                    <a:pt x="398" y="562"/>
                  </a:lnTo>
                  <a:lnTo>
                    <a:pt x="411" y="561"/>
                  </a:lnTo>
                  <a:lnTo>
                    <a:pt x="426" y="556"/>
                  </a:lnTo>
                  <a:lnTo>
                    <a:pt x="442" y="548"/>
                  </a:lnTo>
                  <a:lnTo>
                    <a:pt x="459" y="536"/>
                  </a:lnTo>
                  <a:lnTo>
                    <a:pt x="482" y="516"/>
                  </a:lnTo>
                  <a:lnTo>
                    <a:pt x="504" y="494"/>
                  </a:lnTo>
                  <a:lnTo>
                    <a:pt x="522" y="473"/>
                  </a:lnTo>
                  <a:lnTo>
                    <a:pt x="541" y="451"/>
                  </a:lnTo>
                  <a:lnTo>
                    <a:pt x="557" y="428"/>
                  </a:lnTo>
                  <a:lnTo>
                    <a:pt x="573" y="407"/>
                  </a:lnTo>
                  <a:lnTo>
                    <a:pt x="586" y="383"/>
                  </a:lnTo>
                  <a:lnTo>
                    <a:pt x="599" y="360"/>
                  </a:lnTo>
                  <a:lnTo>
                    <a:pt x="609" y="337"/>
                  </a:lnTo>
                  <a:lnTo>
                    <a:pt x="619" y="314"/>
                  </a:lnTo>
                  <a:lnTo>
                    <a:pt x="626" y="291"/>
                  </a:lnTo>
                  <a:lnTo>
                    <a:pt x="634" y="268"/>
                  </a:lnTo>
                  <a:lnTo>
                    <a:pt x="638" y="245"/>
                  </a:lnTo>
                  <a:lnTo>
                    <a:pt x="642" y="223"/>
                  </a:lnTo>
                  <a:lnTo>
                    <a:pt x="644" y="202"/>
                  </a:lnTo>
                  <a:lnTo>
                    <a:pt x="645" y="182"/>
                  </a:lnTo>
                  <a:close/>
                  <a:moveTo>
                    <a:pt x="446" y="82"/>
                  </a:moveTo>
                  <a:lnTo>
                    <a:pt x="446" y="82"/>
                  </a:lnTo>
                  <a:lnTo>
                    <a:pt x="446" y="76"/>
                  </a:lnTo>
                  <a:lnTo>
                    <a:pt x="449" y="72"/>
                  </a:lnTo>
                  <a:lnTo>
                    <a:pt x="452" y="68"/>
                  </a:lnTo>
                  <a:lnTo>
                    <a:pt x="458" y="66"/>
                  </a:lnTo>
                  <a:lnTo>
                    <a:pt x="466" y="66"/>
                  </a:lnTo>
                  <a:lnTo>
                    <a:pt x="479" y="68"/>
                  </a:lnTo>
                  <a:lnTo>
                    <a:pt x="489" y="69"/>
                  </a:lnTo>
                  <a:lnTo>
                    <a:pt x="498" y="72"/>
                  </a:lnTo>
                  <a:lnTo>
                    <a:pt x="508" y="76"/>
                  </a:lnTo>
                  <a:lnTo>
                    <a:pt x="518" y="84"/>
                  </a:lnTo>
                  <a:lnTo>
                    <a:pt x="528" y="92"/>
                  </a:lnTo>
                  <a:lnTo>
                    <a:pt x="537" y="102"/>
                  </a:lnTo>
                  <a:lnTo>
                    <a:pt x="546" y="120"/>
                  </a:lnTo>
                  <a:lnTo>
                    <a:pt x="551" y="136"/>
                  </a:lnTo>
                  <a:lnTo>
                    <a:pt x="554" y="150"/>
                  </a:lnTo>
                  <a:lnTo>
                    <a:pt x="556" y="163"/>
                  </a:lnTo>
                  <a:lnTo>
                    <a:pt x="554" y="179"/>
                  </a:lnTo>
                  <a:lnTo>
                    <a:pt x="553" y="185"/>
                  </a:lnTo>
                  <a:lnTo>
                    <a:pt x="550" y="189"/>
                  </a:lnTo>
                  <a:lnTo>
                    <a:pt x="547" y="192"/>
                  </a:lnTo>
                  <a:lnTo>
                    <a:pt x="544" y="193"/>
                  </a:lnTo>
                  <a:lnTo>
                    <a:pt x="540" y="195"/>
                  </a:lnTo>
                  <a:lnTo>
                    <a:pt x="535" y="193"/>
                  </a:lnTo>
                  <a:lnTo>
                    <a:pt x="531" y="192"/>
                  </a:lnTo>
                  <a:lnTo>
                    <a:pt x="527" y="187"/>
                  </a:lnTo>
                  <a:lnTo>
                    <a:pt x="525" y="182"/>
                  </a:lnTo>
                  <a:lnTo>
                    <a:pt x="527" y="177"/>
                  </a:lnTo>
                  <a:lnTo>
                    <a:pt x="527" y="176"/>
                  </a:lnTo>
                  <a:lnTo>
                    <a:pt x="527" y="174"/>
                  </a:lnTo>
                  <a:lnTo>
                    <a:pt x="528" y="163"/>
                  </a:lnTo>
                  <a:lnTo>
                    <a:pt x="528" y="154"/>
                  </a:lnTo>
                  <a:lnTo>
                    <a:pt x="525" y="143"/>
                  </a:lnTo>
                  <a:lnTo>
                    <a:pt x="521" y="131"/>
                  </a:lnTo>
                  <a:lnTo>
                    <a:pt x="514" y="117"/>
                  </a:lnTo>
                  <a:lnTo>
                    <a:pt x="508" y="110"/>
                  </a:lnTo>
                  <a:lnTo>
                    <a:pt x="502" y="104"/>
                  </a:lnTo>
                  <a:lnTo>
                    <a:pt x="495" y="101"/>
                  </a:lnTo>
                  <a:lnTo>
                    <a:pt x="489" y="97"/>
                  </a:lnTo>
                  <a:lnTo>
                    <a:pt x="476" y="94"/>
                  </a:lnTo>
                  <a:lnTo>
                    <a:pt x="466" y="94"/>
                  </a:lnTo>
                  <a:lnTo>
                    <a:pt x="462" y="94"/>
                  </a:lnTo>
                  <a:lnTo>
                    <a:pt x="460" y="94"/>
                  </a:lnTo>
                  <a:lnTo>
                    <a:pt x="456" y="92"/>
                  </a:lnTo>
                  <a:lnTo>
                    <a:pt x="450" y="91"/>
                  </a:lnTo>
                  <a:lnTo>
                    <a:pt x="447" y="87"/>
                  </a:lnTo>
                  <a:lnTo>
                    <a:pt x="446" y="8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719" name="Freeform 8"/>
            <p:cNvSpPr>
              <a:spLocks noEditPoints="1"/>
            </p:cNvSpPr>
            <p:nvPr/>
          </p:nvSpPr>
          <p:spPr bwMode="auto">
            <a:xfrm>
              <a:off x="180" y="1035"/>
              <a:ext cx="349" cy="418"/>
            </a:xfrm>
            <a:custGeom>
              <a:avLst/>
              <a:gdLst>
                <a:gd name="T0" fmla="*/ 1 w 698"/>
                <a:gd name="T1" fmla="*/ 1 h 836"/>
                <a:gd name="T2" fmla="*/ 1 w 698"/>
                <a:gd name="T3" fmla="*/ 1 h 836"/>
                <a:gd name="T4" fmla="*/ 1 w 698"/>
                <a:gd name="T5" fmla="*/ 1 h 836"/>
                <a:gd name="T6" fmla="*/ 1 w 698"/>
                <a:gd name="T7" fmla="*/ 1 h 836"/>
                <a:gd name="T8" fmla="*/ 1 w 698"/>
                <a:gd name="T9" fmla="*/ 1 h 836"/>
                <a:gd name="T10" fmla="*/ 1 w 698"/>
                <a:gd name="T11" fmla="*/ 1 h 836"/>
                <a:gd name="T12" fmla="*/ 1 w 698"/>
                <a:gd name="T13" fmla="*/ 1 h 836"/>
                <a:gd name="T14" fmla="*/ 1 w 698"/>
                <a:gd name="T15" fmla="*/ 1 h 836"/>
                <a:gd name="T16" fmla="*/ 1 w 698"/>
                <a:gd name="T17" fmla="*/ 1 h 836"/>
                <a:gd name="T18" fmla="*/ 1 w 698"/>
                <a:gd name="T19" fmla="*/ 1 h 836"/>
                <a:gd name="T20" fmla="*/ 1 w 698"/>
                <a:gd name="T21" fmla="*/ 1 h 836"/>
                <a:gd name="T22" fmla="*/ 1 w 698"/>
                <a:gd name="T23" fmla="*/ 1 h 836"/>
                <a:gd name="T24" fmla="*/ 1 w 698"/>
                <a:gd name="T25" fmla="*/ 1 h 836"/>
                <a:gd name="T26" fmla="*/ 1 w 698"/>
                <a:gd name="T27" fmla="*/ 1 h 836"/>
                <a:gd name="T28" fmla="*/ 1 w 698"/>
                <a:gd name="T29" fmla="*/ 1 h 836"/>
                <a:gd name="T30" fmla="*/ 1 w 698"/>
                <a:gd name="T31" fmla="*/ 1 h 836"/>
                <a:gd name="T32" fmla="*/ 0 w 698"/>
                <a:gd name="T33" fmla="*/ 1 h 836"/>
                <a:gd name="T34" fmla="*/ 1 w 698"/>
                <a:gd name="T35" fmla="*/ 1 h 836"/>
                <a:gd name="T36" fmla="*/ 1 w 698"/>
                <a:gd name="T37" fmla="*/ 1 h 836"/>
                <a:gd name="T38" fmla="*/ 1 w 698"/>
                <a:gd name="T39" fmla="*/ 1 h 836"/>
                <a:gd name="T40" fmla="*/ 1 w 698"/>
                <a:gd name="T41" fmla="*/ 1 h 836"/>
                <a:gd name="T42" fmla="*/ 1 w 698"/>
                <a:gd name="T43" fmla="*/ 1 h 836"/>
                <a:gd name="T44" fmla="*/ 1 w 698"/>
                <a:gd name="T45" fmla="*/ 1 h 836"/>
                <a:gd name="T46" fmla="*/ 1 w 698"/>
                <a:gd name="T47" fmla="*/ 1 h 836"/>
                <a:gd name="T48" fmla="*/ 1 w 698"/>
                <a:gd name="T49" fmla="*/ 1 h 836"/>
                <a:gd name="T50" fmla="*/ 1 w 698"/>
                <a:gd name="T51" fmla="*/ 1 h 836"/>
                <a:gd name="T52" fmla="*/ 1 w 698"/>
                <a:gd name="T53" fmla="*/ 1 h 836"/>
                <a:gd name="T54" fmla="*/ 1 w 698"/>
                <a:gd name="T55" fmla="*/ 1 h 836"/>
                <a:gd name="T56" fmla="*/ 1 w 698"/>
                <a:gd name="T57" fmla="*/ 1 h 836"/>
                <a:gd name="T58" fmla="*/ 1 w 698"/>
                <a:gd name="T59" fmla="*/ 1 h 836"/>
                <a:gd name="T60" fmla="*/ 1 w 698"/>
                <a:gd name="T61" fmla="*/ 1 h 836"/>
                <a:gd name="T62" fmla="*/ 1 w 698"/>
                <a:gd name="T63" fmla="*/ 1 h 836"/>
                <a:gd name="T64" fmla="*/ 1 w 698"/>
                <a:gd name="T65" fmla="*/ 1 h 836"/>
                <a:gd name="T66" fmla="*/ 1 w 698"/>
                <a:gd name="T67" fmla="*/ 1 h 836"/>
                <a:gd name="T68" fmla="*/ 1 w 698"/>
                <a:gd name="T69" fmla="*/ 1 h 836"/>
                <a:gd name="T70" fmla="*/ 1 w 698"/>
                <a:gd name="T71" fmla="*/ 1 h 836"/>
                <a:gd name="T72" fmla="*/ 1 w 698"/>
                <a:gd name="T73" fmla="*/ 1 h 836"/>
                <a:gd name="T74" fmla="*/ 1 w 698"/>
                <a:gd name="T75" fmla="*/ 1 h 836"/>
                <a:gd name="T76" fmla="*/ 1 w 698"/>
                <a:gd name="T77" fmla="*/ 1 h 836"/>
                <a:gd name="T78" fmla="*/ 1 w 698"/>
                <a:gd name="T79" fmla="*/ 1 h 836"/>
                <a:gd name="T80" fmla="*/ 1 w 698"/>
                <a:gd name="T81" fmla="*/ 1 h 836"/>
                <a:gd name="T82" fmla="*/ 1 w 698"/>
                <a:gd name="T83" fmla="*/ 1 h 836"/>
                <a:gd name="T84" fmla="*/ 1 w 698"/>
                <a:gd name="T85" fmla="*/ 1 h 836"/>
                <a:gd name="T86" fmla="*/ 1 w 698"/>
                <a:gd name="T87" fmla="*/ 1 h 836"/>
                <a:gd name="T88" fmla="*/ 1 w 698"/>
                <a:gd name="T89" fmla="*/ 1 h 836"/>
                <a:gd name="T90" fmla="*/ 1 w 698"/>
                <a:gd name="T91" fmla="*/ 1 h 836"/>
                <a:gd name="T92" fmla="*/ 1 w 698"/>
                <a:gd name="T93" fmla="*/ 1 h 836"/>
                <a:gd name="T94" fmla="*/ 1 w 698"/>
                <a:gd name="T95" fmla="*/ 1 h 836"/>
                <a:gd name="T96" fmla="*/ 1 w 698"/>
                <a:gd name="T97" fmla="*/ 1 h 836"/>
                <a:gd name="T98" fmla="*/ 1 w 698"/>
                <a:gd name="T99" fmla="*/ 1 h 836"/>
                <a:gd name="T100" fmla="*/ 1 w 698"/>
                <a:gd name="T101" fmla="*/ 1 h 836"/>
                <a:gd name="T102" fmla="*/ 1 w 698"/>
                <a:gd name="T103" fmla="*/ 1 h 836"/>
                <a:gd name="T104" fmla="*/ 1 w 698"/>
                <a:gd name="T105" fmla="*/ 1 h 836"/>
                <a:gd name="T106" fmla="*/ 1 w 698"/>
                <a:gd name="T107" fmla="*/ 1 h 836"/>
                <a:gd name="T108" fmla="*/ 1 w 698"/>
                <a:gd name="T109" fmla="*/ 1 h 836"/>
                <a:gd name="T110" fmla="*/ 1 w 698"/>
                <a:gd name="T111" fmla="*/ 1 h 8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8"/>
                <a:gd name="T169" fmla="*/ 0 h 836"/>
                <a:gd name="T170" fmla="*/ 698 w 698"/>
                <a:gd name="T171" fmla="*/ 836 h 8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8" h="836">
                  <a:moveTo>
                    <a:pt x="655" y="283"/>
                  </a:moveTo>
                  <a:lnTo>
                    <a:pt x="655" y="283"/>
                  </a:lnTo>
                  <a:lnTo>
                    <a:pt x="640" y="267"/>
                  </a:lnTo>
                  <a:lnTo>
                    <a:pt x="626" y="254"/>
                  </a:lnTo>
                  <a:lnTo>
                    <a:pt x="611" y="242"/>
                  </a:lnTo>
                  <a:lnTo>
                    <a:pt x="596" y="234"/>
                  </a:lnTo>
                  <a:lnTo>
                    <a:pt x="581" y="226"/>
                  </a:lnTo>
                  <a:lnTo>
                    <a:pt x="565" y="222"/>
                  </a:lnTo>
                  <a:lnTo>
                    <a:pt x="551" y="219"/>
                  </a:lnTo>
                  <a:lnTo>
                    <a:pt x="535" y="218"/>
                  </a:lnTo>
                  <a:lnTo>
                    <a:pt x="518" y="219"/>
                  </a:lnTo>
                  <a:lnTo>
                    <a:pt x="502" y="222"/>
                  </a:lnTo>
                  <a:lnTo>
                    <a:pt x="486" y="226"/>
                  </a:lnTo>
                  <a:lnTo>
                    <a:pt x="470" y="231"/>
                  </a:lnTo>
                  <a:lnTo>
                    <a:pt x="456" y="238"/>
                  </a:lnTo>
                  <a:lnTo>
                    <a:pt x="441" y="245"/>
                  </a:lnTo>
                  <a:lnTo>
                    <a:pt x="415" y="259"/>
                  </a:lnTo>
                  <a:lnTo>
                    <a:pt x="374" y="284"/>
                  </a:lnTo>
                  <a:lnTo>
                    <a:pt x="379" y="257"/>
                  </a:lnTo>
                  <a:lnTo>
                    <a:pt x="382" y="226"/>
                  </a:lnTo>
                  <a:lnTo>
                    <a:pt x="410" y="222"/>
                  </a:lnTo>
                  <a:lnTo>
                    <a:pt x="424" y="219"/>
                  </a:lnTo>
                  <a:lnTo>
                    <a:pt x="438" y="213"/>
                  </a:lnTo>
                  <a:lnTo>
                    <a:pt x="454" y="208"/>
                  </a:lnTo>
                  <a:lnTo>
                    <a:pt x="469" y="199"/>
                  </a:lnTo>
                  <a:lnTo>
                    <a:pt x="483" y="189"/>
                  </a:lnTo>
                  <a:lnTo>
                    <a:pt x="496" y="177"/>
                  </a:lnTo>
                  <a:lnTo>
                    <a:pt x="505" y="169"/>
                  </a:lnTo>
                  <a:lnTo>
                    <a:pt x="512" y="159"/>
                  </a:lnTo>
                  <a:lnTo>
                    <a:pt x="519" y="148"/>
                  </a:lnTo>
                  <a:lnTo>
                    <a:pt x="525" y="138"/>
                  </a:lnTo>
                  <a:lnTo>
                    <a:pt x="534" y="118"/>
                  </a:lnTo>
                  <a:lnTo>
                    <a:pt x="539" y="97"/>
                  </a:lnTo>
                  <a:lnTo>
                    <a:pt x="544" y="78"/>
                  </a:lnTo>
                  <a:lnTo>
                    <a:pt x="547" y="59"/>
                  </a:lnTo>
                  <a:lnTo>
                    <a:pt x="548" y="30"/>
                  </a:lnTo>
                  <a:lnTo>
                    <a:pt x="547" y="16"/>
                  </a:lnTo>
                  <a:lnTo>
                    <a:pt x="545" y="12"/>
                  </a:lnTo>
                  <a:lnTo>
                    <a:pt x="544" y="7"/>
                  </a:lnTo>
                  <a:lnTo>
                    <a:pt x="539" y="4"/>
                  </a:lnTo>
                  <a:lnTo>
                    <a:pt x="535" y="4"/>
                  </a:lnTo>
                  <a:lnTo>
                    <a:pt x="522" y="3"/>
                  </a:lnTo>
                  <a:lnTo>
                    <a:pt x="493" y="4"/>
                  </a:lnTo>
                  <a:lnTo>
                    <a:pt x="474" y="7"/>
                  </a:lnTo>
                  <a:lnTo>
                    <a:pt x="454" y="12"/>
                  </a:lnTo>
                  <a:lnTo>
                    <a:pt x="434" y="17"/>
                  </a:lnTo>
                  <a:lnTo>
                    <a:pt x="412" y="27"/>
                  </a:lnTo>
                  <a:lnTo>
                    <a:pt x="402" y="33"/>
                  </a:lnTo>
                  <a:lnTo>
                    <a:pt x="392" y="39"/>
                  </a:lnTo>
                  <a:lnTo>
                    <a:pt x="382" y="46"/>
                  </a:lnTo>
                  <a:lnTo>
                    <a:pt x="374" y="55"/>
                  </a:lnTo>
                  <a:lnTo>
                    <a:pt x="362" y="68"/>
                  </a:lnTo>
                  <a:lnTo>
                    <a:pt x="353" y="81"/>
                  </a:lnTo>
                  <a:lnTo>
                    <a:pt x="345" y="69"/>
                  </a:lnTo>
                  <a:lnTo>
                    <a:pt x="335" y="58"/>
                  </a:lnTo>
                  <a:lnTo>
                    <a:pt x="323" y="48"/>
                  </a:lnTo>
                  <a:lnTo>
                    <a:pt x="312" y="40"/>
                  </a:lnTo>
                  <a:lnTo>
                    <a:pt x="300" y="32"/>
                  </a:lnTo>
                  <a:lnTo>
                    <a:pt x="288" y="26"/>
                  </a:lnTo>
                  <a:lnTo>
                    <a:pt x="265" y="16"/>
                  </a:lnTo>
                  <a:lnTo>
                    <a:pt x="244" y="9"/>
                  </a:lnTo>
                  <a:lnTo>
                    <a:pt x="226" y="4"/>
                  </a:lnTo>
                  <a:lnTo>
                    <a:pt x="209" y="0"/>
                  </a:lnTo>
                  <a:lnTo>
                    <a:pt x="205" y="1"/>
                  </a:lnTo>
                  <a:lnTo>
                    <a:pt x="200" y="3"/>
                  </a:lnTo>
                  <a:lnTo>
                    <a:pt x="196" y="6"/>
                  </a:lnTo>
                  <a:lnTo>
                    <a:pt x="195" y="10"/>
                  </a:lnTo>
                  <a:lnTo>
                    <a:pt x="189" y="32"/>
                  </a:lnTo>
                  <a:lnTo>
                    <a:pt x="186" y="53"/>
                  </a:lnTo>
                  <a:lnTo>
                    <a:pt x="185" y="82"/>
                  </a:lnTo>
                  <a:lnTo>
                    <a:pt x="186" y="105"/>
                  </a:lnTo>
                  <a:lnTo>
                    <a:pt x="190" y="130"/>
                  </a:lnTo>
                  <a:lnTo>
                    <a:pt x="193" y="141"/>
                  </a:lnTo>
                  <a:lnTo>
                    <a:pt x="198" y="154"/>
                  </a:lnTo>
                  <a:lnTo>
                    <a:pt x="203" y="166"/>
                  </a:lnTo>
                  <a:lnTo>
                    <a:pt x="211" y="179"/>
                  </a:lnTo>
                  <a:lnTo>
                    <a:pt x="219" y="192"/>
                  </a:lnTo>
                  <a:lnTo>
                    <a:pt x="229" y="202"/>
                  </a:lnTo>
                  <a:lnTo>
                    <a:pt x="241" y="212"/>
                  </a:lnTo>
                  <a:lnTo>
                    <a:pt x="252" y="222"/>
                  </a:lnTo>
                  <a:lnTo>
                    <a:pt x="265" y="229"/>
                  </a:lnTo>
                  <a:lnTo>
                    <a:pt x="277" y="236"/>
                  </a:lnTo>
                  <a:lnTo>
                    <a:pt x="301" y="246"/>
                  </a:lnTo>
                  <a:lnTo>
                    <a:pt x="317" y="252"/>
                  </a:lnTo>
                  <a:lnTo>
                    <a:pt x="330" y="257"/>
                  </a:lnTo>
                  <a:lnTo>
                    <a:pt x="350" y="261"/>
                  </a:lnTo>
                  <a:lnTo>
                    <a:pt x="345" y="295"/>
                  </a:lnTo>
                  <a:lnTo>
                    <a:pt x="336" y="291"/>
                  </a:lnTo>
                  <a:lnTo>
                    <a:pt x="326" y="285"/>
                  </a:lnTo>
                  <a:lnTo>
                    <a:pt x="294" y="267"/>
                  </a:lnTo>
                  <a:lnTo>
                    <a:pt x="275" y="255"/>
                  </a:lnTo>
                  <a:lnTo>
                    <a:pt x="255" y="244"/>
                  </a:lnTo>
                  <a:lnTo>
                    <a:pt x="234" y="234"/>
                  </a:lnTo>
                  <a:lnTo>
                    <a:pt x="211" y="226"/>
                  </a:lnTo>
                  <a:lnTo>
                    <a:pt x="187" y="221"/>
                  </a:lnTo>
                  <a:lnTo>
                    <a:pt x="175" y="219"/>
                  </a:lnTo>
                  <a:lnTo>
                    <a:pt x="162" y="218"/>
                  </a:lnTo>
                  <a:lnTo>
                    <a:pt x="147" y="219"/>
                  </a:lnTo>
                  <a:lnTo>
                    <a:pt x="133" y="221"/>
                  </a:lnTo>
                  <a:lnTo>
                    <a:pt x="120" y="225"/>
                  </a:lnTo>
                  <a:lnTo>
                    <a:pt x="105" y="231"/>
                  </a:lnTo>
                  <a:lnTo>
                    <a:pt x="91" y="238"/>
                  </a:lnTo>
                  <a:lnTo>
                    <a:pt x="76" y="248"/>
                  </a:lnTo>
                  <a:lnTo>
                    <a:pt x="63" y="259"/>
                  </a:lnTo>
                  <a:lnTo>
                    <a:pt x="49" y="272"/>
                  </a:lnTo>
                  <a:lnTo>
                    <a:pt x="37" y="288"/>
                  </a:lnTo>
                  <a:lnTo>
                    <a:pt x="27" y="306"/>
                  </a:lnTo>
                  <a:lnTo>
                    <a:pt x="19" y="323"/>
                  </a:lnTo>
                  <a:lnTo>
                    <a:pt x="12" y="342"/>
                  </a:lnTo>
                  <a:lnTo>
                    <a:pt x="7" y="360"/>
                  </a:lnTo>
                  <a:lnTo>
                    <a:pt x="3" y="379"/>
                  </a:lnTo>
                  <a:lnTo>
                    <a:pt x="1" y="399"/>
                  </a:lnTo>
                  <a:lnTo>
                    <a:pt x="0" y="421"/>
                  </a:lnTo>
                  <a:lnTo>
                    <a:pt x="1" y="447"/>
                  </a:lnTo>
                  <a:lnTo>
                    <a:pt x="4" y="473"/>
                  </a:lnTo>
                  <a:lnTo>
                    <a:pt x="9" y="499"/>
                  </a:lnTo>
                  <a:lnTo>
                    <a:pt x="14" y="526"/>
                  </a:lnTo>
                  <a:lnTo>
                    <a:pt x="22" y="552"/>
                  </a:lnTo>
                  <a:lnTo>
                    <a:pt x="30" y="578"/>
                  </a:lnTo>
                  <a:lnTo>
                    <a:pt x="40" y="604"/>
                  </a:lnTo>
                  <a:lnTo>
                    <a:pt x="52" y="630"/>
                  </a:lnTo>
                  <a:lnTo>
                    <a:pt x="63" y="654"/>
                  </a:lnTo>
                  <a:lnTo>
                    <a:pt x="75" y="677"/>
                  </a:lnTo>
                  <a:lnTo>
                    <a:pt x="88" y="701"/>
                  </a:lnTo>
                  <a:lnTo>
                    <a:pt x="102" y="721"/>
                  </a:lnTo>
                  <a:lnTo>
                    <a:pt x="115" y="741"/>
                  </a:lnTo>
                  <a:lnTo>
                    <a:pt x="130" y="760"/>
                  </a:lnTo>
                  <a:lnTo>
                    <a:pt x="143" y="775"/>
                  </a:lnTo>
                  <a:lnTo>
                    <a:pt x="157" y="790"/>
                  </a:lnTo>
                  <a:lnTo>
                    <a:pt x="170" y="801"/>
                  </a:lnTo>
                  <a:lnTo>
                    <a:pt x="183" y="811"/>
                  </a:lnTo>
                  <a:lnTo>
                    <a:pt x="195" y="819"/>
                  </a:lnTo>
                  <a:lnTo>
                    <a:pt x="208" y="826"/>
                  </a:lnTo>
                  <a:lnTo>
                    <a:pt x="219" y="830"/>
                  </a:lnTo>
                  <a:lnTo>
                    <a:pt x="232" y="833"/>
                  </a:lnTo>
                  <a:lnTo>
                    <a:pt x="244" y="836"/>
                  </a:lnTo>
                  <a:lnTo>
                    <a:pt x="255" y="836"/>
                  </a:lnTo>
                  <a:lnTo>
                    <a:pt x="271" y="835"/>
                  </a:lnTo>
                  <a:lnTo>
                    <a:pt x="286" y="832"/>
                  </a:lnTo>
                  <a:lnTo>
                    <a:pt x="300" y="827"/>
                  </a:lnTo>
                  <a:lnTo>
                    <a:pt x="312" y="822"/>
                  </a:lnTo>
                  <a:lnTo>
                    <a:pt x="323" y="816"/>
                  </a:lnTo>
                  <a:lnTo>
                    <a:pt x="332" y="809"/>
                  </a:lnTo>
                  <a:lnTo>
                    <a:pt x="348" y="796"/>
                  </a:lnTo>
                  <a:lnTo>
                    <a:pt x="361" y="809"/>
                  </a:lnTo>
                  <a:lnTo>
                    <a:pt x="372" y="817"/>
                  </a:lnTo>
                  <a:lnTo>
                    <a:pt x="388" y="826"/>
                  </a:lnTo>
                  <a:lnTo>
                    <a:pt x="397" y="829"/>
                  </a:lnTo>
                  <a:lnTo>
                    <a:pt x="405" y="832"/>
                  </a:lnTo>
                  <a:lnTo>
                    <a:pt x="415" y="833"/>
                  </a:lnTo>
                  <a:lnTo>
                    <a:pt x="425" y="835"/>
                  </a:lnTo>
                  <a:lnTo>
                    <a:pt x="434" y="833"/>
                  </a:lnTo>
                  <a:lnTo>
                    <a:pt x="444" y="832"/>
                  </a:lnTo>
                  <a:lnTo>
                    <a:pt x="453" y="830"/>
                  </a:lnTo>
                  <a:lnTo>
                    <a:pt x="463" y="826"/>
                  </a:lnTo>
                  <a:lnTo>
                    <a:pt x="473" y="822"/>
                  </a:lnTo>
                  <a:lnTo>
                    <a:pt x="483" y="816"/>
                  </a:lnTo>
                  <a:lnTo>
                    <a:pt x="493" y="809"/>
                  </a:lnTo>
                  <a:lnTo>
                    <a:pt x="503" y="801"/>
                  </a:lnTo>
                  <a:lnTo>
                    <a:pt x="528" y="780"/>
                  </a:lnTo>
                  <a:lnTo>
                    <a:pt x="549" y="758"/>
                  </a:lnTo>
                  <a:lnTo>
                    <a:pt x="570" y="735"/>
                  </a:lnTo>
                  <a:lnTo>
                    <a:pt x="588" y="712"/>
                  </a:lnTo>
                  <a:lnTo>
                    <a:pt x="607" y="689"/>
                  </a:lnTo>
                  <a:lnTo>
                    <a:pt x="623" y="666"/>
                  </a:lnTo>
                  <a:lnTo>
                    <a:pt x="637" y="641"/>
                  </a:lnTo>
                  <a:lnTo>
                    <a:pt x="650" y="617"/>
                  </a:lnTo>
                  <a:lnTo>
                    <a:pt x="661" y="592"/>
                  </a:lnTo>
                  <a:lnTo>
                    <a:pt x="671" y="568"/>
                  </a:lnTo>
                  <a:lnTo>
                    <a:pt x="679" y="543"/>
                  </a:lnTo>
                  <a:lnTo>
                    <a:pt x="686" y="519"/>
                  </a:lnTo>
                  <a:lnTo>
                    <a:pt x="691" y="496"/>
                  </a:lnTo>
                  <a:lnTo>
                    <a:pt x="695" y="473"/>
                  </a:lnTo>
                  <a:lnTo>
                    <a:pt x="698" y="450"/>
                  </a:lnTo>
                  <a:lnTo>
                    <a:pt x="698" y="427"/>
                  </a:lnTo>
                  <a:lnTo>
                    <a:pt x="698" y="406"/>
                  </a:lnTo>
                  <a:lnTo>
                    <a:pt x="695" y="386"/>
                  </a:lnTo>
                  <a:lnTo>
                    <a:pt x="692" y="366"/>
                  </a:lnTo>
                  <a:lnTo>
                    <a:pt x="688" y="347"/>
                  </a:lnTo>
                  <a:lnTo>
                    <a:pt x="682" y="330"/>
                  </a:lnTo>
                  <a:lnTo>
                    <a:pt x="673" y="314"/>
                  </a:lnTo>
                  <a:lnTo>
                    <a:pt x="665" y="298"/>
                  </a:lnTo>
                  <a:lnTo>
                    <a:pt x="655" y="283"/>
                  </a:lnTo>
                  <a:close/>
                  <a:moveTo>
                    <a:pt x="378" y="788"/>
                  </a:moveTo>
                  <a:lnTo>
                    <a:pt x="378" y="788"/>
                  </a:lnTo>
                  <a:lnTo>
                    <a:pt x="369" y="780"/>
                  </a:lnTo>
                  <a:lnTo>
                    <a:pt x="363" y="774"/>
                  </a:lnTo>
                  <a:lnTo>
                    <a:pt x="361" y="770"/>
                  </a:lnTo>
                  <a:lnTo>
                    <a:pt x="359" y="768"/>
                  </a:lnTo>
                  <a:lnTo>
                    <a:pt x="355" y="764"/>
                  </a:lnTo>
                  <a:lnTo>
                    <a:pt x="349" y="762"/>
                  </a:lnTo>
                  <a:lnTo>
                    <a:pt x="343" y="764"/>
                  </a:lnTo>
                  <a:lnTo>
                    <a:pt x="337" y="767"/>
                  </a:lnTo>
                  <a:lnTo>
                    <a:pt x="336" y="768"/>
                  </a:lnTo>
                  <a:lnTo>
                    <a:pt x="326" y="778"/>
                  </a:lnTo>
                  <a:lnTo>
                    <a:pt x="319" y="786"/>
                  </a:lnTo>
                  <a:lnTo>
                    <a:pt x="309" y="793"/>
                  </a:lnTo>
                  <a:lnTo>
                    <a:pt x="297" y="799"/>
                  </a:lnTo>
                  <a:lnTo>
                    <a:pt x="284" y="804"/>
                  </a:lnTo>
                  <a:lnTo>
                    <a:pt x="270" y="807"/>
                  </a:lnTo>
                  <a:lnTo>
                    <a:pt x="255" y="809"/>
                  </a:lnTo>
                  <a:lnTo>
                    <a:pt x="247" y="809"/>
                  </a:lnTo>
                  <a:lnTo>
                    <a:pt x="238" y="807"/>
                  </a:lnTo>
                  <a:lnTo>
                    <a:pt x="228" y="804"/>
                  </a:lnTo>
                  <a:lnTo>
                    <a:pt x="219" y="801"/>
                  </a:lnTo>
                  <a:lnTo>
                    <a:pt x="209" y="796"/>
                  </a:lnTo>
                  <a:lnTo>
                    <a:pt x="198" y="790"/>
                  </a:lnTo>
                  <a:lnTo>
                    <a:pt x="187" y="781"/>
                  </a:lnTo>
                  <a:lnTo>
                    <a:pt x="176" y="771"/>
                  </a:lnTo>
                  <a:lnTo>
                    <a:pt x="163" y="758"/>
                  </a:lnTo>
                  <a:lnTo>
                    <a:pt x="150" y="742"/>
                  </a:lnTo>
                  <a:lnTo>
                    <a:pt x="137" y="725"/>
                  </a:lnTo>
                  <a:lnTo>
                    <a:pt x="124" y="706"/>
                  </a:lnTo>
                  <a:lnTo>
                    <a:pt x="111" y="686"/>
                  </a:lnTo>
                  <a:lnTo>
                    <a:pt x="100" y="664"/>
                  </a:lnTo>
                  <a:lnTo>
                    <a:pt x="87" y="641"/>
                  </a:lnTo>
                  <a:lnTo>
                    <a:pt x="76" y="618"/>
                  </a:lnTo>
                  <a:lnTo>
                    <a:pt x="66" y="594"/>
                  </a:lnTo>
                  <a:lnTo>
                    <a:pt x="56" y="569"/>
                  </a:lnTo>
                  <a:lnTo>
                    <a:pt x="48" y="545"/>
                  </a:lnTo>
                  <a:lnTo>
                    <a:pt x="40" y="519"/>
                  </a:lnTo>
                  <a:lnTo>
                    <a:pt x="35" y="494"/>
                  </a:lnTo>
                  <a:lnTo>
                    <a:pt x="30" y="468"/>
                  </a:lnTo>
                  <a:lnTo>
                    <a:pt x="27" y="444"/>
                  </a:lnTo>
                  <a:lnTo>
                    <a:pt x="27" y="421"/>
                  </a:lnTo>
                  <a:lnTo>
                    <a:pt x="27" y="402"/>
                  </a:lnTo>
                  <a:lnTo>
                    <a:pt x="30" y="383"/>
                  </a:lnTo>
                  <a:lnTo>
                    <a:pt x="33" y="366"/>
                  </a:lnTo>
                  <a:lnTo>
                    <a:pt x="37" y="349"/>
                  </a:lnTo>
                  <a:lnTo>
                    <a:pt x="43" y="333"/>
                  </a:lnTo>
                  <a:lnTo>
                    <a:pt x="50" y="319"/>
                  </a:lnTo>
                  <a:lnTo>
                    <a:pt x="59" y="304"/>
                  </a:lnTo>
                  <a:lnTo>
                    <a:pt x="69" y="291"/>
                  </a:lnTo>
                  <a:lnTo>
                    <a:pt x="81" y="280"/>
                  </a:lnTo>
                  <a:lnTo>
                    <a:pt x="92" y="270"/>
                  </a:lnTo>
                  <a:lnTo>
                    <a:pt x="104" y="261"/>
                  </a:lnTo>
                  <a:lnTo>
                    <a:pt x="115" y="255"/>
                  </a:lnTo>
                  <a:lnTo>
                    <a:pt x="127" y="251"/>
                  </a:lnTo>
                  <a:lnTo>
                    <a:pt x="138" y="248"/>
                  </a:lnTo>
                  <a:lnTo>
                    <a:pt x="150" y="245"/>
                  </a:lnTo>
                  <a:lnTo>
                    <a:pt x="162" y="245"/>
                  </a:lnTo>
                  <a:lnTo>
                    <a:pt x="176" y="246"/>
                  </a:lnTo>
                  <a:lnTo>
                    <a:pt x="190" y="248"/>
                  </a:lnTo>
                  <a:lnTo>
                    <a:pt x="203" y="252"/>
                  </a:lnTo>
                  <a:lnTo>
                    <a:pt x="218" y="257"/>
                  </a:lnTo>
                  <a:lnTo>
                    <a:pt x="244" y="268"/>
                  </a:lnTo>
                  <a:lnTo>
                    <a:pt x="268" y="283"/>
                  </a:lnTo>
                  <a:lnTo>
                    <a:pt x="313" y="308"/>
                  </a:lnTo>
                  <a:lnTo>
                    <a:pt x="330" y="319"/>
                  </a:lnTo>
                  <a:lnTo>
                    <a:pt x="340" y="321"/>
                  </a:lnTo>
                  <a:lnTo>
                    <a:pt x="349" y="323"/>
                  </a:lnTo>
                  <a:lnTo>
                    <a:pt x="359" y="321"/>
                  </a:lnTo>
                  <a:lnTo>
                    <a:pt x="368" y="319"/>
                  </a:lnTo>
                  <a:lnTo>
                    <a:pt x="385" y="308"/>
                  </a:lnTo>
                  <a:lnTo>
                    <a:pt x="417" y="290"/>
                  </a:lnTo>
                  <a:lnTo>
                    <a:pt x="436" y="278"/>
                  </a:lnTo>
                  <a:lnTo>
                    <a:pt x="454" y="268"/>
                  </a:lnTo>
                  <a:lnTo>
                    <a:pt x="473" y="259"/>
                  </a:lnTo>
                  <a:lnTo>
                    <a:pt x="493" y="252"/>
                  </a:lnTo>
                  <a:lnTo>
                    <a:pt x="515" y="246"/>
                  </a:lnTo>
                  <a:lnTo>
                    <a:pt x="525" y="245"/>
                  </a:lnTo>
                  <a:lnTo>
                    <a:pt x="535" y="245"/>
                  </a:lnTo>
                  <a:lnTo>
                    <a:pt x="548" y="246"/>
                  </a:lnTo>
                  <a:lnTo>
                    <a:pt x="560" y="248"/>
                  </a:lnTo>
                  <a:lnTo>
                    <a:pt x="571" y="251"/>
                  </a:lnTo>
                  <a:lnTo>
                    <a:pt x="584" y="257"/>
                  </a:lnTo>
                  <a:lnTo>
                    <a:pt x="597" y="264"/>
                  </a:lnTo>
                  <a:lnTo>
                    <a:pt x="609" y="274"/>
                  </a:lnTo>
                  <a:lnTo>
                    <a:pt x="622" y="285"/>
                  </a:lnTo>
                  <a:lnTo>
                    <a:pt x="633" y="300"/>
                  </a:lnTo>
                  <a:lnTo>
                    <a:pt x="642" y="313"/>
                  </a:lnTo>
                  <a:lnTo>
                    <a:pt x="650" y="326"/>
                  </a:lnTo>
                  <a:lnTo>
                    <a:pt x="656" y="340"/>
                  </a:lnTo>
                  <a:lnTo>
                    <a:pt x="662" y="356"/>
                  </a:lnTo>
                  <a:lnTo>
                    <a:pt x="666" y="372"/>
                  </a:lnTo>
                  <a:lnTo>
                    <a:pt x="669" y="389"/>
                  </a:lnTo>
                  <a:lnTo>
                    <a:pt x="671" y="408"/>
                  </a:lnTo>
                  <a:lnTo>
                    <a:pt x="672" y="427"/>
                  </a:lnTo>
                  <a:lnTo>
                    <a:pt x="671" y="447"/>
                  </a:lnTo>
                  <a:lnTo>
                    <a:pt x="669" y="468"/>
                  </a:lnTo>
                  <a:lnTo>
                    <a:pt x="665" y="490"/>
                  </a:lnTo>
                  <a:lnTo>
                    <a:pt x="661" y="513"/>
                  </a:lnTo>
                  <a:lnTo>
                    <a:pt x="653" y="536"/>
                  </a:lnTo>
                  <a:lnTo>
                    <a:pt x="646" y="559"/>
                  </a:lnTo>
                  <a:lnTo>
                    <a:pt x="636" y="582"/>
                  </a:lnTo>
                  <a:lnTo>
                    <a:pt x="626" y="605"/>
                  </a:lnTo>
                  <a:lnTo>
                    <a:pt x="613" y="628"/>
                  </a:lnTo>
                  <a:lnTo>
                    <a:pt x="600" y="652"/>
                  </a:lnTo>
                  <a:lnTo>
                    <a:pt x="584" y="673"/>
                  </a:lnTo>
                  <a:lnTo>
                    <a:pt x="568" y="696"/>
                  </a:lnTo>
                  <a:lnTo>
                    <a:pt x="549" y="718"/>
                  </a:lnTo>
                  <a:lnTo>
                    <a:pt x="531" y="739"/>
                  </a:lnTo>
                  <a:lnTo>
                    <a:pt x="509" y="761"/>
                  </a:lnTo>
                  <a:lnTo>
                    <a:pt x="486" y="781"/>
                  </a:lnTo>
                  <a:lnTo>
                    <a:pt x="469" y="793"/>
                  </a:lnTo>
                  <a:lnTo>
                    <a:pt x="453" y="801"/>
                  </a:lnTo>
                  <a:lnTo>
                    <a:pt x="438" y="806"/>
                  </a:lnTo>
                  <a:lnTo>
                    <a:pt x="425" y="807"/>
                  </a:lnTo>
                  <a:lnTo>
                    <a:pt x="411" y="806"/>
                  </a:lnTo>
                  <a:lnTo>
                    <a:pt x="398" y="801"/>
                  </a:lnTo>
                  <a:lnTo>
                    <a:pt x="388" y="796"/>
                  </a:lnTo>
                  <a:lnTo>
                    <a:pt x="378" y="788"/>
                  </a:lnTo>
                  <a:close/>
                  <a:moveTo>
                    <a:pt x="232" y="164"/>
                  </a:moveTo>
                  <a:lnTo>
                    <a:pt x="232" y="164"/>
                  </a:lnTo>
                  <a:lnTo>
                    <a:pt x="228" y="154"/>
                  </a:lnTo>
                  <a:lnTo>
                    <a:pt x="222" y="144"/>
                  </a:lnTo>
                  <a:lnTo>
                    <a:pt x="219" y="134"/>
                  </a:lnTo>
                  <a:lnTo>
                    <a:pt x="216" y="124"/>
                  </a:lnTo>
                  <a:lnTo>
                    <a:pt x="213" y="102"/>
                  </a:lnTo>
                  <a:lnTo>
                    <a:pt x="212" y="82"/>
                  </a:lnTo>
                  <a:lnTo>
                    <a:pt x="213" y="56"/>
                  </a:lnTo>
                  <a:lnTo>
                    <a:pt x="216" y="36"/>
                  </a:lnTo>
                  <a:lnTo>
                    <a:pt x="218" y="29"/>
                  </a:lnTo>
                  <a:lnTo>
                    <a:pt x="242" y="36"/>
                  </a:lnTo>
                  <a:lnTo>
                    <a:pt x="258" y="42"/>
                  </a:lnTo>
                  <a:lnTo>
                    <a:pt x="274" y="49"/>
                  </a:lnTo>
                  <a:lnTo>
                    <a:pt x="291" y="59"/>
                  </a:lnTo>
                  <a:lnTo>
                    <a:pt x="307" y="69"/>
                  </a:lnTo>
                  <a:lnTo>
                    <a:pt x="322" y="84"/>
                  </a:lnTo>
                  <a:lnTo>
                    <a:pt x="327" y="91"/>
                  </a:lnTo>
                  <a:lnTo>
                    <a:pt x="333" y="98"/>
                  </a:lnTo>
                  <a:lnTo>
                    <a:pt x="339" y="108"/>
                  </a:lnTo>
                  <a:lnTo>
                    <a:pt x="343" y="118"/>
                  </a:lnTo>
                  <a:lnTo>
                    <a:pt x="348" y="128"/>
                  </a:lnTo>
                  <a:lnTo>
                    <a:pt x="350" y="138"/>
                  </a:lnTo>
                  <a:lnTo>
                    <a:pt x="353" y="160"/>
                  </a:lnTo>
                  <a:lnTo>
                    <a:pt x="355" y="180"/>
                  </a:lnTo>
                  <a:lnTo>
                    <a:pt x="353" y="206"/>
                  </a:lnTo>
                  <a:lnTo>
                    <a:pt x="350" y="226"/>
                  </a:lnTo>
                  <a:lnTo>
                    <a:pt x="349" y="234"/>
                  </a:lnTo>
                  <a:lnTo>
                    <a:pt x="324" y="226"/>
                  </a:lnTo>
                  <a:lnTo>
                    <a:pt x="309" y="221"/>
                  </a:lnTo>
                  <a:lnTo>
                    <a:pt x="291" y="213"/>
                  </a:lnTo>
                  <a:lnTo>
                    <a:pt x="275" y="203"/>
                  </a:lnTo>
                  <a:lnTo>
                    <a:pt x="260" y="193"/>
                  </a:lnTo>
                  <a:lnTo>
                    <a:pt x="245" y="179"/>
                  </a:lnTo>
                  <a:lnTo>
                    <a:pt x="238" y="172"/>
                  </a:lnTo>
                  <a:lnTo>
                    <a:pt x="232" y="164"/>
                  </a:lnTo>
                  <a:close/>
                  <a:moveTo>
                    <a:pt x="384" y="65"/>
                  </a:moveTo>
                  <a:lnTo>
                    <a:pt x="392" y="74"/>
                  </a:lnTo>
                  <a:lnTo>
                    <a:pt x="399" y="68"/>
                  </a:lnTo>
                  <a:lnTo>
                    <a:pt x="408" y="61"/>
                  </a:lnTo>
                  <a:lnTo>
                    <a:pt x="424" y="50"/>
                  </a:lnTo>
                  <a:lnTo>
                    <a:pt x="443" y="43"/>
                  </a:lnTo>
                  <a:lnTo>
                    <a:pt x="460" y="37"/>
                  </a:lnTo>
                  <a:lnTo>
                    <a:pt x="477" y="35"/>
                  </a:lnTo>
                  <a:lnTo>
                    <a:pt x="495" y="32"/>
                  </a:lnTo>
                  <a:lnTo>
                    <a:pt x="521" y="30"/>
                  </a:lnTo>
                  <a:lnTo>
                    <a:pt x="519" y="56"/>
                  </a:lnTo>
                  <a:lnTo>
                    <a:pt x="518" y="74"/>
                  </a:lnTo>
                  <a:lnTo>
                    <a:pt x="513" y="91"/>
                  </a:lnTo>
                  <a:lnTo>
                    <a:pt x="508" y="108"/>
                  </a:lnTo>
                  <a:lnTo>
                    <a:pt x="500" y="127"/>
                  </a:lnTo>
                  <a:lnTo>
                    <a:pt x="490" y="143"/>
                  </a:lnTo>
                  <a:lnTo>
                    <a:pt x="485" y="151"/>
                  </a:lnTo>
                  <a:lnTo>
                    <a:pt x="477" y="159"/>
                  </a:lnTo>
                  <a:lnTo>
                    <a:pt x="467" y="167"/>
                  </a:lnTo>
                  <a:lnTo>
                    <a:pt x="456" y="176"/>
                  </a:lnTo>
                  <a:lnTo>
                    <a:pt x="444" y="182"/>
                  </a:lnTo>
                  <a:lnTo>
                    <a:pt x="431" y="187"/>
                  </a:lnTo>
                  <a:lnTo>
                    <a:pt x="418" y="192"/>
                  </a:lnTo>
                  <a:lnTo>
                    <a:pt x="407" y="196"/>
                  </a:lnTo>
                  <a:lnTo>
                    <a:pt x="382" y="200"/>
                  </a:lnTo>
                  <a:lnTo>
                    <a:pt x="382" y="193"/>
                  </a:lnTo>
                  <a:lnTo>
                    <a:pt x="381" y="190"/>
                  </a:lnTo>
                  <a:lnTo>
                    <a:pt x="381" y="180"/>
                  </a:lnTo>
                  <a:lnTo>
                    <a:pt x="381" y="163"/>
                  </a:lnTo>
                  <a:lnTo>
                    <a:pt x="379" y="146"/>
                  </a:lnTo>
                  <a:lnTo>
                    <a:pt x="375" y="127"/>
                  </a:lnTo>
                  <a:lnTo>
                    <a:pt x="369" y="108"/>
                  </a:lnTo>
                  <a:lnTo>
                    <a:pt x="379" y="91"/>
                  </a:lnTo>
                  <a:lnTo>
                    <a:pt x="385" y="82"/>
                  </a:lnTo>
                  <a:lnTo>
                    <a:pt x="392" y="74"/>
                  </a:lnTo>
                  <a:lnTo>
                    <a:pt x="384" y="65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720" name="Freeform 9"/>
            <p:cNvSpPr>
              <a:spLocks/>
            </p:cNvSpPr>
            <p:nvPr/>
          </p:nvSpPr>
          <p:spPr bwMode="auto">
            <a:xfrm>
              <a:off x="417" y="1191"/>
              <a:ext cx="54" cy="64"/>
            </a:xfrm>
            <a:custGeom>
              <a:avLst/>
              <a:gdLst>
                <a:gd name="T0" fmla="*/ 0 w 110"/>
                <a:gd name="T1" fmla="*/ 0 h 129"/>
                <a:gd name="T2" fmla="*/ 0 w 110"/>
                <a:gd name="T3" fmla="*/ 0 h 129"/>
                <a:gd name="T4" fmla="*/ 0 w 110"/>
                <a:gd name="T5" fmla="*/ 0 h 129"/>
                <a:gd name="T6" fmla="*/ 0 w 110"/>
                <a:gd name="T7" fmla="*/ 0 h 129"/>
                <a:gd name="T8" fmla="*/ 0 w 110"/>
                <a:gd name="T9" fmla="*/ 0 h 129"/>
                <a:gd name="T10" fmla="*/ 0 w 110"/>
                <a:gd name="T11" fmla="*/ 0 h 129"/>
                <a:gd name="T12" fmla="*/ 0 w 110"/>
                <a:gd name="T13" fmla="*/ 0 h 129"/>
                <a:gd name="T14" fmla="*/ 0 w 110"/>
                <a:gd name="T15" fmla="*/ 0 h 129"/>
                <a:gd name="T16" fmla="*/ 0 w 110"/>
                <a:gd name="T17" fmla="*/ 0 h 129"/>
                <a:gd name="T18" fmla="*/ 0 w 110"/>
                <a:gd name="T19" fmla="*/ 0 h 129"/>
                <a:gd name="T20" fmla="*/ 0 w 110"/>
                <a:gd name="T21" fmla="*/ 0 h 129"/>
                <a:gd name="T22" fmla="*/ 0 w 110"/>
                <a:gd name="T23" fmla="*/ 0 h 129"/>
                <a:gd name="T24" fmla="*/ 0 w 110"/>
                <a:gd name="T25" fmla="*/ 0 h 129"/>
                <a:gd name="T26" fmla="*/ 0 w 110"/>
                <a:gd name="T27" fmla="*/ 0 h 129"/>
                <a:gd name="T28" fmla="*/ 0 w 110"/>
                <a:gd name="T29" fmla="*/ 0 h 129"/>
                <a:gd name="T30" fmla="*/ 0 w 110"/>
                <a:gd name="T31" fmla="*/ 0 h 129"/>
                <a:gd name="T32" fmla="*/ 0 w 110"/>
                <a:gd name="T33" fmla="*/ 0 h 129"/>
                <a:gd name="T34" fmla="*/ 0 w 110"/>
                <a:gd name="T35" fmla="*/ 0 h 129"/>
                <a:gd name="T36" fmla="*/ 0 w 110"/>
                <a:gd name="T37" fmla="*/ 0 h 129"/>
                <a:gd name="T38" fmla="*/ 0 w 110"/>
                <a:gd name="T39" fmla="*/ 0 h 129"/>
                <a:gd name="T40" fmla="*/ 0 w 110"/>
                <a:gd name="T41" fmla="*/ 0 h 129"/>
                <a:gd name="T42" fmla="*/ 0 w 110"/>
                <a:gd name="T43" fmla="*/ 0 h 129"/>
                <a:gd name="T44" fmla="*/ 0 w 110"/>
                <a:gd name="T45" fmla="*/ 0 h 129"/>
                <a:gd name="T46" fmla="*/ 0 w 110"/>
                <a:gd name="T47" fmla="*/ 0 h 129"/>
                <a:gd name="T48" fmla="*/ 0 w 110"/>
                <a:gd name="T49" fmla="*/ 0 h 129"/>
                <a:gd name="T50" fmla="*/ 0 w 110"/>
                <a:gd name="T51" fmla="*/ 0 h 129"/>
                <a:gd name="T52" fmla="*/ 0 w 110"/>
                <a:gd name="T53" fmla="*/ 0 h 129"/>
                <a:gd name="T54" fmla="*/ 0 w 110"/>
                <a:gd name="T55" fmla="*/ 0 h 129"/>
                <a:gd name="T56" fmla="*/ 0 w 110"/>
                <a:gd name="T57" fmla="*/ 0 h 129"/>
                <a:gd name="T58" fmla="*/ 0 w 110"/>
                <a:gd name="T59" fmla="*/ 0 h 129"/>
                <a:gd name="T60" fmla="*/ 0 w 110"/>
                <a:gd name="T61" fmla="*/ 0 h 129"/>
                <a:gd name="T62" fmla="*/ 0 w 110"/>
                <a:gd name="T63" fmla="*/ 0 h 1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129"/>
                <a:gd name="T98" fmla="*/ 110 w 110"/>
                <a:gd name="T99" fmla="*/ 129 h 1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129">
                  <a:moveTo>
                    <a:pt x="14" y="28"/>
                  </a:moveTo>
                  <a:lnTo>
                    <a:pt x="14" y="28"/>
                  </a:lnTo>
                  <a:lnTo>
                    <a:pt x="16" y="28"/>
                  </a:lnTo>
                  <a:lnTo>
                    <a:pt x="20" y="28"/>
                  </a:lnTo>
                  <a:lnTo>
                    <a:pt x="30" y="28"/>
                  </a:lnTo>
                  <a:lnTo>
                    <a:pt x="43" y="31"/>
                  </a:lnTo>
                  <a:lnTo>
                    <a:pt x="49" y="35"/>
                  </a:lnTo>
                  <a:lnTo>
                    <a:pt x="56" y="38"/>
                  </a:lnTo>
                  <a:lnTo>
                    <a:pt x="62" y="44"/>
                  </a:lnTo>
                  <a:lnTo>
                    <a:pt x="68" y="51"/>
                  </a:lnTo>
                  <a:lnTo>
                    <a:pt x="75" y="65"/>
                  </a:lnTo>
                  <a:lnTo>
                    <a:pt x="79" y="77"/>
                  </a:lnTo>
                  <a:lnTo>
                    <a:pt x="82" y="88"/>
                  </a:lnTo>
                  <a:lnTo>
                    <a:pt x="82" y="97"/>
                  </a:lnTo>
                  <a:lnTo>
                    <a:pt x="81" y="108"/>
                  </a:lnTo>
                  <a:lnTo>
                    <a:pt x="81" y="110"/>
                  </a:lnTo>
                  <a:lnTo>
                    <a:pt x="81" y="111"/>
                  </a:lnTo>
                  <a:lnTo>
                    <a:pt x="79" y="116"/>
                  </a:lnTo>
                  <a:lnTo>
                    <a:pt x="81" y="121"/>
                  </a:lnTo>
                  <a:lnTo>
                    <a:pt x="85" y="126"/>
                  </a:lnTo>
                  <a:lnTo>
                    <a:pt x="89" y="127"/>
                  </a:lnTo>
                  <a:lnTo>
                    <a:pt x="94" y="129"/>
                  </a:lnTo>
                  <a:lnTo>
                    <a:pt x="98" y="127"/>
                  </a:lnTo>
                  <a:lnTo>
                    <a:pt x="101" y="126"/>
                  </a:lnTo>
                  <a:lnTo>
                    <a:pt x="104" y="123"/>
                  </a:lnTo>
                  <a:lnTo>
                    <a:pt x="107" y="119"/>
                  </a:lnTo>
                  <a:lnTo>
                    <a:pt x="108" y="113"/>
                  </a:lnTo>
                  <a:lnTo>
                    <a:pt x="110" y="97"/>
                  </a:lnTo>
                  <a:lnTo>
                    <a:pt x="108" y="84"/>
                  </a:lnTo>
                  <a:lnTo>
                    <a:pt x="105" y="70"/>
                  </a:lnTo>
                  <a:lnTo>
                    <a:pt x="100" y="54"/>
                  </a:lnTo>
                  <a:lnTo>
                    <a:pt x="91" y="36"/>
                  </a:lnTo>
                  <a:lnTo>
                    <a:pt x="82" y="26"/>
                  </a:lnTo>
                  <a:lnTo>
                    <a:pt x="72" y="18"/>
                  </a:lnTo>
                  <a:lnTo>
                    <a:pt x="62" y="10"/>
                  </a:lnTo>
                  <a:lnTo>
                    <a:pt x="52" y="6"/>
                  </a:lnTo>
                  <a:lnTo>
                    <a:pt x="43" y="3"/>
                  </a:lnTo>
                  <a:lnTo>
                    <a:pt x="33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10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704975" y="2649538"/>
            <a:ext cx="417513" cy="500062"/>
            <a:chOff x="180" y="1035"/>
            <a:chExt cx="349" cy="418"/>
          </a:xfrm>
        </p:grpSpPr>
        <p:sp>
          <p:nvSpPr>
            <p:cNvPr id="2170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0" y="1035"/>
              <a:ext cx="349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10" name="Freeform 5"/>
            <p:cNvSpPr>
              <a:spLocks/>
            </p:cNvSpPr>
            <p:nvPr/>
          </p:nvSpPr>
          <p:spPr bwMode="auto">
            <a:xfrm>
              <a:off x="365" y="1050"/>
              <a:ext cx="75" cy="85"/>
            </a:xfrm>
            <a:custGeom>
              <a:avLst/>
              <a:gdLst>
                <a:gd name="T0" fmla="*/ 0 w 152"/>
                <a:gd name="T1" fmla="*/ 1 h 170"/>
                <a:gd name="T2" fmla="*/ 0 w 152"/>
                <a:gd name="T3" fmla="*/ 1 h 170"/>
                <a:gd name="T4" fmla="*/ 0 w 152"/>
                <a:gd name="T5" fmla="*/ 1 h 170"/>
                <a:gd name="T6" fmla="*/ 0 w 152"/>
                <a:gd name="T7" fmla="*/ 1 h 170"/>
                <a:gd name="T8" fmla="*/ 0 w 152"/>
                <a:gd name="T9" fmla="*/ 1 h 170"/>
                <a:gd name="T10" fmla="*/ 0 w 152"/>
                <a:gd name="T11" fmla="*/ 1 h 170"/>
                <a:gd name="T12" fmla="*/ 0 w 152"/>
                <a:gd name="T13" fmla="*/ 1 h 170"/>
                <a:gd name="T14" fmla="*/ 0 w 152"/>
                <a:gd name="T15" fmla="*/ 1 h 170"/>
                <a:gd name="T16" fmla="*/ 0 w 152"/>
                <a:gd name="T17" fmla="*/ 1 h 170"/>
                <a:gd name="T18" fmla="*/ 0 w 152"/>
                <a:gd name="T19" fmla="*/ 1 h 170"/>
                <a:gd name="T20" fmla="*/ 0 w 152"/>
                <a:gd name="T21" fmla="*/ 1 h 170"/>
                <a:gd name="T22" fmla="*/ 0 w 152"/>
                <a:gd name="T23" fmla="*/ 1 h 170"/>
                <a:gd name="T24" fmla="*/ 0 w 152"/>
                <a:gd name="T25" fmla="*/ 1 h 170"/>
                <a:gd name="T26" fmla="*/ 0 w 152"/>
                <a:gd name="T27" fmla="*/ 1 h 170"/>
                <a:gd name="T28" fmla="*/ 0 w 152"/>
                <a:gd name="T29" fmla="*/ 1 h 170"/>
                <a:gd name="T30" fmla="*/ 0 w 152"/>
                <a:gd name="T31" fmla="*/ 1 h 170"/>
                <a:gd name="T32" fmla="*/ 0 w 152"/>
                <a:gd name="T33" fmla="*/ 1 h 170"/>
                <a:gd name="T34" fmla="*/ 0 w 152"/>
                <a:gd name="T35" fmla="*/ 1 h 170"/>
                <a:gd name="T36" fmla="*/ 0 w 152"/>
                <a:gd name="T37" fmla="*/ 1 h 170"/>
                <a:gd name="T38" fmla="*/ 0 w 152"/>
                <a:gd name="T39" fmla="*/ 1 h 170"/>
                <a:gd name="T40" fmla="*/ 0 w 152"/>
                <a:gd name="T41" fmla="*/ 1 h 170"/>
                <a:gd name="T42" fmla="*/ 0 w 152"/>
                <a:gd name="T43" fmla="*/ 1 h 170"/>
                <a:gd name="T44" fmla="*/ 0 w 152"/>
                <a:gd name="T45" fmla="*/ 1 h 170"/>
                <a:gd name="T46" fmla="*/ 0 w 152"/>
                <a:gd name="T47" fmla="*/ 1 h 170"/>
                <a:gd name="T48" fmla="*/ 0 w 152"/>
                <a:gd name="T49" fmla="*/ 1 h 170"/>
                <a:gd name="T50" fmla="*/ 0 w 152"/>
                <a:gd name="T51" fmla="*/ 1 h 170"/>
                <a:gd name="T52" fmla="*/ 0 w 152"/>
                <a:gd name="T53" fmla="*/ 1 h 170"/>
                <a:gd name="T54" fmla="*/ 0 w 152"/>
                <a:gd name="T55" fmla="*/ 1 h 170"/>
                <a:gd name="T56" fmla="*/ 0 w 152"/>
                <a:gd name="T57" fmla="*/ 1 h 170"/>
                <a:gd name="T58" fmla="*/ 0 w 152"/>
                <a:gd name="T59" fmla="*/ 1 h 170"/>
                <a:gd name="T60" fmla="*/ 0 w 152"/>
                <a:gd name="T61" fmla="*/ 1 h 170"/>
                <a:gd name="T62" fmla="*/ 0 w 152"/>
                <a:gd name="T63" fmla="*/ 1 h 170"/>
                <a:gd name="T64" fmla="*/ 0 w 152"/>
                <a:gd name="T65" fmla="*/ 0 h 170"/>
                <a:gd name="T66" fmla="*/ 0 w 152"/>
                <a:gd name="T67" fmla="*/ 0 h 170"/>
                <a:gd name="T68" fmla="*/ 0 w 152"/>
                <a:gd name="T69" fmla="*/ 1 h 170"/>
                <a:gd name="T70" fmla="*/ 0 w 152"/>
                <a:gd name="T71" fmla="*/ 1 h 170"/>
                <a:gd name="T72" fmla="*/ 0 w 152"/>
                <a:gd name="T73" fmla="*/ 1 h 170"/>
                <a:gd name="T74" fmla="*/ 0 w 152"/>
                <a:gd name="T75" fmla="*/ 1 h 170"/>
                <a:gd name="T76" fmla="*/ 0 w 152"/>
                <a:gd name="T77" fmla="*/ 1 h 170"/>
                <a:gd name="T78" fmla="*/ 0 w 152"/>
                <a:gd name="T79" fmla="*/ 1 h 170"/>
                <a:gd name="T80" fmla="*/ 0 w 152"/>
                <a:gd name="T81" fmla="*/ 1 h 170"/>
                <a:gd name="T82" fmla="*/ 0 w 152"/>
                <a:gd name="T83" fmla="*/ 1 h 170"/>
                <a:gd name="T84" fmla="*/ 0 w 152"/>
                <a:gd name="T85" fmla="*/ 1 h 170"/>
                <a:gd name="T86" fmla="*/ 0 w 152"/>
                <a:gd name="T87" fmla="*/ 1 h 170"/>
                <a:gd name="T88" fmla="*/ 0 w 152"/>
                <a:gd name="T89" fmla="*/ 1 h 1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"/>
                <a:gd name="T136" fmla="*/ 0 h 170"/>
                <a:gd name="T137" fmla="*/ 152 w 152"/>
                <a:gd name="T138" fmla="*/ 170 h 1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" h="170">
                  <a:moveTo>
                    <a:pt x="23" y="44"/>
                  </a:moveTo>
                  <a:lnTo>
                    <a:pt x="23" y="44"/>
                  </a:lnTo>
                  <a:lnTo>
                    <a:pt x="16" y="52"/>
                  </a:lnTo>
                  <a:lnTo>
                    <a:pt x="10" y="61"/>
                  </a:lnTo>
                  <a:lnTo>
                    <a:pt x="0" y="78"/>
                  </a:lnTo>
                  <a:lnTo>
                    <a:pt x="6" y="97"/>
                  </a:lnTo>
                  <a:lnTo>
                    <a:pt x="10" y="116"/>
                  </a:lnTo>
                  <a:lnTo>
                    <a:pt x="12" y="133"/>
                  </a:lnTo>
                  <a:lnTo>
                    <a:pt x="12" y="150"/>
                  </a:lnTo>
                  <a:lnTo>
                    <a:pt x="12" y="160"/>
                  </a:lnTo>
                  <a:lnTo>
                    <a:pt x="13" y="163"/>
                  </a:lnTo>
                  <a:lnTo>
                    <a:pt x="13" y="170"/>
                  </a:lnTo>
                  <a:lnTo>
                    <a:pt x="38" y="166"/>
                  </a:lnTo>
                  <a:lnTo>
                    <a:pt x="49" y="162"/>
                  </a:lnTo>
                  <a:lnTo>
                    <a:pt x="62" y="157"/>
                  </a:lnTo>
                  <a:lnTo>
                    <a:pt x="75" y="152"/>
                  </a:lnTo>
                  <a:lnTo>
                    <a:pt x="87" y="146"/>
                  </a:lnTo>
                  <a:lnTo>
                    <a:pt x="98" y="137"/>
                  </a:lnTo>
                  <a:lnTo>
                    <a:pt x="108" y="129"/>
                  </a:lnTo>
                  <a:lnTo>
                    <a:pt x="116" y="121"/>
                  </a:lnTo>
                  <a:lnTo>
                    <a:pt x="121" y="113"/>
                  </a:lnTo>
                  <a:lnTo>
                    <a:pt x="131" y="97"/>
                  </a:lnTo>
                  <a:lnTo>
                    <a:pt x="139" y="78"/>
                  </a:lnTo>
                  <a:lnTo>
                    <a:pt x="144" y="61"/>
                  </a:lnTo>
                  <a:lnTo>
                    <a:pt x="149" y="44"/>
                  </a:lnTo>
                  <a:lnTo>
                    <a:pt x="150" y="26"/>
                  </a:lnTo>
                  <a:lnTo>
                    <a:pt x="152" y="0"/>
                  </a:lnTo>
                  <a:lnTo>
                    <a:pt x="126" y="2"/>
                  </a:lnTo>
                  <a:lnTo>
                    <a:pt x="108" y="5"/>
                  </a:lnTo>
                  <a:lnTo>
                    <a:pt x="91" y="7"/>
                  </a:lnTo>
                  <a:lnTo>
                    <a:pt x="74" y="13"/>
                  </a:lnTo>
                  <a:lnTo>
                    <a:pt x="55" y="20"/>
                  </a:lnTo>
                  <a:lnTo>
                    <a:pt x="39" y="31"/>
                  </a:lnTo>
                  <a:lnTo>
                    <a:pt x="30" y="38"/>
                  </a:lnTo>
                  <a:lnTo>
                    <a:pt x="23" y="44"/>
                  </a:lnTo>
                  <a:lnTo>
                    <a:pt x="15" y="35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711" name="Freeform 6"/>
            <p:cNvSpPr>
              <a:spLocks/>
            </p:cNvSpPr>
            <p:nvPr/>
          </p:nvSpPr>
          <p:spPr bwMode="auto">
            <a:xfrm>
              <a:off x="286" y="1049"/>
              <a:ext cx="71" cy="103"/>
            </a:xfrm>
            <a:custGeom>
              <a:avLst/>
              <a:gdLst>
                <a:gd name="T0" fmla="*/ 0 w 143"/>
                <a:gd name="T1" fmla="*/ 1 h 205"/>
                <a:gd name="T2" fmla="*/ 0 w 143"/>
                <a:gd name="T3" fmla="*/ 1 h 205"/>
                <a:gd name="T4" fmla="*/ 0 w 143"/>
                <a:gd name="T5" fmla="*/ 1 h 205"/>
                <a:gd name="T6" fmla="*/ 0 w 143"/>
                <a:gd name="T7" fmla="*/ 1 h 205"/>
                <a:gd name="T8" fmla="*/ 0 w 143"/>
                <a:gd name="T9" fmla="*/ 1 h 205"/>
                <a:gd name="T10" fmla="*/ 0 w 143"/>
                <a:gd name="T11" fmla="*/ 1 h 205"/>
                <a:gd name="T12" fmla="*/ 0 w 143"/>
                <a:gd name="T13" fmla="*/ 1 h 205"/>
                <a:gd name="T14" fmla="*/ 0 w 143"/>
                <a:gd name="T15" fmla="*/ 1 h 205"/>
                <a:gd name="T16" fmla="*/ 0 w 143"/>
                <a:gd name="T17" fmla="*/ 1 h 205"/>
                <a:gd name="T18" fmla="*/ 0 w 143"/>
                <a:gd name="T19" fmla="*/ 1 h 205"/>
                <a:gd name="T20" fmla="*/ 0 w 143"/>
                <a:gd name="T21" fmla="*/ 1 h 205"/>
                <a:gd name="T22" fmla="*/ 0 w 143"/>
                <a:gd name="T23" fmla="*/ 1 h 205"/>
                <a:gd name="T24" fmla="*/ 0 w 143"/>
                <a:gd name="T25" fmla="*/ 1 h 205"/>
                <a:gd name="T26" fmla="*/ 0 w 143"/>
                <a:gd name="T27" fmla="*/ 1 h 205"/>
                <a:gd name="T28" fmla="*/ 0 w 143"/>
                <a:gd name="T29" fmla="*/ 1 h 205"/>
                <a:gd name="T30" fmla="*/ 0 w 143"/>
                <a:gd name="T31" fmla="*/ 1 h 205"/>
                <a:gd name="T32" fmla="*/ 0 w 143"/>
                <a:gd name="T33" fmla="*/ 1 h 205"/>
                <a:gd name="T34" fmla="*/ 0 w 143"/>
                <a:gd name="T35" fmla="*/ 1 h 205"/>
                <a:gd name="T36" fmla="*/ 0 w 143"/>
                <a:gd name="T37" fmla="*/ 1 h 205"/>
                <a:gd name="T38" fmla="*/ 0 w 143"/>
                <a:gd name="T39" fmla="*/ 0 h 205"/>
                <a:gd name="T40" fmla="*/ 0 w 143"/>
                <a:gd name="T41" fmla="*/ 0 h 205"/>
                <a:gd name="T42" fmla="*/ 0 w 143"/>
                <a:gd name="T43" fmla="*/ 1 h 205"/>
                <a:gd name="T44" fmla="*/ 0 w 143"/>
                <a:gd name="T45" fmla="*/ 1 h 205"/>
                <a:gd name="T46" fmla="*/ 0 w 143"/>
                <a:gd name="T47" fmla="*/ 1 h 205"/>
                <a:gd name="T48" fmla="*/ 0 w 143"/>
                <a:gd name="T49" fmla="*/ 1 h 205"/>
                <a:gd name="T50" fmla="*/ 0 w 143"/>
                <a:gd name="T51" fmla="*/ 1 h 205"/>
                <a:gd name="T52" fmla="*/ 0 w 143"/>
                <a:gd name="T53" fmla="*/ 1 h 205"/>
                <a:gd name="T54" fmla="*/ 0 w 143"/>
                <a:gd name="T55" fmla="*/ 1 h 205"/>
                <a:gd name="T56" fmla="*/ 0 w 143"/>
                <a:gd name="T57" fmla="*/ 1 h 205"/>
                <a:gd name="T58" fmla="*/ 0 w 143"/>
                <a:gd name="T59" fmla="*/ 1 h 205"/>
                <a:gd name="T60" fmla="*/ 0 w 143"/>
                <a:gd name="T61" fmla="*/ 1 h 205"/>
                <a:gd name="T62" fmla="*/ 0 w 143"/>
                <a:gd name="T63" fmla="*/ 1 h 205"/>
                <a:gd name="T64" fmla="*/ 0 w 143"/>
                <a:gd name="T65" fmla="*/ 1 h 205"/>
                <a:gd name="T66" fmla="*/ 0 w 143"/>
                <a:gd name="T67" fmla="*/ 1 h 205"/>
                <a:gd name="T68" fmla="*/ 0 w 143"/>
                <a:gd name="T69" fmla="*/ 1 h 205"/>
                <a:gd name="T70" fmla="*/ 0 w 143"/>
                <a:gd name="T71" fmla="*/ 1 h 205"/>
                <a:gd name="T72" fmla="*/ 0 w 143"/>
                <a:gd name="T73" fmla="*/ 1 h 205"/>
                <a:gd name="T74" fmla="*/ 0 w 143"/>
                <a:gd name="T75" fmla="*/ 1 h 205"/>
                <a:gd name="T76" fmla="*/ 0 w 143"/>
                <a:gd name="T77" fmla="*/ 1 h 205"/>
                <a:gd name="T78" fmla="*/ 0 w 143"/>
                <a:gd name="T79" fmla="*/ 1 h 205"/>
                <a:gd name="T80" fmla="*/ 0 w 143"/>
                <a:gd name="T81" fmla="*/ 1 h 205"/>
                <a:gd name="T82" fmla="*/ 0 w 143"/>
                <a:gd name="T83" fmla="*/ 1 h 205"/>
                <a:gd name="T84" fmla="*/ 0 w 143"/>
                <a:gd name="T85" fmla="*/ 1 h 205"/>
                <a:gd name="T86" fmla="*/ 0 w 143"/>
                <a:gd name="T87" fmla="*/ 1 h 2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3"/>
                <a:gd name="T133" fmla="*/ 0 h 205"/>
                <a:gd name="T134" fmla="*/ 143 w 143"/>
                <a:gd name="T135" fmla="*/ 205 h 2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3" h="205">
                  <a:moveTo>
                    <a:pt x="138" y="197"/>
                  </a:moveTo>
                  <a:lnTo>
                    <a:pt x="138" y="197"/>
                  </a:lnTo>
                  <a:lnTo>
                    <a:pt x="141" y="177"/>
                  </a:lnTo>
                  <a:lnTo>
                    <a:pt x="143" y="151"/>
                  </a:lnTo>
                  <a:lnTo>
                    <a:pt x="141" y="131"/>
                  </a:lnTo>
                  <a:lnTo>
                    <a:pt x="138" y="109"/>
                  </a:lnTo>
                  <a:lnTo>
                    <a:pt x="136" y="99"/>
                  </a:lnTo>
                  <a:lnTo>
                    <a:pt x="131" y="89"/>
                  </a:lnTo>
                  <a:lnTo>
                    <a:pt x="127" y="79"/>
                  </a:lnTo>
                  <a:lnTo>
                    <a:pt x="121" y="69"/>
                  </a:lnTo>
                  <a:lnTo>
                    <a:pt x="115" y="62"/>
                  </a:lnTo>
                  <a:lnTo>
                    <a:pt x="110" y="55"/>
                  </a:lnTo>
                  <a:lnTo>
                    <a:pt x="95" y="40"/>
                  </a:lnTo>
                  <a:lnTo>
                    <a:pt x="79" y="30"/>
                  </a:lnTo>
                  <a:lnTo>
                    <a:pt x="62" y="20"/>
                  </a:lnTo>
                  <a:lnTo>
                    <a:pt x="46" y="13"/>
                  </a:lnTo>
                  <a:lnTo>
                    <a:pt x="30" y="7"/>
                  </a:lnTo>
                  <a:lnTo>
                    <a:pt x="6" y="0"/>
                  </a:lnTo>
                  <a:lnTo>
                    <a:pt x="4" y="7"/>
                  </a:lnTo>
                  <a:lnTo>
                    <a:pt x="1" y="27"/>
                  </a:lnTo>
                  <a:lnTo>
                    <a:pt x="0" y="53"/>
                  </a:lnTo>
                  <a:lnTo>
                    <a:pt x="1" y="73"/>
                  </a:lnTo>
                  <a:lnTo>
                    <a:pt x="4" y="95"/>
                  </a:lnTo>
                  <a:lnTo>
                    <a:pt x="7" y="105"/>
                  </a:lnTo>
                  <a:lnTo>
                    <a:pt x="10" y="115"/>
                  </a:lnTo>
                  <a:lnTo>
                    <a:pt x="16" y="125"/>
                  </a:lnTo>
                  <a:lnTo>
                    <a:pt x="20" y="135"/>
                  </a:lnTo>
                  <a:lnTo>
                    <a:pt x="26" y="143"/>
                  </a:lnTo>
                  <a:lnTo>
                    <a:pt x="33" y="150"/>
                  </a:lnTo>
                  <a:lnTo>
                    <a:pt x="48" y="164"/>
                  </a:lnTo>
                  <a:lnTo>
                    <a:pt x="63" y="174"/>
                  </a:lnTo>
                  <a:lnTo>
                    <a:pt x="79" y="184"/>
                  </a:lnTo>
                  <a:lnTo>
                    <a:pt x="97" y="192"/>
                  </a:lnTo>
                  <a:lnTo>
                    <a:pt x="112" y="197"/>
                  </a:lnTo>
                  <a:lnTo>
                    <a:pt x="137" y="205"/>
                  </a:lnTo>
                  <a:lnTo>
                    <a:pt x="138" y="197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712" name="Freeform 7"/>
            <p:cNvSpPr>
              <a:spLocks noEditPoints="1"/>
            </p:cNvSpPr>
            <p:nvPr/>
          </p:nvSpPr>
          <p:spPr bwMode="auto">
            <a:xfrm>
              <a:off x="194" y="1158"/>
              <a:ext cx="322" cy="281"/>
            </a:xfrm>
            <a:custGeom>
              <a:avLst/>
              <a:gdLst>
                <a:gd name="T0" fmla="*/ 0 w 645"/>
                <a:gd name="T1" fmla="*/ 0 h 564"/>
                <a:gd name="T2" fmla="*/ 0 w 645"/>
                <a:gd name="T3" fmla="*/ 0 h 564"/>
                <a:gd name="T4" fmla="*/ 0 w 645"/>
                <a:gd name="T5" fmla="*/ 0 h 564"/>
                <a:gd name="T6" fmla="*/ 0 w 645"/>
                <a:gd name="T7" fmla="*/ 0 h 564"/>
                <a:gd name="T8" fmla="*/ 0 w 645"/>
                <a:gd name="T9" fmla="*/ 0 h 564"/>
                <a:gd name="T10" fmla="*/ 0 w 645"/>
                <a:gd name="T11" fmla="*/ 0 h 564"/>
                <a:gd name="T12" fmla="*/ 0 w 645"/>
                <a:gd name="T13" fmla="*/ 0 h 564"/>
                <a:gd name="T14" fmla="*/ 0 w 645"/>
                <a:gd name="T15" fmla="*/ 0 h 564"/>
                <a:gd name="T16" fmla="*/ 0 w 645"/>
                <a:gd name="T17" fmla="*/ 0 h 564"/>
                <a:gd name="T18" fmla="*/ 0 w 645"/>
                <a:gd name="T19" fmla="*/ 0 h 564"/>
                <a:gd name="T20" fmla="*/ 0 w 645"/>
                <a:gd name="T21" fmla="*/ 0 h 564"/>
                <a:gd name="T22" fmla="*/ 0 w 645"/>
                <a:gd name="T23" fmla="*/ 0 h 564"/>
                <a:gd name="T24" fmla="*/ 0 w 645"/>
                <a:gd name="T25" fmla="*/ 0 h 564"/>
                <a:gd name="T26" fmla="*/ 0 w 645"/>
                <a:gd name="T27" fmla="*/ 0 h 564"/>
                <a:gd name="T28" fmla="*/ 0 w 645"/>
                <a:gd name="T29" fmla="*/ 0 h 564"/>
                <a:gd name="T30" fmla="*/ 0 w 645"/>
                <a:gd name="T31" fmla="*/ 0 h 564"/>
                <a:gd name="T32" fmla="*/ 0 w 645"/>
                <a:gd name="T33" fmla="*/ 0 h 564"/>
                <a:gd name="T34" fmla="*/ 0 w 645"/>
                <a:gd name="T35" fmla="*/ 0 h 564"/>
                <a:gd name="T36" fmla="*/ 0 w 645"/>
                <a:gd name="T37" fmla="*/ 0 h 564"/>
                <a:gd name="T38" fmla="*/ 0 w 645"/>
                <a:gd name="T39" fmla="*/ 0 h 564"/>
                <a:gd name="T40" fmla="*/ 0 w 645"/>
                <a:gd name="T41" fmla="*/ 0 h 564"/>
                <a:gd name="T42" fmla="*/ 0 w 645"/>
                <a:gd name="T43" fmla="*/ 0 h 564"/>
                <a:gd name="T44" fmla="*/ 0 w 645"/>
                <a:gd name="T45" fmla="*/ 0 h 564"/>
                <a:gd name="T46" fmla="*/ 0 w 645"/>
                <a:gd name="T47" fmla="*/ 0 h 564"/>
                <a:gd name="T48" fmla="*/ 0 w 645"/>
                <a:gd name="T49" fmla="*/ 0 h 564"/>
                <a:gd name="T50" fmla="*/ 0 w 645"/>
                <a:gd name="T51" fmla="*/ 0 h 564"/>
                <a:gd name="T52" fmla="*/ 0 w 645"/>
                <a:gd name="T53" fmla="*/ 0 h 564"/>
                <a:gd name="T54" fmla="*/ 0 w 645"/>
                <a:gd name="T55" fmla="*/ 0 h 564"/>
                <a:gd name="T56" fmla="*/ 0 w 645"/>
                <a:gd name="T57" fmla="*/ 0 h 564"/>
                <a:gd name="T58" fmla="*/ 0 w 645"/>
                <a:gd name="T59" fmla="*/ 0 h 564"/>
                <a:gd name="T60" fmla="*/ 0 w 645"/>
                <a:gd name="T61" fmla="*/ 0 h 564"/>
                <a:gd name="T62" fmla="*/ 0 w 645"/>
                <a:gd name="T63" fmla="*/ 0 h 564"/>
                <a:gd name="T64" fmla="*/ 0 w 645"/>
                <a:gd name="T65" fmla="*/ 0 h 564"/>
                <a:gd name="T66" fmla="*/ 0 w 645"/>
                <a:gd name="T67" fmla="*/ 0 h 564"/>
                <a:gd name="T68" fmla="*/ 0 w 645"/>
                <a:gd name="T69" fmla="*/ 0 h 564"/>
                <a:gd name="T70" fmla="*/ 0 w 645"/>
                <a:gd name="T71" fmla="*/ 0 h 564"/>
                <a:gd name="T72" fmla="*/ 0 w 645"/>
                <a:gd name="T73" fmla="*/ 0 h 564"/>
                <a:gd name="T74" fmla="*/ 0 w 645"/>
                <a:gd name="T75" fmla="*/ 0 h 564"/>
                <a:gd name="T76" fmla="*/ 0 w 645"/>
                <a:gd name="T77" fmla="*/ 0 h 564"/>
                <a:gd name="T78" fmla="*/ 0 w 645"/>
                <a:gd name="T79" fmla="*/ 0 h 564"/>
                <a:gd name="T80" fmla="*/ 0 w 645"/>
                <a:gd name="T81" fmla="*/ 0 h 564"/>
                <a:gd name="T82" fmla="*/ 0 w 645"/>
                <a:gd name="T83" fmla="*/ 0 h 564"/>
                <a:gd name="T84" fmla="*/ 0 w 645"/>
                <a:gd name="T85" fmla="*/ 0 h 564"/>
                <a:gd name="T86" fmla="*/ 0 w 645"/>
                <a:gd name="T87" fmla="*/ 0 h 564"/>
                <a:gd name="T88" fmla="*/ 0 w 645"/>
                <a:gd name="T89" fmla="*/ 0 h 564"/>
                <a:gd name="T90" fmla="*/ 0 w 645"/>
                <a:gd name="T91" fmla="*/ 0 h 564"/>
                <a:gd name="T92" fmla="*/ 0 w 645"/>
                <a:gd name="T93" fmla="*/ 0 h 564"/>
                <a:gd name="T94" fmla="*/ 0 w 645"/>
                <a:gd name="T95" fmla="*/ 0 h 564"/>
                <a:gd name="T96" fmla="*/ 0 w 645"/>
                <a:gd name="T97" fmla="*/ 0 h 564"/>
                <a:gd name="T98" fmla="*/ 0 w 645"/>
                <a:gd name="T99" fmla="*/ 0 h 564"/>
                <a:gd name="T100" fmla="*/ 0 w 645"/>
                <a:gd name="T101" fmla="*/ 0 h 5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5"/>
                <a:gd name="T154" fmla="*/ 0 h 564"/>
                <a:gd name="T155" fmla="*/ 645 w 645"/>
                <a:gd name="T156" fmla="*/ 564 h 5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5" h="564">
                  <a:moveTo>
                    <a:pt x="645" y="182"/>
                  </a:moveTo>
                  <a:lnTo>
                    <a:pt x="645" y="182"/>
                  </a:lnTo>
                  <a:lnTo>
                    <a:pt x="644" y="163"/>
                  </a:lnTo>
                  <a:lnTo>
                    <a:pt x="642" y="144"/>
                  </a:lnTo>
                  <a:lnTo>
                    <a:pt x="639" y="127"/>
                  </a:lnTo>
                  <a:lnTo>
                    <a:pt x="635" y="111"/>
                  </a:lnTo>
                  <a:lnTo>
                    <a:pt x="629" y="95"/>
                  </a:lnTo>
                  <a:lnTo>
                    <a:pt x="623" y="81"/>
                  </a:lnTo>
                  <a:lnTo>
                    <a:pt x="615" y="68"/>
                  </a:lnTo>
                  <a:lnTo>
                    <a:pt x="606" y="55"/>
                  </a:lnTo>
                  <a:lnTo>
                    <a:pt x="595" y="40"/>
                  </a:lnTo>
                  <a:lnTo>
                    <a:pt x="582" y="29"/>
                  </a:lnTo>
                  <a:lnTo>
                    <a:pt x="570" y="19"/>
                  </a:lnTo>
                  <a:lnTo>
                    <a:pt x="557" y="12"/>
                  </a:lnTo>
                  <a:lnTo>
                    <a:pt x="544" y="6"/>
                  </a:lnTo>
                  <a:lnTo>
                    <a:pt x="533" y="3"/>
                  </a:lnTo>
                  <a:lnTo>
                    <a:pt x="521" y="1"/>
                  </a:lnTo>
                  <a:lnTo>
                    <a:pt x="508" y="0"/>
                  </a:lnTo>
                  <a:lnTo>
                    <a:pt x="498" y="0"/>
                  </a:lnTo>
                  <a:lnTo>
                    <a:pt x="488" y="1"/>
                  </a:lnTo>
                  <a:lnTo>
                    <a:pt x="466" y="7"/>
                  </a:lnTo>
                  <a:lnTo>
                    <a:pt x="446" y="14"/>
                  </a:lnTo>
                  <a:lnTo>
                    <a:pt x="427" y="23"/>
                  </a:lnTo>
                  <a:lnTo>
                    <a:pt x="409" y="33"/>
                  </a:lnTo>
                  <a:lnTo>
                    <a:pt x="390" y="45"/>
                  </a:lnTo>
                  <a:lnTo>
                    <a:pt x="358" y="63"/>
                  </a:lnTo>
                  <a:lnTo>
                    <a:pt x="341" y="74"/>
                  </a:lnTo>
                  <a:lnTo>
                    <a:pt x="332" y="76"/>
                  </a:lnTo>
                  <a:lnTo>
                    <a:pt x="322" y="78"/>
                  </a:lnTo>
                  <a:lnTo>
                    <a:pt x="313" y="76"/>
                  </a:lnTo>
                  <a:lnTo>
                    <a:pt x="303" y="74"/>
                  </a:lnTo>
                  <a:lnTo>
                    <a:pt x="286" y="63"/>
                  </a:lnTo>
                  <a:lnTo>
                    <a:pt x="241" y="38"/>
                  </a:lnTo>
                  <a:lnTo>
                    <a:pt x="217" y="23"/>
                  </a:lnTo>
                  <a:lnTo>
                    <a:pt x="191" y="12"/>
                  </a:lnTo>
                  <a:lnTo>
                    <a:pt x="176" y="7"/>
                  </a:lnTo>
                  <a:lnTo>
                    <a:pt x="163" y="3"/>
                  </a:lnTo>
                  <a:lnTo>
                    <a:pt x="149" y="1"/>
                  </a:lnTo>
                  <a:lnTo>
                    <a:pt x="135" y="0"/>
                  </a:lnTo>
                  <a:lnTo>
                    <a:pt x="123" y="0"/>
                  </a:lnTo>
                  <a:lnTo>
                    <a:pt x="111" y="3"/>
                  </a:lnTo>
                  <a:lnTo>
                    <a:pt x="100" y="6"/>
                  </a:lnTo>
                  <a:lnTo>
                    <a:pt x="88" y="10"/>
                  </a:lnTo>
                  <a:lnTo>
                    <a:pt x="77" y="16"/>
                  </a:lnTo>
                  <a:lnTo>
                    <a:pt x="65" y="25"/>
                  </a:lnTo>
                  <a:lnTo>
                    <a:pt x="54" y="35"/>
                  </a:lnTo>
                  <a:lnTo>
                    <a:pt x="42" y="46"/>
                  </a:lnTo>
                  <a:lnTo>
                    <a:pt x="32" y="59"/>
                  </a:lnTo>
                  <a:lnTo>
                    <a:pt x="23" y="74"/>
                  </a:lnTo>
                  <a:lnTo>
                    <a:pt x="16" y="88"/>
                  </a:lnTo>
                  <a:lnTo>
                    <a:pt x="10" y="104"/>
                  </a:lnTo>
                  <a:lnTo>
                    <a:pt x="6" y="121"/>
                  </a:lnTo>
                  <a:lnTo>
                    <a:pt x="3" y="138"/>
                  </a:lnTo>
                  <a:lnTo>
                    <a:pt x="0" y="157"/>
                  </a:lnTo>
                  <a:lnTo>
                    <a:pt x="0" y="176"/>
                  </a:lnTo>
                  <a:lnTo>
                    <a:pt x="0" y="199"/>
                  </a:lnTo>
                  <a:lnTo>
                    <a:pt x="3" y="223"/>
                  </a:lnTo>
                  <a:lnTo>
                    <a:pt x="8" y="249"/>
                  </a:lnTo>
                  <a:lnTo>
                    <a:pt x="13" y="274"/>
                  </a:lnTo>
                  <a:lnTo>
                    <a:pt x="21" y="300"/>
                  </a:lnTo>
                  <a:lnTo>
                    <a:pt x="29" y="324"/>
                  </a:lnTo>
                  <a:lnTo>
                    <a:pt x="39" y="349"/>
                  </a:lnTo>
                  <a:lnTo>
                    <a:pt x="49" y="373"/>
                  </a:lnTo>
                  <a:lnTo>
                    <a:pt x="60" y="396"/>
                  </a:lnTo>
                  <a:lnTo>
                    <a:pt x="73" y="419"/>
                  </a:lnTo>
                  <a:lnTo>
                    <a:pt x="84" y="441"/>
                  </a:lnTo>
                  <a:lnTo>
                    <a:pt x="97" y="461"/>
                  </a:lnTo>
                  <a:lnTo>
                    <a:pt x="110" y="480"/>
                  </a:lnTo>
                  <a:lnTo>
                    <a:pt x="123" y="497"/>
                  </a:lnTo>
                  <a:lnTo>
                    <a:pt x="136" y="513"/>
                  </a:lnTo>
                  <a:lnTo>
                    <a:pt x="149" y="526"/>
                  </a:lnTo>
                  <a:lnTo>
                    <a:pt x="160" y="536"/>
                  </a:lnTo>
                  <a:lnTo>
                    <a:pt x="171" y="545"/>
                  </a:lnTo>
                  <a:lnTo>
                    <a:pt x="182" y="551"/>
                  </a:lnTo>
                  <a:lnTo>
                    <a:pt x="192" y="556"/>
                  </a:lnTo>
                  <a:lnTo>
                    <a:pt x="201" y="559"/>
                  </a:lnTo>
                  <a:lnTo>
                    <a:pt x="211" y="562"/>
                  </a:lnTo>
                  <a:lnTo>
                    <a:pt x="220" y="564"/>
                  </a:lnTo>
                  <a:lnTo>
                    <a:pt x="228" y="564"/>
                  </a:lnTo>
                  <a:lnTo>
                    <a:pt x="243" y="562"/>
                  </a:lnTo>
                  <a:lnTo>
                    <a:pt x="257" y="559"/>
                  </a:lnTo>
                  <a:lnTo>
                    <a:pt x="270" y="554"/>
                  </a:lnTo>
                  <a:lnTo>
                    <a:pt x="282" y="548"/>
                  </a:lnTo>
                  <a:lnTo>
                    <a:pt x="292" y="541"/>
                  </a:lnTo>
                  <a:lnTo>
                    <a:pt x="299" y="533"/>
                  </a:lnTo>
                  <a:lnTo>
                    <a:pt x="309" y="523"/>
                  </a:lnTo>
                  <a:lnTo>
                    <a:pt x="310" y="522"/>
                  </a:lnTo>
                  <a:lnTo>
                    <a:pt x="316" y="519"/>
                  </a:lnTo>
                  <a:lnTo>
                    <a:pt x="322" y="517"/>
                  </a:lnTo>
                  <a:lnTo>
                    <a:pt x="328" y="519"/>
                  </a:lnTo>
                  <a:lnTo>
                    <a:pt x="332" y="523"/>
                  </a:lnTo>
                  <a:lnTo>
                    <a:pt x="334" y="525"/>
                  </a:lnTo>
                  <a:lnTo>
                    <a:pt x="336" y="529"/>
                  </a:lnTo>
                  <a:lnTo>
                    <a:pt x="342" y="535"/>
                  </a:lnTo>
                  <a:lnTo>
                    <a:pt x="351" y="543"/>
                  </a:lnTo>
                  <a:lnTo>
                    <a:pt x="361" y="551"/>
                  </a:lnTo>
                  <a:lnTo>
                    <a:pt x="371" y="556"/>
                  </a:lnTo>
                  <a:lnTo>
                    <a:pt x="384" y="561"/>
                  </a:lnTo>
                  <a:lnTo>
                    <a:pt x="398" y="562"/>
                  </a:lnTo>
                  <a:lnTo>
                    <a:pt x="411" y="561"/>
                  </a:lnTo>
                  <a:lnTo>
                    <a:pt x="426" y="556"/>
                  </a:lnTo>
                  <a:lnTo>
                    <a:pt x="442" y="548"/>
                  </a:lnTo>
                  <a:lnTo>
                    <a:pt x="459" y="536"/>
                  </a:lnTo>
                  <a:lnTo>
                    <a:pt x="482" y="516"/>
                  </a:lnTo>
                  <a:lnTo>
                    <a:pt x="504" y="494"/>
                  </a:lnTo>
                  <a:lnTo>
                    <a:pt x="522" y="473"/>
                  </a:lnTo>
                  <a:lnTo>
                    <a:pt x="541" y="451"/>
                  </a:lnTo>
                  <a:lnTo>
                    <a:pt x="557" y="428"/>
                  </a:lnTo>
                  <a:lnTo>
                    <a:pt x="573" y="407"/>
                  </a:lnTo>
                  <a:lnTo>
                    <a:pt x="586" y="383"/>
                  </a:lnTo>
                  <a:lnTo>
                    <a:pt x="599" y="360"/>
                  </a:lnTo>
                  <a:lnTo>
                    <a:pt x="609" y="337"/>
                  </a:lnTo>
                  <a:lnTo>
                    <a:pt x="619" y="314"/>
                  </a:lnTo>
                  <a:lnTo>
                    <a:pt x="626" y="291"/>
                  </a:lnTo>
                  <a:lnTo>
                    <a:pt x="634" y="268"/>
                  </a:lnTo>
                  <a:lnTo>
                    <a:pt x="638" y="245"/>
                  </a:lnTo>
                  <a:lnTo>
                    <a:pt x="642" y="223"/>
                  </a:lnTo>
                  <a:lnTo>
                    <a:pt x="644" y="202"/>
                  </a:lnTo>
                  <a:lnTo>
                    <a:pt x="645" y="182"/>
                  </a:lnTo>
                  <a:close/>
                  <a:moveTo>
                    <a:pt x="446" y="82"/>
                  </a:moveTo>
                  <a:lnTo>
                    <a:pt x="446" y="82"/>
                  </a:lnTo>
                  <a:lnTo>
                    <a:pt x="446" y="76"/>
                  </a:lnTo>
                  <a:lnTo>
                    <a:pt x="449" y="72"/>
                  </a:lnTo>
                  <a:lnTo>
                    <a:pt x="452" y="68"/>
                  </a:lnTo>
                  <a:lnTo>
                    <a:pt x="458" y="66"/>
                  </a:lnTo>
                  <a:lnTo>
                    <a:pt x="466" y="66"/>
                  </a:lnTo>
                  <a:lnTo>
                    <a:pt x="479" y="68"/>
                  </a:lnTo>
                  <a:lnTo>
                    <a:pt x="489" y="69"/>
                  </a:lnTo>
                  <a:lnTo>
                    <a:pt x="498" y="72"/>
                  </a:lnTo>
                  <a:lnTo>
                    <a:pt x="508" y="76"/>
                  </a:lnTo>
                  <a:lnTo>
                    <a:pt x="518" y="84"/>
                  </a:lnTo>
                  <a:lnTo>
                    <a:pt x="528" y="92"/>
                  </a:lnTo>
                  <a:lnTo>
                    <a:pt x="537" y="102"/>
                  </a:lnTo>
                  <a:lnTo>
                    <a:pt x="546" y="120"/>
                  </a:lnTo>
                  <a:lnTo>
                    <a:pt x="551" y="136"/>
                  </a:lnTo>
                  <a:lnTo>
                    <a:pt x="554" y="150"/>
                  </a:lnTo>
                  <a:lnTo>
                    <a:pt x="556" y="163"/>
                  </a:lnTo>
                  <a:lnTo>
                    <a:pt x="554" y="179"/>
                  </a:lnTo>
                  <a:lnTo>
                    <a:pt x="553" y="185"/>
                  </a:lnTo>
                  <a:lnTo>
                    <a:pt x="550" y="189"/>
                  </a:lnTo>
                  <a:lnTo>
                    <a:pt x="547" y="192"/>
                  </a:lnTo>
                  <a:lnTo>
                    <a:pt x="544" y="193"/>
                  </a:lnTo>
                  <a:lnTo>
                    <a:pt x="540" y="195"/>
                  </a:lnTo>
                  <a:lnTo>
                    <a:pt x="535" y="193"/>
                  </a:lnTo>
                  <a:lnTo>
                    <a:pt x="531" y="192"/>
                  </a:lnTo>
                  <a:lnTo>
                    <a:pt x="527" y="187"/>
                  </a:lnTo>
                  <a:lnTo>
                    <a:pt x="525" y="182"/>
                  </a:lnTo>
                  <a:lnTo>
                    <a:pt x="527" y="177"/>
                  </a:lnTo>
                  <a:lnTo>
                    <a:pt x="527" y="176"/>
                  </a:lnTo>
                  <a:lnTo>
                    <a:pt x="527" y="174"/>
                  </a:lnTo>
                  <a:lnTo>
                    <a:pt x="528" y="163"/>
                  </a:lnTo>
                  <a:lnTo>
                    <a:pt x="528" y="154"/>
                  </a:lnTo>
                  <a:lnTo>
                    <a:pt x="525" y="143"/>
                  </a:lnTo>
                  <a:lnTo>
                    <a:pt x="521" y="131"/>
                  </a:lnTo>
                  <a:lnTo>
                    <a:pt x="514" y="117"/>
                  </a:lnTo>
                  <a:lnTo>
                    <a:pt x="508" y="110"/>
                  </a:lnTo>
                  <a:lnTo>
                    <a:pt x="502" y="104"/>
                  </a:lnTo>
                  <a:lnTo>
                    <a:pt x="495" y="101"/>
                  </a:lnTo>
                  <a:lnTo>
                    <a:pt x="489" y="97"/>
                  </a:lnTo>
                  <a:lnTo>
                    <a:pt x="476" y="94"/>
                  </a:lnTo>
                  <a:lnTo>
                    <a:pt x="466" y="94"/>
                  </a:lnTo>
                  <a:lnTo>
                    <a:pt x="462" y="94"/>
                  </a:lnTo>
                  <a:lnTo>
                    <a:pt x="460" y="94"/>
                  </a:lnTo>
                  <a:lnTo>
                    <a:pt x="456" y="92"/>
                  </a:lnTo>
                  <a:lnTo>
                    <a:pt x="450" y="91"/>
                  </a:lnTo>
                  <a:lnTo>
                    <a:pt x="447" y="87"/>
                  </a:lnTo>
                  <a:lnTo>
                    <a:pt x="446" y="8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713" name="Freeform 8"/>
            <p:cNvSpPr>
              <a:spLocks noEditPoints="1"/>
            </p:cNvSpPr>
            <p:nvPr/>
          </p:nvSpPr>
          <p:spPr bwMode="auto">
            <a:xfrm>
              <a:off x="180" y="1035"/>
              <a:ext cx="349" cy="418"/>
            </a:xfrm>
            <a:custGeom>
              <a:avLst/>
              <a:gdLst>
                <a:gd name="T0" fmla="*/ 1 w 698"/>
                <a:gd name="T1" fmla="*/ 1 h 836"/>
                <a:gd name="T2" fmla="*/ 1 w 698"/>
                <a:gd name="T3" fmla="*/ 1 h 836"/>
                <a:gd name="T4" fmla="*/ 1 w 698"/>
                <a:gd name="T5" fmla="*/ 1 h 836"/>
                <a:gd name="T6" fmla="*/ 1 w 698"/>
                <a:gd name="T7" fmla="*/ 1 h 836"/>
                <a:gd name="T8" fmla="*/ 1 w 698"/>
                <a:gd name="T9" fmla="*/ 1 h 836"/>
                <a:gd name="T10" fmla="*/ 1 w 698"/>
                <a:gd name="T11" fmla="*/ 1 h 836"/>
                <a:gd name="T12" fmla="*/ 1 w 698"/>
                <a:gd name="T13" fmla="*/ 1 h 836"/>
                <a:gd name="T14" fmla="*/ 1 w 698"/>
                <a:gd name="T15" fmla="*/ 1 h 836"/>
                <a:gd name="T16" fmla="*/ 1 w 698"/>
                <a:gd name="T17" fmla="*/ 1 h 836"/>
                <a:gd name="T18" fmla="*/ 1 w 698"/>
                <a:gd name="T19" fmla="*/ 1 h 836"/>
                <a:gd name="T20" fmla="*/ 1 w 698"/>
                <a:gd name="T21" fmla="*/ 1 h 836"/>
                <a:gd name="T22" fmla="*/ 1 w 698"/>
                <a:gd name="T23" fmla="*/ 1 h 836"/>
                <a:gd name="T24" fmla="*/ 1 w 698"/>
                <a:gd name="T25" fmla="*/ 1 h 836"/>
                <a:gd name="T26" fmla="*/ 1 w 698"/>
                <a:gd name="T27" fmla="*/ 1 h 836"/>
                <a:gd name="T28" fmla="*/ 1 w 698"/>
                <a:gd name="T29" fmla="*/ 1 h 836"/>
                <a:gd name="T30" fmla="*/ 1 w 698"/>
                <a:gd name="T31" fmla="*/ 1 h 836"/>
                <a:gd name="T32" fmla="*/ 0 w 698"/>
                <a:gd name="T33" fmla="*/ 1 h 836"/>
                <a:gd name="T34" fmla="*/ 1 w 698"/>
                <a:gd name="T35" fmla="*/ 1 h 836"/>
                <a:gd name="T36" fmla="*/ 1 w 698"/>
                <a:gd name="T37" fmla="*/ 1 h 836"/>
                <a:gd name="T38" fmla="*/ 1 w 698"/>
                <a:gd name="T39" fmla="*/ 1 h 836"/>
                <a:gd name="T40" fmla="*/ 1 w 698"/>
                <a:gd name="T41" fmla="*/ 1 h 836"/>
                <a:gd name="T42" fmla="*/ 1 w 698"/>
                <a:gd name="T43" fmla="*/ 1 h 836"/>
                <a:gd name="T44" fmla="*/ 1 w 698"/>
                <a:gd name="T45" fmla="*/ 1 h 836"/>
                <a:gd name="T46" fmla="*/ 1 w 698"/>
                <a:gd name="T47" fmla="*/ 1 h 836"/>
                <a:gd name="T48" fmla="*/ 1 w 698"/>
                <a:gd name="T49" fmla="*/ 1 h 836"/>
                <a:gd name="T50" fmla="*/ 1 w 698"/>
                <a:gd name="T51" fmla="*/ 1 h 836"/>
                <a:gd name="T52" fmla="*/ 1 w 698"/>
                <a:gd name="T53" fmla="*/ 1 h 836"/>
                <a:gd name="T54" fmla="*/ 1 w 698"/>
                <a:gd name="T55" fmla="*/ 1 h 836"/>
                <a:gd name="T56" fmla="*/ 1 w 698"/>
                <a:gd name="T57" fmla="*/ 1 h 836"/>
                <a:gd name="T58" fmla="*/ 1 w 698"/>
                <a:gd name="T59" fmla="*/ 1 h 836"/>
                <a:gd name="T60" fmla="*/ 1 w 698"/>
                <a:gd name="T61" fmla="*/ 1 h 836"/>
                <a:gd name="T62" fmla="*/ 1 w 698"/>
                <a:gd name="T63" fmla="*/ 1 h 836"/>
                <a:gd name="T64" fmla="*/ 1 w 698"/>
                <a:gd name="T65" fmla="*/ 1 h 836"/>
                <a:gd name="T66" fmla="*/ 1 w 698"/>
                <a:gd name="T67" fmla="*/ 1 h 836"/>
                <a:gd name="T68" fmla="*/ 1 w 698"/>
                <a:gd name="T69" fmla="*/ 1 h 836"/>
                <a:gd name="T70" fmla="*/ 1 w 698"/>
                <a:gd name="T71" fmla="*/ 1 h 836"/>
                <a:gd name="T72" fmla="*/ 1 w 698"/>
                <a:gd name="T73" fmla="*/ 1 h 836"/>
                <a:gd name="T74" fmla="*/ 1 w 698"/>
                <a:gd name="T75" fmla="*/ 1 h 836"/>
                <a:gd name="T76" fmla="*/ 1 w 698"/>
                <a:gd name="T77" fmla="*/ 1 h 836"/>
                <a:gd name="T78" fmla="*/ 1 w 698"/>
                <a:gd name="T79" fmla="*/ 1 h 836"/>
                <a:gd name="T80" fmla="*/ 1 w 698"/>
                <a:gd name="T81" fmla="*/ 1 h 836"/>
                <a:gd name="T82" fmla="*/ 1 w 698"/>
                <a:gd name="T83" fmla="*/ 1 h 836"/>
                <a:gd name="T84" fmla="*/ 1 w 698"/>
                <a:gd name="T85" fmla="*/ 1 h 836"/>
                <a:gd name="T86" fmla="*/ 1 w 698"/>
                <a:gd name="T87" fmla="*/ 1 h 836"/>
                <a:gd name="T88" fmla="*/ 1 w 698"/>
                <a:gd name="T89" fmla="*/ 1 h 836"/>
                <a:gd name="T90" fmla="*/ 1 w 698"/>
                <a:gd name="T91" fmla="*/ 1 h 836"/>
                <a:gd name="T92" fmla="*/ 1 w 698"/>
                <a:gd name="T93" fmla="*/ 1 h 836"/>
                <a:gd name="T94" fmla="*/ 1 w 698"/>
                <a:gd name="T95" fmla="*/ 1 h 836"/>
                <a:gd name="T96" fmla="*/ 1 w 698"/>
                <a:gd name="T97" fmla="*/ 1 h 836"/>
                <a:gd name="T98" fmla="*/ 1 w 698"/>
                <a:gd name="T99" fmla="*/ 1 h 836"/>
                <a:gd name="T100" fmla="*/ 1 w 698"/>
                <a:gd name="T101" fmla="*/ 1 h 836"/>
                <a:gd name="T102" fmla="*/ 1 w 698"/>
                <a:gd name="T103" fmla="*/ 1 h 836"/>
                <a:gd name="T104" fmla="*/ 1 w 698"/>
                <a:gd name="T105" fmla="*/ 1 h 836"/>
                <a:gd name="T106" fmla="*/ 1 w 698"/>
                <a:gd name="T107" fmla="*/ 1 h 836"/>
                <a:gd name="T108" fmla="*/ 1 w 698"/>
                <a:gd name="T109" fmla="*/ 1 h 836"/>
                <a:gd name="T110" fmla="*/ 1 w 698"/>
                <a:gd name="T111" fmla="*/ 1 h 8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8"/>
                <a:gd name="T169" fmla="*/ 0 h 836"/>
                <a:gd name="T170" fmla="*/ 698 w 698"/>
                <a:gd name="T171" fmla="*/ 836 h 8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8" h="836">
                  <a:moveTo>
                    <a:pt x="655" y="283"/>
                  </a:moveTo>
                  <a:lnTo>
                    <a:pt x="655" y="283"/>
                  </a:lnTo>
                  <a:lnTo>
                    <a:pt x="640" y="267"/>
                  </a:lnTo>
                  <a:lnTo>
                    <a:pt x="626" y="254"/>
                  </a:lnTo>
                  <a:lnTo>
                    <a:pt x="611" y="242"/>
                  </a:lnTo>
                  <a:lnTo>
                    <a:pt x="596" y="234"/>
                  </a:lnTo>
                  <a:lnTo>
                    <a:pt x="581" y="226"/>
                  </a:lnTo>
                  <a:lnTo>
                    <a:pt x="565" y="222"/>
                  </a:lnTo>
                  <a:lnTo>
                    <a:pt x="551" y="219"/>
                  </a:lnTo>
                  <a:lnTo>
                    <a:pt x="535" y="218"/>
                  </a:lnTo>
                  <a:lnTo>
                    <a:pt x="518" y="219"/>
                  </a:lnTo>
                  <a:lnTo>
                    <a:pt x="502" y="222"/>
                  </a:lnTo>
                  <a:lnTo>
                    <a:pt x="486" y="226"/>
                  </a:lnTo>
                  <a:lnTo>
                    <a:pt x="470" y="231"/>
                  </a:lnTo>
                  <a:lnTo>
                    <a:pt x="456" y="238"/>
                  </a:lnTo>
                  <a:lnTo>
                    <a:pt x="441" y="245"/>
                  </a:lnTo>
                  <a:lnTo>
                    <a:pt x="415" y="259"/>
                  </a:lnTo>
                  <a:lnTo>
                    <a:pt x="374" y="284"/>
                  </a:lnTo>
                  <a:lnTo>
                    <a:pt x="379" y="257"/>
                  </a:lnTo>
                  <a:lnTo>
                    <a:pt x="382" y="226"/>
                  </a:lnTo>
                  <a:lnTo>
                    <a:pt x="410" y="222"/>
                  </a:lnTo>
                  <a:lnTo>
                    <a:pt x="424" y="219"/>
                  </a:lnTo>
                  <a:lnTo>
                    <a:pt x="438" y="213"/>
                  </a:lnTo>
                  <a:lnTo>
                    <a:pt x="454" y="208"/>
                  </a:lnTo>
                  <a:lnTo>
                    <a:pt x="469" y="199"/>
                  </a:lnTo>
                  <a:lnTo>
                    <a:pt x="483" y="189"/>
                  </a:lnTo>
                  <a:lnTo>
                    <a:pt x="496" y="177"/>
                  </a:lnTo>
                  <a:lnTo>
                    <a:pt x="505" y="169"/>
                  </a:lnTo>
                  <a:lnTo>
                    <a:pt x="512" y="159"/>
                  </a:lnTo>
                  <a:lnTo>
                    <a:pt x="519" y="148"/>
                  </a:lnTo>
                  <a:lnTo>
                    <a:pt x="525" y="138"/>
                  </a:lnTo>
                  <a:lnTo>
                    <a:pt x="534" y="118"/>
                  </a:lnTo>
                  <a:lnTo>
                    <a:pt x="539" y="97"/>
                  </a:lnTo>
                  <a:lnTo>
                    <a:pt x="544" y="78"/>
                  </a:lnTo>
                  <a:lnTo>
                    <a:pt x="547" y="59"/>
                  </a:lnTo>
                  <a:lnTo>
                    <a:pt x="548" y="30"/>
                  </a:lnTo>
                  <a:lnTo>
                    <a:pt x="547" y="16"/>
                  </a:lnTo>
                  <a:lnTo>
                    <a:pt x="545" y="12"/>
                  </a:lnTo>
                  <a:lnTo>
                    <a:pt x="544" y="7"/>
                  </a:lnTo>
                  <a:lnTo>
                    <a:pt x="539" y="4"/>
                  </a:lnTo>
                  <a:lnTo>
                    <a:pt x="535" y="4"/>
                  </a:lnTo>
                  <a:lnTo>
                    <a:pt x="522" y="3"/>
                  </a:lnTo>
                  <a:lnTo>
                    <a:pt x="493" y="4"/>
                  </a:lnTo>
                  <a:lnTo>
                    <a:pt x="474" y="7"/>
                  </a:lnTo>
                  <a:lnTo>
                    <a:pt x="454" y="12"/>
                  </a:lnTo>
                  <a:lnTo>
                    <a:pt x="434" y="17"/>
                  </a:lnTo>
                  <a:lnTo>
                    <a:pt x="412" y="27"/>
                  </a:lnTo>
                  <a:lnTo>
                    <a:pt x="402" y="33"/>
                  </a:lnTo>
                  <a:lnTo>
                    <a:pt x="392" y="39"/>
                  </a:lnTo>
                  <a:lnTo>
                    <a:pt x="382" y="46"/>
                  </a:lnTo>
                  <a:lnTo>
                    <a:pt x="374" y="55"/>
                  </a:lnTo>
                  <a:lnTo>
                    <a:pt x="362" y="68"/>
                  </a:lnTo>
                  <a:lnTo>
                    <a:pt x="353" y="81"/>
                  </a:lnTo>
                  <a:lnTo>
                    <a:pt x="345" y="69"/>
                  </a:lnTo>
                  <a:lnTo>
                    <a:pt x="335" y="58"/>
                  </a:lnTo>
                  <a:lnTo>
                    <a:pt x="323" y="48"/>
                  </a:lnTo>
                  <a:lnTo>
                    <a:pt x="312" y="40"/>
                  </a:lnTo>
                  <a:lnTo>
                    <a:pt x="300" y="32"/>
                  </a:lnTo>
                  <a:lnTo>
                    <a:pt x="288" y="26"/>
                  </a:lnTo>
                  <a:lnTo>
                    <a:pt x="265" y="16"/>
                  </a:lnTo>
                  <a:lnTo>
                    <a:pt x="244" y="9"/>
                  </a:lnTo>
                  <a:lnTo>
                    <a:pt x="226" y="4"/>
                  </a:lnTo>
                  <a:lnTo>
                    <a:pt x="209" y="0"/>
                  </a:lnTo>
                  <a:lnTo>
                    <a:pt x="205" y="1"/>
                  </a:lnTo>
                  <a:lnTo>
                    <a:pt x="200" y="3"/>
                  </a:lnTo>
                  <a:lnTo>
                    <a:pt x="196" y="6"/>
                  </a:lnTo>
                  <a:lnTo>
                    <a:pt x="195" y="10"/>
                  </a:lnTo>
                  <a:lnTo>
                    <a:pt x="189" y="32"/>
                  </a:lnTo>
                  <a:lnTo>
                    <a:pt x="186" y="53"/>
                  </a:lnTo>
                  <a:lnTo>
                    <a:pt x="185" y="82"/>
                  </a:lnTo>
                  <a:lnTo>
                    <a:pt x="186" y="105"/>
                  </a:lnTo>
                  <a:lnTo>
                    <a:pt x="190" y="130"/>
                  </a:lnTo>
                  <a:lnTo>
                    <a:pt x="193" y="141"/>
                  </a:lnTo>
                  <a:lnTo>
                    <a:pt x="198" y="154"/>
                  </a:lnTo>
                  <a:lnTo>
                    <a:pt x="203" y="166"/>
                  </a:lnTo>
                  <a:lnTo>
                    <a:pt x="211" y="179"/>
                  </a:lnTo>
                  <a:lnTo>
                    <a:pt x="219" y="192"/>
                  </a:lnTo>
                  <a:lnTo>
                    <a:pt x="229" y="202"/>
                  </a:lnTo>
                  <a:lnTo>
                    <a:pt x="241" y="212"/>
                  </a:lnTo>
                  <a:lnTo>
                    <a:pt x="252" y="222"/>
                  </a:lnTo>
                  <a:lnTo>
                    <a:pt x="265" y="229"/>
                  </a:lnTo>
                  <a:lnTo>
                    <a:pt x="277" y="236"/>
                  </a:lnTo>
                  <a:lnTo>
                    <a:pt x="301" y="246"/>
                  </a:lnTo>
                  <a:lnTo>
                    <a:pt x="317" y="252"/>
                  </a:lnTo>
                  <a:lnTo>
                    <a:pt x="330" y="257"/>
                  </a:lnTo>
                  <a:lnTo>
                    <a:pt x="350" y="261"/>
                  </a:lnTo>
                  <a:lnTo>
                    <a:pt x="345" y="295"/>
                  </a:lnTo>
                  <a:lnTo>
                    <a:pt x="336" y="291"/>
                  </a:lnTo>
                  <a:lnTo>
                    <a:pt x="326" y="285"/>
                  </a:lnTo>
                  <a:lnTo>
                    <a:pt x="294" y="267"/>
                  </a:lnTo>
                  <a:lnTo>
                    <a:pt x="275" y="255"/>
                  </a:lnTo>
                  <a:lnTo>
                    <a:pt x="255" y="244"/>
                  </a:lnTo>
                  <a:lnTo>
                    <a:pt x="234" y="234"/>
                  </a:lnTo>
                  <a:lnTo>
                    <a:pt x="211" y="226"/>
                  </a:lnTo>
                  <a:lnTo>
                    <a:pt x="187" y="221"/>
                  </a:lnTo>
                  <a:lnTo>
                    <a:pt x="175" y="219"/>
                  </a:lnTo>
                  <a:lnTo>
                    <a:pt x="162" y="218"/>
                  </a:lnTo>
                  <a:lnTo>
                    <a:pt x="147" y="219"/>
                  </a:lnTo>
                  <a:lnTo>
                    <a:pt x="133" y="221"/>
                  </a:lnTo>
                  <a:lnTo>
                    <a:pt x="120" y="225"/>
                  </a:lnTo>
                  <a:lnTo>
                    <a:pt x="105" y="231"/>
                  </a:lnTo>
                  <a:lnTo>
                    <a:pt x="91" y="238"/>
                  </a:lnTo>
                  <a:lnTo>
                    <a:pt x="76" y="248"/>
                  </a:lnTo>
                  <a:lnTo>
                    <a:pt x="63" y="259"/>
                  </a:lnTo>
                  <a:lnTo>
                    <a:pt x="49" y="272"/>
                  </a:lnTo>
                  <a:lnTo>
                    <a:pt x="37" y="288"/>
                  </a:lnTo>
                  <a:lnTo>
                    <a:pt x="27" y="306"/>
                  </a:lnTo>
                  <a:lnTo>
                    <a:pt x="19" y="323"/>
                  </a:lnTo>
                  <a:lnTo>
                    <a:pt x="12" y="342"/>
                  </a:lnTo>
                  <a:lnTo>
                    <a:pt x="7" y="360"/>
                  </a:lnTo>
                  <a:lnTo>
                    <a:pt x="3" y="379"/>
                  </a:lnTo>
                  <a:lnTo>
                    <a:pt x="1" y="399"/>
                  </a:lnTo>
                  <a:lnTo>
                    <a:pt x="0" y="421"/>
                  </a:lnTo>
                  <a:lnTo>
                    <a:pt x="1" y="447"/>
                  </a:lnTo>
                  <a:lnTo>
                    <a:pt x="4" y="473"/>
                  </a:lnTo>
                  <a:lnTo>
                    <a:pt x="9" y="499"/>
                  </a:lnTo>
                  <a:lnTo>
                    <a:pt x="14" y="526"/>
                  </a:lnTo>
                  <a:lnTo>
                    <a:pt x="22" y="552"/>
                  </a:lnTo>
                  <a:lnTo>
                    <a:pt x="30" y="578"/>
                  </a:lnTo>
                  <a:lnTo>
                    <a:pt x="40" y="604"/>
                  </a:lnTo>
                  <a:lnTo>
                    <a:pt x="52" y="630"/>
                  </a:lnTo>
                  <a:lnTo>
                    <a:pt x="63" y="654"/>
                  </a:lnTo>
                  <a:lnTo>
                    <a:pt x="75" y="677"/>
                  </a:lnTo>
                  <a:lnTo>
                    <a:pt x="88" y="701"/>
                  </a:lnTo>
                  <a:lnTo>
                    <a:pt x="102" y="721"/>
                  </a:lnTo>
                  <a:lnTo>
                    <a:pt x="115" y="741"/>
                  </a:lnTo>
                  <a:lnTo>
                    <a:pt x="130" y="760"/>
                  </a:lnTo>
                  <a:lnTo>
                    <a:pt x="143" y="775"/>
                  </a:lnTo>
                  <a:lnTo>
                    <a:pt x="157" y="790"/>
                  </a:lnTo>
                  <a:lnTo>
                    <a:pt x="170" y="801"/>
                  </a:lnTo>
                  <a:lnTo>
                    <a:pt x="183" y="811"/>
                  </a:lnTo>
                  <a:lnTo>
                    <a:pt x="195" y="819"/>
                  </a:lnTo>
                  <a:lnTo>
                    <a:pt x="208" y="826"/>
                  </a:lnTo>
                  <a:lnTo>
                    <a:pt x="219" y="830"/>
                  </a:lnTo>
                  <a:lnTo>
                    <a:pt x="232" y="833"/>
                  </a:lnTo>
                  <a:lnTo>
                    <a:pt x="244" y="836"/>
                  </a:lnTo>
                  <a:lnTo>
                    <a:pt x="255" y="836"/>
                  </a:lnTo>
                  <a:lnTo>
                    <a:pt x="271" y="835"/>
                  </a:lnTo>
                  <a:lnTo>
                    <a:pt x="286" y="832"/>
                  </a:lnTo>
                  <a:lnTo>
                    <a:pt x="300" y="827"/>
                  </a:lnTo>
                  <a:lnTo>
                    <a:pt x="312" y="822"/>
                  </a:lnTo>
                  <a:lnTo>
                    <a:pt x="323" y="816"/>
                  </a:lnTo>
                  <a:lnTo>
                    <a:pt x="332" y="809"/>
                  </a:lnTo>
                  <a:lnTo>
                    <a:pt x="348" y="796"/>
                  </a:lnTo>
                  <a:lnTo>
                    <a:pt x="361" y="809"/>
                  </a:lnTo>
                  <a:lnTo>
                    <a:pt x="372" y="817"/>
                  </a:lnTo>
                  <a:lnTo>
                    <a:pt x="388" y="826"/>
                  </a:lnTo>
                  <a:lnTo>
                    <a:pt x="397" y="829"/>
                  </a:lnTo>
                  <a:lnTo>
                    <a:pt x="405" y="832"/>
                  </a:lnTo>
                  <a:lnTo>
                    <a:pt x="415" y="833"/>
                  </a:lnTo>
                  <a:lnTo>
                    <a:pt x="425" y="835"/>
                  </a:lnTo>
                  <a:lnTo>
                    <a:pt x="434" y="833"/>
                  </a:lnTo>
                  <a:lnTo>
                    <a:pt x="444" y="832"/>
                  </a:lnTo>
                  <a:lnTo>
                    <a:pt x="453" y="830"/>
                  </a:lnTo>
                  <a:lnTo>
                    <a:pt x="463" y="826"/>
                  </a:lnTo>
                  <a:lnTo>
                    <a:pt x="473" y="822"/>
                  </a:lnTo>
                  <a:lnTo>
                    <a:pt x="483" y="816"/>
                  </a:lnTo>
                  <a:lnTo>
                    <a:pt x="493" y="809"/>
                  </a:lnTo>
                  <a:lnTo>
                    <a:pt x="503" y="801"/>
                  </a:lnTo>
                  <a:lnTo>
                    <a:pt x="528" y="780"/>
                  </a:lnTo>
                  <a:lnTo>
                    <a:pt x="549" y="758"/>
                  </a:lnTo>
                  <a:lnTo>
                    <a:pt x="570" y="735"/>
                  </a:lnTo>
                  <a:lnTo>
                    <a:pt x="588" y="712"/>
                  </a:lnTo>
                  <a:lnTo>
                    <a:pt x="607" y="689"/>
                  </a:lnTo>
                  <a:lnTo>
                    <a:pt x="623" y="666"/>
                  </a:lnTo>
                  <a:lnTo>
                    <a:pt x="637" y="641"/>
                  </a:lnTo>
                  <a:lnTo>
                    <a:pt x="650" y="617"/>
                  </a:lnTo>
                  <a:lnTo>
                    <a:pt x="661" y="592"/>
                  </a:lnTo>
                  <a:lnTo>
                    <a:pt x="671" y="568"/>
                  </a:lnTo>
                  <a:lnTo>
                    <a:pt x="679" y="543"/>
                  </a:lnTo>
                  <a:lnTo>
                    <a:pt x="686" y="519"/>
                  </a:lnTo>
                  <a:lnTo>
                    <a:pt x="691" y="496"/>
                  </a:lnTo>
                  <a:lnTo>
                    <a:pt x="695" y="473"/>
                  </a:lnTo>
                  <a:lnTo>
                    <a:pt x="698" y="450"/>
                  </a:lnTo>
                  <a:lnTo>
                    <a:pt x="698" y="427"/>
                  </a:lnTo>
                  <a:lnTo>
                    <a:pt x="698" y="406"/>
                  </a:lnTo>
                  <a:lnTo>
                    <a:pt x="695" y="386"/>
                  </a:lnTo>
                  <a:lnTo>
                    <a:pt x="692" y="366"/>
                  </a:lnTo>
                  <a:lnTo>
                    <a:pt x="688" y="347"/>
                  </a:lnTo>
                  <a:lnTo>
                    <a:pt x="682" y="330"/>
                  </a:lnTo>
                  <a:lnTo>
                    <a:pt x="673" y="314"/>
                  </a:lnTo>
                  <a:lnTo>
                    <a:pt x="665" y="298"/>
                  </a:lnTo>
                  <a:lnTo>
                    <a:pt x="655" y="283"/>
                  </a:lnTo>
                  <a:close/>
                  <a:moveTo>
                    <a:pt x="378" y="788"/>
                  </a:moveTo>
                  <a:lnTo>
                    <a:pt x="378" y="788"/>
                  </a:lnTo>
                  <a:lnTo>
                    <a:pt x="369" y="780"/>
                  </a:lnTo>
                  <a:lnTo>
                    <a:pt x="363" y="774"/>
                  </a:lnTo>
                  <a:lnTo>
                    <a:pt x="361" y="770"/>
                  </a:lnTo>
                  <a:lnTo>
                    <a:pt x="359" y="768"/>
                  </a:lnTo>
                  <a:lnTo>
                    <a:pt x="355" y="764"/>
                  </a:lnTo>
                  <a:lnTo>
                    <a:pt x="349" y="762"/>
                  </a:lnTo>
                  <a:lnTo>
                    <a:pt x="343" y="764"/>
                  </a:lnTo>
                  <a:lnTo>
                    <a:pt x="337" y="767"/>
                  </a:lnTo>
                  <a:lnTo>
                    <a:pt x="336" y="768"/>
                  </a:lnTo>
                  <a:lnTo>
                    <a:pt x="326" y="778"/>
                  </a:lnTo>
                  <a:lnTo>
                    <a:pt x="319" y="786"/>
                  </a:lnTo>
                  <a:lnTo>
                    <a:pt x="309" y="793"/>
                  </a:lnTo>
                  <a:lnTo>
                    <a:pt x="297" y="799"/>
                  </a:lnTo>
                  <a:lnTo>
                    <a:pt x="284" y="804"/>
                  </a:lnTo>
                  <a:lnTo>
                    <a:pt x="270" y="807"/>
                  </a:lnTo>
                  <a:lnTo>
                    <a:pt x="255" y="809"/>
                  </a:lnTo>
                  <a:lnTo>
                    <a:pt x="247" y="809"/>
                  </a:lnTo>
                  <a:lnTo>
                    <a:pt x="238" y="807"/>
                  </a:lnTo>
                  <a:lnTo>
                    <a:pt x="228" y="804"/>
                  </a:lnTo>
                  <a:lnTo>
                    <a:pt x="219" y="801"/>
                  </a:lnTo>
                  <a:lnTo>
                    <a:pt x="209" y="796"/>
                  </a:lnTo>
                  <a:lnTo>
                    <a:pt x="198" y="790"/>
                  </a:lnTo>
                  <a:lnTo>
                    <a:pt x="187" y="781"/>
                  </a:lnTo>
                  <a:lnTo>
                    <a:pt x="176" y="771"/>
                  </a:lnTo>
                  <a:lnTo>
                    <a:pt x="163" y="758"/>
                  </a:lnTo>
                  <a:lnTo>
                    <a:pt x="150" y="742"/>
                  </a:lnTo>
                  <a:lnTo>
                    <a:pt x="137" y="725"/>
                  </a:lnTo>
                  <a:lnTo>
                    <a:pt x="124" y="706"/>
                  </a:lnTo>
                  <a:lnTo>
                    <a:pt x="111" y="686"/>
                  </a:lnTo>
                  <a:lnTo>
                    <a:pt x="100" y="664"/>
                  </a:lnTo>
                  <a:lnTo>
                    <a:pt x="87" y="641"/>
                  </a:lnTo>
                  <a:lnTo>
                    <a:pt x="76" y="618"/>
                  </a:lnTo>
                  <a:lnTo>
                    <a:pt x="66" y="594"/>
                  </a:lnTo>
                  <a:lnTo>
                    <a:pt x="56" y="569"/>
                  </a:lnTo>
                  <a:lnTo>
                    <a:pt x="48" y="545"/>
                  </a:lnTo>
                  <a:lnTo>
                    <a:pt x="40" y="519"/>
                  </a:lnTo>
                  <a:lnTo>
                    <a:pt x="35" y="494"/>
                  </a:lnTo>
                  <a:lnTo>
                    <a:pt x="30" y="468"/>
                  </a:lnTo>
                  <a:lnTo>
                    <a:pt x="27" y="444"/>
                  </a:lnTo>
                  <a:lnTo>
                    <a:pt x="27" y="421"/>
                  </a:lnTo>
                  <a:lnTo>
                    <a:pt x="27" y="402"/>
                  </a:lnTo>
                  <a:lnTo>
                    <a:pt x="30" y="383"/>
                  </a:lnTo>
                  <a:lnTo>
                    <a:pt x="33" y="366"/>
                  </a:lnTo>
                  <a:lnTo>
                    <a:pt x="37" y="349"/>
                  </a:lnTo>
                  <a:lnTo>
                    <a:pt x="43" y="333"/>
                  </a:lnTo>
                  <a:lnTo>
                    <a:pt x="50" y="319"/>
                  </a:lnTo>
                  <a:lnTo>
                    <a:pt x="59" y="304"/>
                  </a:lnTo>
                  <a:lnTo>
                    <a:pt x="69" y="291"/>
                  </a:lnTo>
                  <a:lnTo>
                    <a:pt x="81" y="280"/>
                  </a:lnTo>
                  <a:lnTo>
                    <a:pt x="92" y="270"/>
                  </a:lnTo>
                  <a:lnTo>
                    <a:pt x="104" y="261"/>
                  </a:lnTo>
                  <a:lnTo>
                    <a:pt x="115" y="255"/>
                  </a:lnTo>
                  <a:lnTo>
                    <a:pt x="127" y="251"/>
                  </a:lnTo>
                  <a:lnTo>
                    <a:pt x="138" y="248"/>
                  </a:lnTo>
                  <a:lnTo>
                    <a:pt x="150" y="245"/>
                  </a:lnTo>
                  <a:lnTo>
                    <a:pt x="162" y="245"/>
                  </a:lnTo>
                  <a:lnTo>
                    <a:pt x="176" y="246"/>
                  </a:lnTo>
                  <a:lnTo>
                    <a:pt x="190" y="248"/>
                  </a:lnTo>
                  <a:lnTo>
                    <a:pt x="203" y="252"/>
                  </a:lnTo>
                  <a:lnTo>
                    <a:pt x="218" y="257"/>
                  </a:lnTo>
                  <a:lnTo>
                    <a:pt x="244" y="268"/>
                  </a:lnTo>
                  <a:lnTo>
                    <a:pt x="268" y="283"/>
                  </a:lnTo>
                  <a:lnTo>
                    <a:pt x="313" y="308"/>
                  </a:lnTo>
                  <a:lnTo>
                    <a:pt x="330" y="319"/>
                  </a:lnTo>
                  <a:lnTo>
                    <a:pt x="340" y="321"/>
                  </a:lnTo>
                  <a:lnTo>
                    <a:pt x="349" y="323"/>
                  </a:lnTo>
                  <a:lnTo>
                    <a:pt x="359" y="321"/>
                  </a:lnTo>
                  <a:lnTo>
                    <a:pt x="368" y="319"/>
                  </a:lnTo>
                  <a:lnTo>
                    <a:pt x="385" y="308"/>
                  </a:lnTo>
                  <a:lnTo>
                    <a:pt x="417" y="290"/>
                  </a:lnTo>
                  <a:lnTo>
                    <a:pt x="436" y="278"/>
                  </a:lnTo>
                  <a:lnTo>
                    <a:pt x="454" y="268"/>
                  </a:lnTo>
                  <a:lnTo>
                    <a:pt x="473" y="259"/>
                  </a:lnTo>
                  <a:lnTo>
                    <a:pt x="493" y="252"/>
                  </a:lnTo>
                  <a:lnTo>
                    <a:pt x="515" y="246"/>
                  </a:lnTo>
                  <a:lnTo>
                    <a:pt x="525" y="245"/>
                  </a:lnTo>
                  <a:lnTo>
                    <a:pt x="535" y="245"/>
                  </a:lnTo>
                  <a:lnTo>
                    <a:pt x="548" y="246"/>
                  </a:lnTo>
                  <a:lnTo>
                    <a:pt x="560" y="248"/>
                  </a:lnTo>
                  <a:lnTo>
                    <a:pt x="571" y="251"/>
                  </a:lnTo>
                  <a:lnTo>
                    <a:pt x="584" y="257"/>
                  </a:lnTo>
                  <a:lnTo>
                    <a:pt x="597" y="264"/>
                  </a:lnTo>
                  <a:lnTo>
                    <a:pt x="609" y="274"/>
                  </a:lnTo>
                  <a:lnTo>
                    <a:pt x="622" y="285"/>
                  </a:lnTo>
                  <a:lnTo>
                    <a:pt x="633" y="300"/>
                  </a:lnTo>
                  <a:lnTo>
                    <a:pt x="642" y="313"/>
                  </a:lnTo>
                  <a:lnTo>
                    <a:pt x="650" y="326"/>
                  </a:lnTo>
                  <a:lnTo>
                    <a:pt x="656" y="340"/>
                  </a:lnTo>
                  <a:lnTo>
                    <a:pt x="662" y="356"/>
                  </a:lnTo>
                  <a:lnTo>
                    <a:pt x="666" y="372"/>
                  </a:lnTo>
                  <a:lnTo>
                    <a:pt x="669" y="389"/>
                  </a:lnTo>
                  <a:lnTo>
                    <a:pt x="671" y="408"/>
                  </a:lnTo>
                  <a:lnTo>
                    <a:pt x="672" y="427"/>
                  </a:lnTo>
                  <a:lnTo>
                    <a:pt x="671" y="447"/>
                  </a:lnTo>
                  <a:lnTo>
                    <a:pt x="669" y="468"/>
                  </a:lnTo>
                  <a:lnTo>
                    <a:pt x="665" y="490"/>
                  </a:lnTo>
                  <a:lnTo>
                    <a:pt x="661" y="513"/>
                  </a:lnTo>
                  <a:lnTo>
                    <a:pt x="653" y="536"/>
                  </a:lnTo>
                  <a:lnTo>
                    <a:pt x="646" y="559"/>
                  </a:lnTo>
                  <a:lnTo>
                    <a:pt x="636" y="582"/>
                  </a:lnTo>
                  <a:lnTo>
                    <a:pt x="626" y="605"/>
                  </a:lnTo>
                  <a:lnTo>
                    <a:pt x="613" y="628"/>
                  </a:lnTo>
                  <a:lnTo>
                    <a:pt x="600" y="652"/>
                  </a:lnTo>
                  <a:lnTo>
                    <a:pt x="584" y="673"/>
                  </a:lnTo>
                  <a:lnTo>
                    <a:pt x="568" y="696"/>
                  </a:lnTo>
                  <a:lnTo>
                    <a:pt x="549" y="718"/>
                  </a:lnTo>
                  <a:lnTo>
                    <a:pt x="531" y="739"/>
                  </a:lnTo>
                  <a:lnTo>
                    <a:pt x="509" y="761"/>
                  </a:lnTo>
                  <a:lnTo>
                    <a:pt x="486" y="781"/>
                  </a:lnTo>
                  <a:lnTo>
                    <a:pt x="469" y="793"/>
                  </a:lnTo>
                  <a:lnTo>
                    <a:pt x="453" y="801"/>
                  </a:lnTo>
                  <a:lnTo>
                    <a:pt x="438" y="806"/>
                  </a:lnTo>
                  <a:lnTo>
                    <a:pt x="425" y="807"/>
                  </a:lnTo>
                  <a:lnTo>
                    <a:pt x="411" y="806"/>
                  </a:lnTo>
                  <a:lnTo>
                    <a:pt x="398" y="801"/>
                  </a:lnTo>
                  <a:lnTo>
                    <a:pt x="388" y="796"/>
                  </a:lnTo>
                  <a:lnTo>
                    <a:pt x="378" y="788"/>
                  </a:lnTo>
                  <a:close/>
                  <a:moveTo>
                    <a:pt x="232" y="164"/>
                  </a:moveTo>
                  <a:lnTo>
                    <a:pt x="232" y="164"/>
                  </a:lnTo>
                  <a:lnTo>
                    <a:pt x="228" y="154"/>
                  </a:lnTo>
                  <a:lnTo>
                    <a:pt x="222" y="144"/>
                  </a:lnTo>
                  <a:lnTo>
                    <a:pt x="219" y="134"/>
                  </a:lnTo>
                  <a:lnTo>
                    <a:pt x="216" y="124"/>
                  </a:lnTo>
                  <a:lnTo>
                    <a:pt x="213" y="102"/>
                  </a:lnTo>
                  <a:lnTo>
                    <a:pt x="212" y="82"/>
                  </a:lnTo>
                  <a:lnTo>
                    <a:pt x="213" y="56"/>
                  </a:lnTo>
                  <a:lnTo>
                    <a:pt x="216" y="36"/>
                  </a:lnTo>
                  <a:lnTo>
                    <a:pt x="218" y="29"/>
                  </a:lnTo>
                  <a:lnTo>
                    <a:pt x="242" y="36"/>
                  </a:lnTo>
                  <a:lnTo>
                    <a:pt x="258" y="42"/>
                  </a:lnTo>
                  <a:lnTo>
                    <a:pt x="274" y="49"/>
                  </a:lnTo>
                  <a:lnTo>
                    <a:pt x="291" y="59"/>
                  </a:lnTo>
                  <a:lnTo>
                    <a:pt x="307" y="69"/>
                  </a:lnTo>
                  <a:lnTo>
                    <a:pt x="322" y="84"/>
                  </a:lnTo>
                  <a:lnTo>
                    <a:pt x="327" y="91"/>
                  </a:lnTo>
                  <a:lnTo>
                    <a:pt x="333" y="98"/>
                  </a:lnTo>
                  <a:lnTo>
                    <a:pt x="339" y="108"/>
                  </a:lnTo>
                  <a:lnTo>
                    <a:pt x="343" y="118"/>
                  </a:lnTo>
                  <a:lnTo>
                    <a:pt x="348" y="128"/>
                  </a:lnTo>
                  <a:lnTo>
                    <a:pt x="350" y="138"/>
                  </a:lnTo>
                  <a:lnTo>
                    <a:pt x="353" y="160"/>
                  </a:lnTo>
                  <a:lnTo>
                    <a:pt x="355" y="180"/>
                  </a:lnTo>
                  <a:lnTo>
                    <a:pt x="353" y="206"/>
                  </a:lnTo>
                  <a:lnTo>
                    <a:pt x="350" y="226"/>
                  </a:lnTo>
                  <a:lnTo>
                    <a:pt x="349" y="234"/>
                  </a:lnTo>
                  <a:lnTo>
                    <a:pt x="324" y="226"/>
                  </a:lnTo>
                  <a:lnTo>
                    <a:pt x="309" y="221"/>
                  </a:lnTo>
                  <a:lnTo>
                    <a:pt x="291" y="213"/>
                  </a:lnTo>
                  <a:lnTo>
                    <a:pt x="275" y="203"/>
                  </a:lnTo>
                  <a:lnTo>
                    <a:pt x="260" y="193"/>
                  </a:lnTo>
                  <a:lnTo>
                    <a:pt x="245" y="179"/>
                  </a:lnTo>
                  <a:lnTo>
                    <a:pt x="238" y="172"/>
                  </a:lnTo>
                  <a:lnTo>
                    <a:pt x="232" y="164"/>
                  </a:lnTo>
                  <a:close/>
                  <a:moveTo>
                    <a:pt x="384" y="65"/>
                  </a:moveTo>
                  <a:lnTo>
                    <a:pt x="392" y="74"/>
                  </a:lnTo>
                  <a:lnTo>
                    <a:pt x="399" y="68"/>
                  </a:lnTo>
                  <a:lnTo>
                    <a:pt x="408" y="61"/>
                  </a:lnTo>
                  <a:lnTo>
                    <a:pt x="424" y="50"/>
                  </a:lnTo>
                  <a:lnTo>
                    <a:pt x="443" y="43"/>
                  </a:lnTo>
                  <a:lnTo>
                    <a:pt x="460" y="37"/>
                  </a:lnTo>
                  <a:lnTo>
                    <a:pt x="477" y="35"/>
                  </a:lnTo>
                  <a:lnTo>
                    <a:pt x="495" y="32"/>
                  </a:lnTo>
                  <a:lnTo>
                    <a:pt x="521" y="30"/>
                  </a:lnTo>
                  <a:lnTo>
                    <a:pt x="519" y="56"/>
                  </a:lnTo>
                  <a:lnTo>
                    <a:pt x="518" y="74"/>
                  </a:lnTo>
                  <a:lnTo>
                    <a:pt x="513" y="91"/>
                  </a:lnTo>
                  <a:lnTo>
                    <a:pt x="508" y="108"/>
                  </a:lnTo>
                  <a:lnTo>
                    <a:pt x="500" y="127"/>
                  </a:lnTo>
                  <a:lnTo>
                    <a:pt x="490" y="143"/>
                  </a:lnTo>
                  <a:lnTo>
                    <a:pt x="485" y="151"/>
                  </a:lnTo>
                  <a:lnTo>
                    <a:pt x="477" y="159"/>
                  </a:lnTo>
                  <a:lnTo>
                    <a:pt x="467" y="167"/>
                  </a:lnTo>
                  <a:lnTo>
                    <a:pt x="456" y="176"/>
                  </a:lnTo>
                  <a:lnTo>
                    <a:pt x="444" y="182"/>
                  </a:lnTo>
                  <a:lnTo>
                    <a:pt x="431" y="187"/>
                  </a:lnTo>
                  <a:lnTo>
                    <a:pt x="418" y="192"/>
                  </a:lnTo>
                  <a:lnTo>
                    <a:pt x="407" y="196"/>
                  </a:lnTo>
                  <a:lnTo>
                    <a:pt x="382" y="200"/>
                  </a:lnTo>
                  <a:lnTo>
                    <a:pt x="382" y="193"/>
                  </a:lnTo>
                  <a:lnTo>
                    <a:pt x="381" y="190"/>
                  </a:lnTo>
                  <a:lnTo>
                    <a:pt x="381" y="180"/>
                  </a:lnTo>
                  <a:lnTo>
                    <a:pt x="381" y="163"/>
                  </a:lnTo>
                  <a:lnTo>
                    <a:pt x="379" y="146"/>
                  </a:lnTo>
                  <a:lnTo>
                    <a:pt x="375" y="127"/>
                  </a:lnTo>
                  <a:lnTo>
                    <a:pt x="369" y="108"/>
                  </a:lnTo>
                  <a:lnTo>
                    <a:pt x="379" y="91"/>
                  </a:lnTo>
                  <a:lnTo>
                    <a:pt x="385" y="82"/>
                  </a:lnTo>
                  <a:lnTo>
                    <a:pt x="392" y="74"/>
                  </a:lnTo>
                  <a:lnTo>
                    <a:pt x="384" y="65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714" name="Freeform 9"/>
            <p:cNvSpPr>
              <a:spLocks/>
            </p:cNvSpPr>
            <p:nvPr/>
          </p:nvSpPr>
          <p:spPr bwMode="auto">
            <a:xfrm>
              <a:off x="417" y="1191"/>
              <a:ext cx="54" cy="64"/>
            </a:xfrm>
            <a:custGeom>
              <a:avLst/>
              <a:gdLst>
                <a:gd name="T0" fmla="*/ 0 w 110"/>
                <a:gd name="T1" fmla="*/ 0 h 129"/>
                <a:gd name="T2" fmla="*/ 0 w 110"/>
                <a:gd name="T3" fmla="*/ 0 h 129"/>
                <a:gd name="T4" fmla="*/ 0 w 110"/>
                <a:gd name="T5" fmla="*/ 0 h 129"/>
                <a:gd name="T6" fmla="*/ 0 w 110"/>
                <a:gd name="T7" fmla="*/ 0 h 129"/>
                <a:gd name="T8" fmla="*/ 0 w 110"/>
                <a:gd name="T9" fmla="*/ 0 h 129"/>
                <a:gd name="T10" fmla="*/ 0 w 110"/>
                <a:gd name="T11" fmla="*/ 0 h 129"/>
                <a:gd name="T12" fmla="*/ 0 w 110"/>
                <a:gd name="T13" fmla="*/ 0 h 129"/>
                <a:gd name="T14" fmla="*/ 0 w 110"/>
                <a:gd name="T15" fmla="*/ 0 h 129"/>
                <a:gd name="T16" fmla="*/ 0 w 110"/>
                <a:gd name="T17" fmla="*/ 0 h 129"/>
                <a:gd name="T18" fmla="*/ 0 w 110"/>
                <a:gd name="T19" fmla="*/ 0 h 129"/>
                <a:gd name="T20" fmla="*/ 0 w 110"/>
                <a:gd name="T21" fmla="*/ 0 h 129"/>
                <a:gd name="T22" fmla="*/ 0 w 110"/>
                <a:gd name="T23" fmla="*/ 0 h 129"/>
                <a:gd name="T24" fmla="*/ 0 w 110"/>
                <a:gd name="T25" fmla="*/ 0 h 129"/>
                <a:gd name="T26" fmla="*/ 0 w 110"/>
                <a:gd name="T27" fmla="*/ 0 h 129"/>
                <a:gd name="T28" fmla="*/ 0 w 110"/>
                <a:gd name="T29" fmla="*/ 0 h 129"/>
                <a:gd name="T30" fmla="*/ 0 w 110"/>
                <a:gd name="T31" fmla="*/ 0 h 129"/>
                <a:gd name="T32" fmla="*/ 0 w 110"/>
                <a:gd name="T33" fmla="*/ 0 h 129"/>
                <a:gd name="T34" fmla="*/ 0 w 110"/>
                <a:gd name="T35" fmla="*/ 0 h 129"/>
                <a:gd name="T36" fmla="*/ 0 w 110"/>
                <a:gd name="T37" fmla="*/ 0 h 129"/>
                <a:gd name="T38" fmla="*/ 0 w 110"/>
                <a:gd name="T39" fmla="*/ 0 h 129"/>
                <a:gd name="T40" fmla="*/ 0 w 110"/>
                <a:gd name="T41" fmla="*/ 0 h 129"/>
                <a:gd name="T42" fmla="*/ 0 w 110"/>
                <a:gd name="T43" fmla="*/ 0 h 129"/>
                <a:gd name="T44" fmla="*/ 0 w 110"/>
                <a:gd name="T45" fmla="*/ 0 h 129"/>
                <a:gd name="T46" fmla="*/ 0 w 110"/>
                <a:gd name="T47" fmla="*/ 0 h 129"/>
                <a:gd name="T48" fmla="*/ 0 w 110"/>
                <a:gd name="T49" fmla="*/ 0 h 129"/>
                <a:gd name="T50" fmla="*/ 0 w 110"/>
                <a:gd name="T51" fmla="*/ 0 h 129"/>
                <a:gd name="T52" fmla="*/ 0 w 110"/>
                <a:gd name="T53" fmla="*/ 0 h 129"/>
                <a:gd name="T54" fmla="*/ 0 w 110"/>
                <a:gd name="T55" fmla="*/ 0 h 129"/>
                <a:gd name="T56" fmla="*/ 0 w 110"/>
                <a:gd name="T57" fmla="*/ 0 h 129"/>
                <a:gd name="T58" fmla="*/ 0 w 110"/>
                <a:gd name="T59" fmla="*/ 0 h 129"/>
                <a:gd name="T60" fmla="*/ 0 w 110"/>
                <a:gd name="T61" fmla="*/ 0 h 129"/>
                <a:gd name="T62" fmla="*/ 0 w 110"/>
                <a:gd name="T63" fmla="*/ 0 h 1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129"/>
                <a:gd name="T98" fmla="*/ 110 w 110"/>
                <a:gd name="T99" fmla="*/ 129 h 1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129">
                  <a:moveTo>
                    <a:pt x="14" y="28"/>
                  </a:moveTo>
                  <a:lnTo>
                    <a:pt x="14" y="28"/>
                  </a:lnTo>
                  <a:lnTo>
                    <a:pt x="16" y="28"/>
                  </a:lnTo>
                  <a:lnTo>
                    <a:pt x="20" y="28"/>
                  </a:lnTo>
                  <a:lnTo>
                    <a:pt x="30" y="28"/>
                  </a:lnTo>
                  <a:lnTo>
                    <a:pt x="43" y="31"/>
                  </a:lnTo>
                  <a:lnTo>
                    <a:pt x="49" y="35"/>
                  </a:lnTo>
                  <a:lnTo>
                    <a:pt x="56" y="38"/>
                  </a:lnTo>
                  <a:lnTo>
                    <a:pt x="62" y="44"/>
                  </a:lnTo>
                  <a:lnTo>
                    <a:pt x="68" y="51"/>
                  </a:lnTo>
                  <a:lnTo>
                    <a:pt x="75" y="65"/>
                  </a:lnTo>
                  <a:lnTo>
                    <a:pt x="79" y="77"/>
                  </a:lnTo>
                  <a:lnTo>
                    <a:pt x="82" y="88"/>
                  </a:lnTo>
                  <a:lnTo>
                    <a:pt x="82" y="97"/>
                  </a:lnTo>
                  <a:lnTo>
                    <a:pt x="81" y="108"/>
                  </a:lnTo>
                  <a:lnTo>
                    <a:pt x="81" y="110"/>
                  </a:lnTo>
                  <a:lnTo>
                    <a:pt x="81" y="111"/>
                  </a:lnTo>
                  <a:lnTo>
                    <a:pt x="79" y="116"/>
                  </a:lnTo>
                  <a:lnTo>
                    <a:pt x="81" y="121"/>
                  </a:lnTo>
                  <a:lnTo>
                    <a:pt x="85" y="126"/>
                  </a:lnTo>
                  <a:lnTo>
                    <a:pt x="89" y="127"/>
                  </a:lnTo>
                  <a:lnTo>
                    <a:pt x="94" y="129"/>
                  </a:lnTo>
                  <a:lnTo>
                    <a:pt x="98" y="127"/>
                  </a:lnTo>
                  <a:lnTo>
                    <a:pt x="101" y="126"/>
                  </a:lnTo>
                  <a:lnTo>
                    <a:pt x="104" y="123"/>
                  </a:lnTo>
                  <a:lnTo>
                    <a:pt x="107" y="119"/>
                  </a:lnTo>
                  <a:lnTo>
                    <a:pt x="108" y="113"/>
                  </a:lnTo>
                  <a:lnTo>
                    <a:pt x="110" y="97"/>
                  </a:lnTo>
                  <a:lnTo>
                    <a:pt x="108" y="84"/>
                  </a:lnTo>
                  <a:lnTo>
                    <a:pt x="105" y="70"/>
                  </a:lnTo>
                  <a:lnTo>
                    <a:pt x="100" y="54"/>
                  </a:lnTo>
                  <a:lnTo>
                    <a:pt x="91" y="36"/>
                  </a:lnTo>
                  <a:lnTo>
                    <a:pt x="82" y="26"/>
                  </a:lnTo>
                  <a:lnTo>
                    <a:pt x="72" y="18"/>
                  </a:lnTo>
                  <a:lnTo>
                    <a:pt x="62" y="10"/>
                  </a:lnTo>
                  <a:lnTo>
                    <a:pt x="52" y="6"/>
                  </a:lnTo>
                  <a:lnTo>
                    <a:pt x="43" y="3"/>
                  </a:lnTo>
                  <a:lnTo>
                    <a:pt x="33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10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490913" y="3792538"/>
            <a:ext cx="417512" cy="500062"/>
            <a:chOff x="180" y="1035"/>
            <a:chExt cx="349" cy="418"/>
          </a:xfrm>
        </p:grpSpPr>
        <p:sp>
          <p:nvSpPr>
            <p:cNvPr id="2170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0" y="1035"/>
              <a:ext cx="349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04" name="Freeform 5"/>
            <p:cNvSpPr>
              <a:spLocks/>
            </p:cNvSpPr>
            <p:nvPr/>
          </p:nvSpPr>
          <p:spPr bwMode="auto">
            <a:xfrm>
              <a:off x="365" y="1050"/>
              <a:ext cx="75" cy="85"/>
            </a:xfrm>
            <a:custGeom>
              <a:avLst/>
              <a:gdLst>
                <a:gd name="T0" fmla="*/ 0 w 152"/>
                <a:gd name="T1" fmla="*/ 1 h 170"/>
                <a:gd name="T2" fmla="*/ 0 w 152"/>
                <a:gd name="T3" fmla="*/ 1 h 170"/>
                <a:gd name="T4" fmla="*/ 0 w 152"/>
                <a:gd name="T5" fmla="*/ 1 h 170"/>
                <a:gd name="T6" fmla="*/ 0 w 152"/>
                <a:gd name="T7" fmla="*/ 1 h 170"/>
                <a:gd name="T8" fmla="*/ 0 w 152"/>
                <a:gd name="T9" fmla="*/ 1 h 170"/>
                <a:gd name="T10" fmla="*/ 0 w 152"/>
                <a:gd name="T11" fmla="*/ 1 h 170"/>
                <a:gd name="T12" fmla="*/ 0 w 152"/>
                <a:gd name="T13" fmla="*/ 1 h 170"/>
                <a:gd name="T14" fmla="*/ 0 w 152"/>
                <a:gd name="T15" fmla="*/ 1 h 170"/>
                <a:gd name="T16" fmla="*/ 0 w 152"/>
                <a:gd name="T17" fmla="*/ 1 h 170"/>
                <a:gd name="T18" fmla="*/ 0 w 152"/>
                <a:gd name="T19" fmla="*/ 1 h 170"/>
                <a:gd name="T20" fmla="*/ 0 w 152"/>
                <a:gd name="T21" fmla="*/ 1 h 170"/>
                <a:gd name="T22" fmla="*/ 0 w 152"/>
                <a:gd name="T23" fmla="*/ 1 h 170"/>
                <a:gd name="T24" fmla="*/ 0 w 152"/>
                <a:gd name="T25" fmla="*/ 1 h 170"/>
                <a:gd name="T26" fmla="*/ 0 w 152"/>
                <a:gd name="T27" fmla="*/ 1 h 170"/>
                <a:gd name="T28" fmla="*/ 0 w 152"/>
                <a:gd name="T29" fmla="*/ 1 h 170"/>
                <a:gd name="T30" fmla="*/ 0 w 152"/>
                <a:gd name="T31" fmla="*/ 1 h 170"/>
                <a:gd name="T32" fmla="*/ 0 w 152"/>
                <a:gd name="T33" fmla="*/ 1 h 170"/>
                <a:gd name="T34" fmla="*/ 0 w 152"/>
                <a:gd name="T35" fmla="*/ 1 h 170"/>
                <a:gd name="T36" fmla="*/ 0 w 152"/>
                <a:gd name="T37" fmla="*/ 1 h 170"/>
                <a:gd name="T38" fmla="*/ 0 w 152"/>
                <a:gd name="T39" fmla="*/ 1 h 170"/>
                <a:gd name="T40" fmla="*/ 0 w 152"/>
                <a:gd name="T41" fmla="*/ 1 h 170"/>
                <a:gd name="T42" fmla="*/ 0 w 152"/>
                <a:gd name="T43" fmla="*/ 1 h 170"/>
                <a:gd name="T44" fmla="*/ 0 w 152"/>
                <a:gd name="T45" fmla="*/ 1 h 170"/>
                <a:gd name="T46" fmla="*/ 0 w 152"/>
                <a:gd name="T47" fmla="*/ 1 h 170"/>
                <a:gd name="T48" fmla="*/ 0 w 152"/>
                <a:gd name="T49" fmla="*/ 1 h 170"/>
                <a:gd name="T50" fmla="*/ 0 w 152"/>
                <a:gd name="T51" fmla="*/ 1 h 170"/>
                <a:gd name="T52" fmla="*/ 0 w 152"/>
                <a:gd name="T53" fmla="*/ 1 h 170"/>
                <a:gd name="T54" fmla="*/ 0 w 152"/>
                <a:gd name="T55" fmla="*/ 1 h 170"/>
                <a:gd name="T56" fmla="*/ 0 w 152"/>
                <a:gd name="T57" fmla="*/ 1 h 170"/>
                <a:gd name="T58" fmla="*/ 0 w 152"/>
                <a:gd name="T59" fmla="*/ 1 h 170"/>
                <a:gd name="T60" fmla="*/ 0 w 152"/>
                <a:gd name="T61" fmla="*/ 1 h 170"/>
                <a:gd name="T62" fmla="*/ 0 w 152"/>
                <a:gd name="T63" fmla="*/ 1 h 170"/>
                <a:gd name="T64" fmla="*/ 0 w 152"/>
                <a:gd name="T65" fmla="*/ 0 h 170"/>
                <a:gd name="T66" fmla="*/ 0 w 152"/>
                <a:gd name="T67" fmla="*/ 0 h 170"/>
                <a:gd name="T68" fmla="*/ 0 w 152"/>
                <a:gd name="T69" fmla="*/ 1 h 170"/>
                <a:gd name="T70" fmla="*/ 0 w 152"/>
                <a:gd name="T71" fmla="*/ 1 h 170"/>
                <a:gd name="T72" fmla="*/ 0 w 152"/>
                <a:gd name="T73" fmla="*/ 1 h 170"/>
                <a:gd name="T74" fmla="*/ 0 w 152"/>
                <a:gd name="T75" fmla="*/ 1 h 170"/>
                <a:gd name="T76" fmla="*/ 0 w 152"/>
                <a:gd name="T77" fmla="*/ 1 h 170"/>
                <a:gd name="T78" fmla="*/ 0 w 152"/>
                <a:gd name="T79" fmla="*/ 1 h 170"/>
                <a:gd name="T80" fmla="*/ 0 w 152"/>
                <a:gd name="T81" fmla="*/ 1 h 170"/>
                <a:gd name="T82" fmla="*/ 0 w 152"/>
                <a:gd name="T83" fmla="*/ 1 h 170"/>
                <a:gd name="T84" fmla="*/ 0 w 152"/>
                <a:gd name="T85" fmla="*/ 1 h 170"/>
                <a:gd name="T86" fmla="*/ 0 w 152"/>
                <a:gd name="T87" fmla="*/ 1 h 170"/>
                <a:gd name="T88" fmla="*/ 0 w 152"/>
                <a:gd name="T89" fmla="*/ 1 h 1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"/>
                <a:gd name="T136" fmla="*/ 0 h 170"/>
                <a:gd name="T137" fmla="*/ 152 w 152"/>
                <a:gd name="T138" fmla="*/ 170 h 1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" h="170">
                  <a:moveTo>
                    <a:pt x="23" y="44"/>
                  </a:moveTo>
                  <a:lnTo>
                    <a:pt x="23" y="44"/>
                  </a:lnTo>
                  <a:lnTo>
                    <a:pt x="16" y="52"/>
                  </a:lnTo>
                  <a:lnTo>
                    <a:pt x="10" y="61"/>
                  </a:lnTo>
                  <a:lnTo>
                    <a:pt x="0" y="78"/>
                  </a:lnTo>
                  <a:lnTo>
                    <a:pt x="6" y="97"/>
                  </a:lnTo>
                  <a:lnTo>
                    <a:pt x="10" y="116"/>
                  </a:lnTo>
                  <a:lnTo>
                    <a:pt x="12" y="133"/>
                  </a:lnTo>
                  <a:lnTo>
                    <a:pt x="12" y="150"/>
                  </a:lnTo>
                  <a:lnTo>
                    <a:pt x="12" y="160"/>
                  </a:lnTo>
                  <a:lnTo>
                    <a:pt x="13" y="163"/>
                  </a:lnTo>
                  <a:lnTo>
                    <a:pt x="13" y="170"/>
                  </a:lnTo>
                  <a:lnTo>
                    <a:pt x="38" y="166"/>
                  </a:lnTo>
                  <a:lnTo>
                    <a:pt x="49" y="162"/>
                  </a:lnTo>
                  <a:lnTo>
                    <a:pt x="62" y="157"/>
                  </a:lnTo>
                  <a:lnTo>
                    <a:pt x="75" y="152"/>
                  </a:lnTo>
                  <a:lnTo>
                    <a:pt x="87" y="146"/>
                  </a:lnTo>
                  <a:lnTo>
                    <a:pt x="98" y="137"/>
                  </a:lnTo>
                  <a:lnTo>
                    <a:pt x="108" y="129"/>
                  </a:lnTo>
                  <a:lnTo>
                    <a:pt x="116" y="121"/>
                  </a:lnTo>
                  <a:lnTo>
                    <a:pt x="121" y="113"/>
                  </a:lnTo>
                  <a:lnTo>
                    <a:pt x="131" y="97"/>
                  </a:lnTo>
                  <a:lnTo>
                    <a:pt x="139" y="78"/>
                  </a:lnTo>
                  <a:lnTo>
                    <a:pt x="144" y="61"/>
                  </a:lnTo>
                  <a:lnTo>
                    <a:pt x="149" y="44"/>
                  </a:lnTo>
                  <a:lnTo>
                    <a:pt x="150" y="26"/>
                  </a:lnTo>
                  <a:lnTo>
                    <a:pt x="152" y="0"/>
                  </a:lnTo>
                  <a:lnTo>
                    <a:pt x="126" y="2"/>
                  </a:lnTo>
                  <a:lnTo>
                    <a:pt x="108" y="5"/>
                  </a:lnTo>
                  <a:lnTo>
                    <a:pt x="91" y="7"/>
                  </a:lnTo>
                  <a:lnTo>
                    <a:pt x="74" y="13"/>
                  </a:lnTo>
                  <a:lnTo>
                    <a:pt x="55" y="20"/>
                  </a:lnTo>
                  <a:lnTo>
                    <a:pt x="39" y="31"/>
                  </a:lnTo>
                  <a:lnTo>
                    <a:pt x="30" y="38"/>
                  </a:lnTo>
                  <a:lnTo>
                    <a:pt x="23" y="44"/>
                  </a:lnTo>
                  <a:lnTo>
                    <a:pt x="15" y="35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705" name="Freeform 6"/>
            <p:cNvSpPr>
              <a:spLocks/>
            </p:cNvSpPr>
            <p:nvPr/>
          </p:nvSpPr>
          <p:spPr bwMode="auto">
            <a:xfrm>
              <a:off x="286" y="1049"/>
              <a:ext cx="71" cy="103"/>
            </a:xfrm>
            <a:custGeom>
              <a:avLst/>
              <a:gdLst>
                <a:gd name="T0" fmla="*/ 0 w 143"/>
                <a:gd name="T1" fmla="*/ 1 h 205"/>
                <a:gd name="T2" fmla="*/ 0 w 143"/>
                <a:gd name="T3" fmla="*/ 1 h 205"/>
                <a:gd name="T4" fmla="*/ 0 w 143"/>
                <a:gd name="T5" fmla="*/ 1 h 205"/>
                <a:gd name="T6" fmla="*/ 0 w 143"/>
                <a:gd name="T7" fmla="*/ 1 h 205"/>
                <a:gd name="T8" fmla="*/ 0 w 143"/>
                <a:gd name="T9" fmla="*/ 1 h 205"/>
                <a:gd name="T10" fmla="*/ 0 w 143"/>
                <a:gd name="T11" fmla="*/ 1 h 205"/>
                <a:gd name="T12" fmla="*/ 0 w 143"/>
                <a:gd name="T13" fmla="*/ 1 h 205"/>
                <a:gd name="T14" fmla="*/ 0 w 143"/>
                <a:gd name="T15" fmla="*/ 1 h 205"/>
                <a:gd name="T16" fmla="*/ 0 w 143"/>
                <a:gd name="T17" fmla="*/ 1 h 205"/>
                <a:gd name="T18" fmla="*/ 0 w 143"/>
                <a:gd name="T19" fmla="*/ 1 h 205"/>
                <a:gd name="T20" fmla="*/ 0 w 143"/>
                <a:gd name="T21" fmla="*/ 1 h 205"/>
                <a:gd name="T22" fmla="*/ 0 w 143"/>
                <a:gd name="T23" fmla="*/ 1 h 205"/>
                <a:gd name="T24" fmla="*/ 0 w 143"/>
                <a:gd name="T25" fmla="*/ 1 h 205"/>
                <a:gd name="T26" fmla="*/ 0 w 143"/>
                <a:gd name="T27" fmla="*/ 1 h 205"/>
                <a:gd name="T28" fmla="*/ 0 w 143"/>
                <a:gd name="T29" fmla="*/ 1 h 205"/>
                <a:gd name="T30" fmla="*/ 0 w 143"/>
                <a:gd name="T31" fmla="*/ 1 h 205"/>
                <a:gd name="T32" fmla="*/ 0 w 143"/>
                <a:gd name="T33" fmla="*/ 1 h 205"/>
                <a:gd name="T34" fmla="*/ 0 w 143"/>
                <a:gd name="T35" fmla="*/ 1 h 205"/>
                <a:gd name="T36" fmla="*/ 0 w 143"/>
                <a:gd name="T37" fmla="*/ 1 h 205"/>
                <a:gd name="T38" fmla="*/ 0 w 143"/>
                <a:gd name="T39" fmla="*/ 0 h 205"/>
                <a:gd name="T40" fmla="*/ 0 w 143"/>
                <a:gd name="T41" fmla="*/ 0 h 205"/>
                <a:gd name="T42" fmla="*/ 0 w 143"/>
                <a:gd name="T43" fmla="*/ 1 h 205"/>
                <a:gd name="T44" fmla="*/ 0 w 143"/>
                <a:gd name="T45" fmla="*/ 1 h 205"/>
                <a:gd name="T46" fmla="*/ 0 w 143"/>
                <a:gd name="T47" fmla="*/ 1 h 205"/>
                <a:gd name="T48" fmla="*/ 0 w 143"/>
                <a:gd name="T49" fmla="*/ 1 h 205"/>
                <a:gd name="T50" fmla="*/ 0 w 143"/>
                <a:gd name="T51" fmla="*/ 1 h 205"/>
                <a:gd name="T52" fmla="*/ 0 w 143"/>
                <a:gd name="T53" fmla="*/ 1 h 205"/>
                <a:gd name="T54" fmla="*/ 0 w 143"/>
                <a:gd name="T55" fmla="*/ 1 h 205"/>
                <a:gd name="T56" fmla="*/ 0 w 143"/>
                <a:gd name="T57" fmla="*/ 1 h 205"/>
                <a:gd name="T58" fmla="*/ 0 w 143"/>
                <a:gd name="T59" fmla="*/ 1 h 205"/>
                <a:gd name="T60" fmla="*/ 0 w 143"/>
                <a:gd name="T61" fmla="*/ 1 h 205"/>
                <a:gd name="T62" fmla="*/ 0 w 143"/>
                <a:gd name="T63" fmla="*/ 1 h 205"/>
                <a:gd name="T64" fmla="*/ 0 w 143"/>
                <a:gd name="T65" fmla="*/ 1 h 205"/>
                <a:gd name="T66" fmla="*/ 0 w 143"/>
                <a:gd name="T67" fmla="*/ 1 h 205"/>
                <a:gd name="T68" fmla="*/ 0 w 143"/>
                <a:gd name="T69" fmla="*/ 1 h 205"/>
                <a:gd name="T70" fmla="*/ 0 w 143"/>
                <a:gd name="T71" fmla="*/ 1 h 205"/>
                <a:gd name="T72" fmla="*/ 0 w 143"/>
                <a:gd name="T73" fmla="*/ 1 h 205"/>
                <a:gd name="T74" fmla="*/ 0 w 143"/>
                <a:gd name="T75" fmla="*/ 1 h 205"/>
                <a:gd name="T76" fmla="*/ 0 w 143"/>
                <a:gd name="T77" fmla="*/ 1 h 205"/>
                <a:gd name="T78" fmla="*/ 0 w 143"/>
                <a:gd name="T79" fmla="*/ 1 h 205"/>
                <a:gd name="T80" fmla="*/ 0 w 143"/>
                <a:gd name="T81" fmla="*/ 1 h 205"/>
                <a:gd name="T82" fmla="*/ 0 w 143"/>
                <a:gd name="T83" fmla="*/ 1 h 205"/>
                <a:gd name="T84" fmla="*/ 0 w 143"/>
                <a:gd name="T85" fmla="*/ 1 h 205"/>
                <a:gd name="T86" fmla="*/ 0 w 143"/>
                <a:gd name="T87" fmla="*/ 1 h 2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3"/>
                <a:gd name="T133" fmla="*/ 0 h 205"/>
                <a:gd name="T134" fmla="*/ 143 w 143"/>
                <a:gd name="T135" fmla="*/ 205 h 2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3" h="205">
                  <a:moveTo>
                    <a:pt x="138" y="197"/>
                  </a:moveTo>
                  <a:lnTo>
                    <a:pt x="138" y="197"/>
                  </a:lnTo>
                  <a:lnTo>
                    <a:pt x="141" y="177"/>
                  </a:lnTo>
                  <a:lnTo>
                    <a:pt x="143" y="151"/>
                  </a:lnTo>
                  <a:lnTo>
                    <a:pt x="141" y="131"/>
                  </a:lnTo>
                  <a:lnTo>
                    <a:pt x="138" y="109"/>
                  </a:lnTo>
                  <a:lnTo>
                    <a:pt x="136" y="99"/>
                  </a:lnTo>
                  <a:lnTo>
                    <a:pt x="131" y="89"/>
                  </a:lnTo>
                  <a:lnTo>
                    <a:pt x="127" y="79"/>
                  </a:lnTo>
                  <a:lnTo>
                    <a:pt x="121" y="69"/>
                  </a:lnTo>
                  <a:lnTo>
                    <a:pt x="115" y="62"/>
                  </a:lnTo>
                  <a:lnTo>
                    <a:pt x="110" y="55"/>
                  </a:lnTo>
                  <a:lnTo>
                    <a:pt x="95" y="40"/>
                  </a:lnTo>
                  <a:lnTo>
                    <a:pt x="79" y="30"/>
                  </a:lnTo>
                  <a:lnTo>
                    <a:pt x="62" y="20"/>
                  </a:lnTo>
                  <a:lnTo>
                    <a:pt x="46" y="13"/>
                  </a:lnTo>
                  <a:lnTo>
                    <a:pt x="30" y="7"/>
                  </a:lnTo>
                  <a:lnTo>
                    <a:pt x="6" y="0"/>
                  </a:lnTo>
                  <a:lnTo>
                    <a:pt x="4" y="7"/>
                  </a:lnTo>
                  <a:lnTo>
                    <a:pt x="1" y="27"/>
                  </a:lnTo>
                  <a:lnTo>
                    <a:pt x="0" y="53"/>
                  </a:lnTo>
                  <a:lnTo>
                    <a:pt x="1" y="73"/>
                  </a:lnTo>
                  <a:lnTo>
                    <a:pt x="4" y="95"/>
                  </a:lnTo>
                  <a:lnTo>
                    <a:pt x="7" y="105"/>
                  </a:lnTo>
                  <a:lnTo>
                    <a:pt x="10" y="115"/>
                  </a:lnTo>
                  <a:lnTo>
                    <a:pt x="16" y="125"/>
                  </a:lnTo>
                  <a:lnTo>
                    <a:pt x="20" y="135"/>
                  </a:lnTo>
                  <a:lnTo>
                    <a:pt x="26" y="143"/>
                  </a:lnTo>
                  <a:lnTo>
                    <a:pt x="33" y="150"/>
                  </a:lnTo>
                  <a:lnTo>
                    <a:pt x="48" y="164"/>
                  </a:lnTo>
                  <a:lnTo>
                    <a:pt x="63" y="174"/>
                  </a:lnTo>
                  <a:lnTo>
                    <a:pt x="79" y="184"/>
                  </a:lnTo>
                  <a:lnTo>
                    <a:pt x="97" y="192"/>
                  </a:lnTo>
                  <a:lnTo>
                    <a:pt x="112" y="197"/>
                  </a:lnTo>
                  <a:lnTo>
                    <a:pt x="137" y="205"/>
                  </a:lnTo>
                  <a:lnTo>
                    <a:pt x="138" y="197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706" name="Freeform 7"/>
            <p:cNvSpPr>
              <a:spLocks noEditPoints="1"/>
            </p:cNvSpPr>
            <p:nvPr/>
          </p:nvSpPr>
          <p:spPr bwMode="auto">
            <a:xfrm>
              <a:off x="194" y="1158"/>
              <a:ext cx="322" cy="281"/>
            </a:xfrm>
            <a:custGeom>
              <a:avLst/>
              <a:gdLst>
                <a:gd name="T0" fmla="*/ 0 w 645"/>
                <a:gd name="T1" fmla="*/ 0 h 564"/>
                <a:gd name="T2" fmla="*/ 0 w 645"/>
                <a:gd name="T3" fmla="*/ 0 h 564"/>
                <a:gd name="T4" fmla="*/ 0 w 645"/>
                <a:gd name="T5" fmla="*/ 0 h 564"/>
                <a:gd name="T6" fmla="*/ 0 w 645"/>
                <a:gd name="T7" fmla="*/ 0 h 564"/>
                <a:gd name="T8" fmla="*/ 0 w 645"/>
                <a:gd name="T9" fmla="*/ 0 h 564"/>
                <a:gd name="T10" fmla="*/ 0 w 645"/>
                <a:gd name="T11" fmla="*/ 0 h 564"/>
                <a:gd name="T12" fmla="*/ 0 w 645"/>
                <a:gd name="T13" fmla="*/ 0 h 564"/>
                <a:gd name="T14" fmla="*/ 0 w 645"/>
                <a:gd name="T15" fmla="*/ 0 h 564"/>
                <a:gd name="T16" fmla="*/ 0 w 645"/>
                <a:gd name="T17" fmla="*/ 0 h 564"/>
                <a:gd name="T18" fmla="*/ 0 w 645"/>
                <a:gd name="T19" fmla="*/ 0 h 564"/>
                <a:gd name="T20" fmla="*/ 0 w 645"/>
                <a:gd name="T21" fmla="*/ 0 h 564"/>
                <a:gd name="T22" fmla="*/ 0 w 645"/>
                <a:gd name="T23" fmla="*/ 0 h 564"/>
                <a:gd name="T24" fmla="*/ 0 w 645"/>
                <a:gd name="T25" fmla="*/ 0 h 564"/>
                <a:gd name="T26" fmla="*/ 0 w 645"/>
                <a:gd name="T27" fmla="*/ 0 h 564"/>
                <a:gd name="T28" fmla="*/ 0 w 645"/>
                <a:gd name="T29" fmla="*/ 0 h 564"/>
                <a:gd name="T30" fmla="*/ 0 w 645"/>
                <a:gd name="T31" fmla="*/ 0 h 564"/>
                <a:gd name="T32" fmla="*/ 0 w 645"/>
                <a:gd name="T33" fmla="*/ 0 h 564"/>
                <a:gd name="T34" fmla="*/ 0 w 645"/>
                <a:gd name="T35" fmla="*/ 0 h 564"/>
                <a:gd name="T36" fmla="*/ 0 w 645"/>
                <a:gd name="T37" fmla="*/ 0 h 564"/>
                <a:gd name="T38" fmla="*/ 0 w 645"/>
                <a:gd name="T39" fmla="*/ 0 h 564"/>
                <a:gd name="T40" fmla="*/ 0 w 645"/>
                <a:gd name="T41" fmla="*/ 0 h 564"/>
                <a:gd name="T42" fmla="*/ 0 w 645"/>
                <a:gd name="T43" fmla="*/ 0 h 564"/>
                <a:gd name="T44" fmla="*/ 0 w 645"/>
                <a:gd name="T45" fmla="*/ 0 h 564"/>
                <a:gd name="T46" fmla="*/ 0 w 645"/>
                <a:gd name="T47" fmla="*/ 0 h 564"/>
                <a:gd name="T48" fmla="*/ 0 w 645"/>
                <a:gd name="T49" fmla="*/ 0 h 564"/>
                <a:gd name="T50" fmla="*/ 0 w 645"/>
                <a:gd name="T51" fmla="*/ 0 h 564"/>
                <a:gd name="T52" fmla="*/ 0 w 645"/>
                <a:gd name="T53" fmla="*/ 0 h 564"/>
                <a:gd name="T54" fmla="*/ 0 w 645"/>
                <a:gd name="T55" fmla="*/ 0 h 564"/>
                <a:gd name="T56" fmla="*/ 0 w 645"/>
                <a:gd name="T57" fmla="*/ 0 h 564"/>
                <a:gd name="T58" fmla="*/ 0 w 645"/>
                <a:gd name="T59" fmla="*/ 0 h 564"/>
                <a:gd name="T60" fmla="*/ 0 w 645"/>
                <a:gd name="T61" fmla="*/ 0 h 564"/>
                <a:gd name="T62" fmla="*/ 0 w 645"/>
                <a:gd name="T63" fmla="*/ 0 h 564"/>
                <a:gd name="T64" fmla="*/ 0 w 645"/>
                <a:gd name="T65" fmla="*/ 0 h 564"/>
                <a:gd name="T66" fmla="*/ 0 w 645"/>
                <a:gd name="T67" fmla="*/ 0 h 564"/>
                <a:gd name="T68" fmla="*/ 0 w 645"/>
                <a:gd name="T69" fmla="*/ 0 h 564"/>
                <a:gd name="T70" fmla="*/ 0 w 645"/>
                <a:gd name="T71" fmla="*/ 0 h 564"/>
                <a:gd name="T72" fmla="*/ 0 w 645"/>
                <a:gd name="T73" fmla="*/ 0 h 564"/>
                <a:gd name="T74" fmla="*/ 0 w 645"/>
                <a:gd name="T75" fmla="*/ 0 h 564"/>
                <a:gd name="T76" fmla="*/ 0 w 645"/>
                <a:gd name="T77" fmla="*/ 0 h 564"/>
                <a:gd name="T78" fmla="*/ 0 w 645"/>
                <a:gd name="T79" fmla="*/ 0 h 564"/>
                <a:gd name="T80" fmla="*/ 0 w 645"/>
                <a:gd name="T81" fmla="*/ 0 h 564"/>
                <a:gd name="T82" fmla="*/ 0 w 645"/>
                <a:gd name="T83" fmla="*/ 0 h 564"/>
                <a:gd name="T84" fmla="*/ 0 w 645"/>
                <a:gd name="T85" fmla="*/ 0 h 564"/>
                <a:gd name="T86" fmla="*/ 0 w 645"/>
                <a:gd name="T87" fmla="*/ 0 h 564"/>
                <a:gd name="T88" fmla="*/ 0 w 645"/>
                <a:gd name="T89" fmla="*/ 0 h 564"/>
                <a:gd name="T90" fmla="*/ 0 w 645"/>
                <a:gd name="T91" fmla="*/ 0 h 564"/>
                <a:gd name="T92" fmla="*/ 0 w 645"/>
                <a:gd name="T93" fmla="*/ 0 h 564"/>
                <a:gd name="T94" fmla="*/ 0 w 645"/>
                <a:gd name="T95" fmla="*/ 0 h 564"/>
                <a:gd name="T96" fmla="*/ 0 w 645"/>
                <a:gd name="T97" fmla="*/ 0 h 564"/>
                <a:gd name="T98" fmla="*/ 0 w 645"/>
                <a:gd name="T99" fmla="*/ 0 h 564"/>
                <a:gd name="T100" fmla="*/ 0 w 645"/>
                <a:gd name="T101" fmla="*/ 0 h 5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5"/>
                <a:gd name="T154" fmla="*/ 0 h 564"/>
                <a:gd name="T155" fmla="*/ 645 w 645"/>
                <a:gd name="T156" fmla="*/ 564 h 5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5" h="564">
                  <a:moveTo>
                    <a:pt x="645" y="182"/>
                  </a:moveTo>
                  <a:lnTo>
                    <a:pt x="645" y="182"/>
                  </a:lnTo>
                  <a:lnTo>
                    <a:pt x="644" y="163"/>
                  </a:lnTo>
                  <a:lnTo>
                    <a:pt x="642" y="144"/>
                  </a:lnTo>
                  <a:lnTo>
                    <a:pt x="639" y="127"/>
                  </a:lnTo>
                  <a:lnTo>
                    <a:pt x="635" y="111"/>
                  </a:lnTo>
                  <a:lnTo>
                    <a:pt x="629" y="95"/>
                  </a:lnTo>
                  <a:lnTo>
                    <a:pt x="623" y="81"/>
                  </a:lnTo>
                  <a:lnTo>
                    <a:pt x="615" y="68"/>
                  </a:lnTo>
                  <a:lnTo>
                    <a:pt x="606" y="55"/>
                  </a:lnTo>
                  <a:lnTo>
                    <a:pt x="595" y="40"/>
                  </a:lnTo>
                  <a:lnTo>
                    <a:pt x="582" y="29"/>
                  </a:lnTo>
                  <a:lnTo>
                    <a:pt x="570" y="19"/>
                  </a:lnTo>
                  <a:lnTo>
                    <a:pt x="557" y="12"/>
                  </a:lnTo>
                  <a:lnTo>
                    <a:pt x="544" y="6"/>
                  </a:lnTo>
                  <a:lnTo>
                    <a:pt x="533" y="3"/>
                  </a:lnTo>
                  <a:lnTo>
                    <a:pt x="521" y="1"/>
                  </a:lnTo>
                  <a:lnTo>
                    <a:pt x="508" y="0"/>
                  </a:lnTo>
                  <a:lnTo>
                    <a:pt x="498" y="0"/>
                  </a:lnTo>
                  <a:lnTo>
                    <a:pt x="488" y="1"/>
                  </a:lnTo>
                  <a:lnTo>
                    <a:pt x="466" y="7"/>
                  </a:lnTo>
                  <a:lnTo>
                    <a:pt x="446" y="14"/>
                  </a:lnTo>
                  <a:lnTo>
                    <a:pt x="427" y="23"/>
                  </a:lnTo>
                  <a:lnTo>
                    <a:pt x="409" y="33"/>
                  </a:lnTo>
                  <a:lnTo>
                    <a:pt x="390" y="45"/>
                  </a:lnTo>
                  <a:lnTo>
                    <a:pt x="358" y="63"/>
                  </a:lnTo>
                  <a:lnTo>
                    <a:pt x="341" y="74"/>
                  </a:lnTo>
                  <a:lnTo>
                    <a:pt x="332" y="76"/>
                  </a:lnTo>
                  <a:lnTo>
                    <a:pt x="322" y="78"/>
                  </a:lnTo>
                  <a:lnTo>
                    <a:pt x="313" y="76"/>
                  </a:lnTo>
                  <a:lnTo>
                    <a:pt x="303" y="74"/>
                  </a:lnTo>
                  <a:lnTo>
                    <a:pt x="286" y="63"/>
                  </a:lnTo>
                  <a:lnTo>
                    <a:pt x="241" y="38"/>
                  </a:lnTo>
                  <a:lnTo>
                    <a:pt x="217" y="23"/>
                  </a:lnTo>
                  <a:lnTo>
                    <a:pt x="191" y="12"/>
                  </a:lnTo>
                  <a:lnTo>
                    <a:pt x="176" y="7"/>
                  </a:lnTo>
                  <a:lnTo>
                    <a:pt x="163" y="3"/>
                  </a:lnTo>
                  <a:lnTo>
                    <a:pt x="149" y="1"/>
                  </a:lnTo>
                  <a:lnTo>
                    <a:pt x="135" y="0"/>
                  </a:lnTo>
                  <a:lnTo>
                    <a:pt x="123" y="0"/>
                  </a:lnTo>
                  <a:lnTo>
                    <a:pt x="111" y="3"/>
                  </a:lnTo>
                  <a:lnTo>
                    <a:pt x="100" y="6"/>
                  </a:lnTo>
                  <a:lnTo>
                    <a:pt x="88" y="10"/>
                  </a:lnTo>
                  <a:lnTo>
                    <a:pt x="77" y="16"/>
                  </a:lnTo>
                  <a:lnTo>
                    <a:pt x="65" y="25"/>
                  </a:lnTo>
                  <a:lnTo>
                    <a:pt x="54" y="35"/>
                  </a:lnTo>
                  <a:lnTo>
                    <a:pt x="42" y="46"/>
                  </a:lnTo>
                  <a:lnTo>
                    <a:pt x="32" y="59"/>
                  </a:lnTo>
                  <a:lnTo>
                    <a:pt x="23" y="74"/>
                  </a:lnTo>
                  <a:lnTo>
                    <a:pt x="16" y="88"/>
                  </a:lnTo>
                  <a:lnTo>
                    <a:pt x="10" y="104"/>
                  </a:lnTo>
                  <a:lnTo>
                    <a:pt x="6" y="121"/>
                  </a:lnTo>
                  <a:lnTo>
                    <a:pt x="3" y="138"/>
                  </a:lnTo>
                  <a:lnTo>
                    <a:pt x="0" y="157"/>
                  </a:lnTo>
                  <a:lnTo>
                    <a:pt x="0" y="176"/>
                  </a:lnTo>
                  <a:lnTo>
                    <a:pt x="0" y="199"/>
                  </a:lnTo>
                  <a:lnTo>
                    <a:pt x="3" y="223"/>
                  </a:lnTo>
                  <a:lnTo>
                    <a:pt x="8" y="249"/>
                  </a:lnTo>
                  <a:lnTo>
                    <a:pt x="13" y="274"/>
                  </a:lnTo>
                  <a:lnTo>
                    <a:pt x="21" y="300"/>
                  </a:lnTo>
                  <a:lnTo>
                    <a:pt x="29" y="324"/>
                  </a:lnTo>
                  <a:lnTo>
                    <a:pt x="39" y="349"/>
                  </a:lnTo>
                  <a:lnTo>
                    <a:pt x="49" y="373"/>
                  </a:lnTo>
                  <a:lnTo>
                    <a:pt x="60" y="396"/>
                  </a:lnTo>
                  <a:lnTo>
                    <a:pt x="73" y="419"/>
                  </a:lnTo>
                  <a:lnTo>
                    <a:pt x="84" y="441"/>
                  </a:lnTo>
                  <a:lnTo>
                    <a:pt x="97" y="461"/>
                  </a:lnTo>
                  <a:lnTo>
                    <a:pt x="110" y="480"/>
                  </a:lnTo>
                  <a:lnTo>
                    <a:pt x="123" y="497"/>
                  </a:lnTo>
                  <a:lnTo>
                    <a:pt x="136" y="513"/>
                  </a:lnTo>
                  <a:lnTo>
                    <a:pt x="149" y="526"/>
                  </a:lnTo>
                  <a:lnTo>
                    <a:pt x="160" y="536"/>
                  </a:lnTo>
                  <a:lnTo>
                    <a:pt x="171" y="545"/>
                  </a:lnTo>
                  <a:lnTo>
                    <a:pt x="182" y="551"/>
                  </a:lnTo>
                  <a:lnTo>
                    <a:pt x="192" y="556"/>
                  </a:lnTo>
                  <a:lnTo>
                    <a:pt x="201" y="559"/>
                  </a:lnTo>
                  <a:lnTo>
                    <a:pt x="211" y="562"/>
                  </a:lnTo>
                  <a:lnTo>
                    <a:pt x="220" y="564"/>
                  </a:lnTo>
                  <a:lnTo>
                    <a:pt x="228" y="564"/>
                  </a:lnTo>
                  <a:lnTo>
                    <a:pt x="243" y="562"/>
                  </a:lnTo>
                  <a:lnTo>
                    <a:pt x="257" y="559"/>
                  </a:lnTo>
                  <a:lnTo>
                    <a:pt x="270" y="554"/>
                  </a:lnTo>
                  <a:lnTo>
                    <a:pt x="282" y="548"/>
                  </a:lnTo>
                  <a:lnTo>
                    <a:pt x="292" y="541"/>
                  </a:lnTo>
                  <a:lnTo>
                    <a:pt x="299" y="533"/>
                  </a:lnTo>
                  <a:lnTo>
                    <a:pt x="309" y="523"/>
                  </a:lnTo>
                  <a:lnTo>
                    <a:pt x="310" y="522"/>
                  </a:lnTo>
                  <a:lnTo>
                    <a:pt x="316" y="519"/>
                  </a:lnTo>
                  <a:lnTo>
                    <a:pt x="322" y="517"/>
                  </a:lnTo>
                  <a:lnTo>
                    <a:pt x="328" y="519"/>
                  </a:lnTo>
                  <a:lnTo>
                    <a:pt x="332" y="523"/>
                  </a:lnTo>
                  <a:lnTo>
                    <a:pt x="334" y="525"/>
                  </a:lnTo>
                  <a:lnTo>
                    <a:pt x="336" y="529"/>
                  </a:lnTo>
                  <a:lnTo>
                    <a:pt x="342" y="535"/>
                  </a:lnTo>
                  <a:lnTo>
                    <a:pt x="351" y="543"/>
                  </a:lnTo>
                  <a:lnTo>
                    <a:pt x="361" y="551"/>
                  </a:lnTo>
                  <a:lnTo>
                    <a:pt x="371" y="556"/>
                  </a:lnTo>
                  <a:lnTo>
                    <a:pt x="384" y="561"/>
                  </a:lnTo>
                  <a:lnTo>
                    <a:pt x="398" y="562"/>
                  </a:lnTo>
                  <a:lnTo>
                    <a:pt x="411" y="561"/>
                  </a:lnTo>
                  <a:lnTo>
                    <a:pt x="426" y="556"/>
                  </a:lnTo>
                  <a:lnTo>
                    <a:pt x="442" y="548"/>
                  </a:lnTo>
                  <a:lnTo>
                    <a:pt x="459" y="536"/>
                  </a:lnTo>
                  <a:lnTo>
                    <a:pt x="482" y="516"/>
                  </a:lnTo>
                  <a:lnTo>
                    <a:pt x="504" y="494"/>
                  </a:lnTo>
                  <a:lnTo>
                    <a:pt x="522" y="473"/>
                  </a:lnTo>
                  <a:lnTo>
                    <a:pt x="541" y="451"/>
                  </a:lnTo>
                  <a:lnTo>
                    <a:pt x="557" y="428"/>
                  </a:lnTo>
                  <a:lnTo>
                    <a:pt x="573" y="407"/>
                  </a:lnTo>
                  <a:lnTo>
                    <a:pt x="586" y="383"/>
                  </a:lnTo>
                  <a:lnTo>
                    <a:pt x="599" y="360"/>
                  </a:lnTo>
                  <a:lnTo>
                    <a:pt x="609" y="337"/>
                  </a:lnTo>
                  <a:lnTo>
                    <a:pt x="619" y="314"/>
                  </a:lnTo>
                  <a:lnTo>
                    <a:pt x="626" y="291"/>
                  </a:lnTo>
                  <a:lnTo>
                    <a:pt x="634" y="268"/>
                  </a:lnTo>
                  <a:lnTo>
                    <a:pt x="638" y="245"/>
                  </a:lnTo>
                  <a:lnTo>
                    <a:pt x="642" y="223"/>
                  </a:lnTo>
                  <a:lnTo>
                    <a:pt x="644" y="202"/>
                  </a:lnTo>
                  <a:lnTo>
                    <a:pt x="645" y="182"/>
                  </a:lnTo>
                  <a:close/>
                  <a:moveTo>
                    <a:pt x="446" y="82"/>
                  </a:moveTo>
                  <a:lnTo>
                    <a:pt x="446" y="82"/>
                  </a:lnTo>
                  <a:lnTo>
                    <a:pt x="446" y="76"/>
                  </a:lnTo>
                  <a:lnTo>
                    <a:pt x="449" y="72"/>
                  </a:lnTo>
                  <a:lnTo>
                    <a:pt x="452" y="68"/>
                  </a:lnTo>
                  <a:lnTo>
                    <a:pt x="458" y="66"/>
                  </a:lnTo>
                  <a:lnTo>
                    <a:pt x="466" y="66"/>
                  </a:lnTo>
                  <a:lnTo>
                    <a:pt x="479" y="68"/>
                  </a:lnTo>
                  <a:lnTo>
                    <a:pt x="489" y="69"/>
                  </a:lnTo>
                  <a:lnTo>
                    <a:pt x="498" y="72"/>
                  </a:lnTo>
                  <a:lnTo>
                    <a:pt x="508" y="76"/>
                  </a:lnTo>
                  <a:lnTo>
                    <a:pt x="518" y="84"/>
                  </a:lnTo>
                  <a:lnTo>
                    <a:pt x="528" y="92"/>
                  </a:lnTo>
                  <a:lnTo>
                    <a:pt x="537" y="102"/>
                  </a:lnTo>
                  <a:lnTo>
                    <a:pt x="546" y="120"/>
                  </a:lnTo>
                  <a:lnTo>
                    <a:pt x="551" y="136"/>
                  </a:lnTo>
                  <a:lnTo>
                    <a:pt x="554" y="150"/>
                  </a:lnTo>
                  <a:lnTo>
                    <a:pt x="556" y="163"/>
                  </a:lnTo>
                  <a:lnTo>
                    <a:pt x="554" y="179"/>
                  </a:lnTo>
                  <a:lnTo>
                    <a:pt x="553" y="185"/>
                  </a:lnTo>
                  <a:lnTo>
                    <a:pt x="550" y="189"/>
                  </a:lnTo>
                  <a:lnTo>
                    <a:pt x="547" y="192"/>
                  </a:lnTo>
                  <a:lnTo>
                    <a:pt x="544" y="193"/>
                  </a:lnTo>
                  <a:lnTo>
                    <a:pt x="540" y="195"/>
                  </a:lnTo>
                  <a:lnTo>
                    <a:pt x="535" y="193"/>
                  </a:lnTo>
                  <a:lnTo>
                    <a:pt x="531" y="192"/>
                  </a:lnTo>
                  <a:lnTo>
                    <a:pt x="527" y="187"/>
                  </a:lnTo>
                  <a:lnTo>
                    <a:pt x="525" y="182"/>
                  </a:lnTo>
                  <a:lnTo>
                    <a:pt x="527" y="177"/>
                  </a:lnTo>
                  <a:lnTo>
                    <a:pt x="527" y="176"/>
                  </a:lnTo>
                  <a:lnTo>
                    <a:pt x="527" y="174"/>
                  </a:lnTo>
                  <a:lnTo>
                    <a:pt x="528" y="163"/>
                  </a:lnTo>
                  <a:lnTo>
                    <a:pt x="528" y="154"/>
                  </a:lnTo>
                  <a:lnTo>
                    <a:pt x="525" y="143"/>
                  </a:lnTo>
                  <a:lnTo>
                    <a:pt x="521" y="131"/>
                  </a:lnTo>
                  <a:lnTo>
                    <a:pt x="514" y="117"/>
                  </a:lnTo>
                  <a:lnTo>
                    <a:pt x="508" y="110"/>
                  </a:lnTo>
                  <a:lnTo>
                    <a:pt x="502" y="104"/>
                  </a:lnTo>
                  <a:lnTo>
                    <a:pt x="495" y="101"/>
                  </a:lnTo>
                  <a:lnTo>
                    <a:pt x="489" y="97"/>
                  </a:lnTo>
                  <a:lnTo>
                    <a:pt x="476" y="94"/>
                  </a:lnTo>
                  <a:lnTo>
                    <a:pt x="466" y="94"/>
                  </a:lnTo>
                  <a:lnTo>
                    <a:pt x="462" y="94"/>
                  </a:lnTo>
                  <a:lnTo>
                    <a:pt x="460" y="94"/>
                  </a:lnTo>
                  <a:lnTo>
                    <a:pt x="456" y="92"/>
                  </a:lnTo>
                  <a:lnTo>
                    <a:pt x="450" y="91"/>
                  </a:lnTo>
                  <a:lnTo>
                    <a:pt x="447" y="87"/>
                  </a:lnTo>
                  <a:lnTo>
                    <a:pt x="446" y="8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707" name="Freeform 8"/>
            <p:cNvSpPr>
              <a:spLocks noEditPoints="1"/>
            </p:cNvSpPr>
            <p:nvPr/>
          </p:nvSpPr>
          <p:spPr bwMode="auto">
            <a:xfrm>
              <a:off x="180" y="1035"/>
              <a:ext cx="349" cy="418"/>
            </a:xfrm>
            <a:custGeom>
              <a:avLst/>
              <a:gdLst>
                <a:gd name="T0" fmla="*/ 1 w 698"/>
                <a:gd name="T1" fmla="*/ 1 h 836"/>
                <a:gd name="T2" fmla="*/ 1 w 698"/>
                <a:gd name="T3" fmla="*/ 1 h 836"/>
                <a:gd name="T4" fmla="*/ 1 w 698"/>
                <a:gd name="T5" fmla="*/ 1 h 836"/>
                <a:gd name="T6" fmla="*/ 1 w 698"/>
                <a:gd name="T7" fmla="*/ 1 h 836"/>
                <a:gd name="T8" fmla="*/ 1 w 698"/>
                <a:gd name="T9" fmla="*/ 1 h 836"/>
                <a:gd name="T10" fmla="*/ 1 w 698"/>
                <a:gd name="T11" fmla="*/ 1 h 836"/>
                <a:gd name="T12" fmla="*/ 1 w 698"/>
                <a:gd name="T13" fmla="*/ 1 h 836"/>
                <a:gd name="T14" fmla="*/ 1 w 698"/>
                <a:gd name="T15" fmla="*/ 1 h 836"/>
                <a:gd name="T16" fmla="*/ 1 w 698"/>
                <a:gd name="T17" fmla="*/ 1 h 836"/>
                <a:gd name="T18" fmla="*/ 1 w 698"/>
                <a:gd name="T19" fmla="*/ 1 h 836"/>
                <a:gd name="T20" fmla="*/ 1 w 698"/>
                <a:gd name="T21" fmla="*/ 1 h 836"/>
                <a:gd name="T22" fmla="*/ 1 w 698"/>
                <a:gd name="T23" fmla="*/ 1 h 836"/>
                <a:gd name="T24" fmla="*/ 1 w 698"/>
                <a:gd name="T25" fmla="*/ 1 h 836"/>
                <a:gd name="T26" fmla="*/ 1 w 698"/>
                <a:gd name="T27" fmla="*/ 1 h 836"/>
                <a:gd name="T28" fmla="*/ 1 w 698"/>
                <a:gd name="T29" fmla="*/ 1 h 836"/>
                <a:gd name="T30" fmla="*/ 1 w 698"/>
                <a:gd name="T31" fmla="*/ 1 h 836"/>
                <a:gd name="T32" fmla="*/ 0 w 698"/>
                <a:gd name="T33" fmla="*/ 1 h 836"/>
                <a:gd name="T34" fmla="*/ 1 w 698"/>
                <a:gd name="T35" fmla="*/ 1 h 836"/>
                <a:gd name="T36" fmla="*/ 1 w 698"/>
                <a:gd name="T37" fmla="*/ 1 h 836"/>
                <a:gd name="T38" fmla="*/ 1 w 698"/>
                <a:gd name="T39" fmla="*/ 1 h 836"/>
                <a:gd name="T40" fmla="*/ 1 w 698"/>
                <a:gd name="T41" fmla="*/ 1 h 836"/>
                <a:gd name="T42" fmla="*/ 1 w 698"/>
                <a:gd name="T43" fmla="*/ 1 h 836"/>
                <a:gd name="T44" fmla="*/ 1 w 698"/>
                <a:gd name="T45" fmla="*/ 1 h 836"/>
                <a:gd name="T46" fmla="*/ 1 w 698"/>
                <a:gd name="T47" fmla="*/ 1 h 836"/>
                <a:gd name="T48" fmla="*/ 1 w 698"/>
                <a:gd name="T49" fmla="*/ 1 h 836"/>
                <a:gd name="T50" fmla="*/ 1 w 698"/>
                <a:gd name="T51" fmla="*/ 1 h 836"/>
                <a:gd name="T52" fmla="*/ 1 w 698"/>
                <a:gd name="T53" fmla="*/ 1 h 836"/>
                <a:gd name="T54" fmla="*/ 1 w 698"/>
                <a:gd name="T55" fmla="*/ 1 h 836"/>
                <a:gd name="T56" fmla="*/ 1 w 698"/>
                <a:gd name="T57" fmla="*/ 1 h 836"/>
                <a:gd name="T58" fmla="*/ 1 w 698"/>
                <a:gd name="T59" fmla="*/ 1 h 836"/>
                <a:gd name="T60" fmla="*/ 1 w 698"/>
                <a:gd name="T61" fmla="*/ 1 h 836"/>
                <a:gd name="T62" fmla="*/ 1 w 698"/>
                <a:gd name="T63" fmla="*/ 1 h 836"/>
                <a:gd name="T64" fmla="*/ 1 w 698"/>
                <a:gd name="T65" fmla="*/ 1 h 836"/>
                <a:gd name="T66" fmla="*/ 1 w 698"/>
                <a:gd name="T67" fmla="*/ 1 h 836"/>
                <a:gd name="T68" fmla="*/ 1 w 698"/>
                <a:gd name="T69" fmla="*/ 1 h 836"/>
                <a:gd name="T70" fmla="*/ 1 w 698"/>
                <a:gd name="T71" fmla="*/ 1 h 836"/>
                <a:gd name="T72" fmla="*/ 1 w 698"/>
                <a:gd name="T73" fmla="*/ 1 h 836"/>
                <a:gd name="T74" fmla="*/ 1 w 698"/>
                <a:gd name="T75" fmla="*/ 1 h 836"/>
                <a:gd name="T76" fmla="*/ 1 w 698"/>
                <a:gd name="T77" fmla="*/ 1 h 836"/>
                <a:gd name="T78" fmla="*/ 1 w 698"/>
                <a:gd name="T79" fmla="*/ 1 h 836"/>
                <a:gd name="T80" fmla="*/ 1 w 698"/>
                <a:gd name="T81" fmla="*/ 1 h 836"/>
                <a:gd name="T82" fmla="*/ 1 w 698"/>
                <a:gd name="T83" fmla="*/ 1 h 836"/>
                <a:gd name="T84" fmla="*/ 1 w 698"/>
                <a:gd name="T85" fmla="*/ 1 h 836"/>
                <a:gd name="T86" fmla="*/ 1 w 698"/>
                <a:gd name="T87" fmla="*/ 1 h 836"/>
                <a:gd name="T88" fmla="*/ 1 w 698"/>
                <a:gd name="T89" fmla="*/ 1 h 836"/>
                <a:gd name="T90" fmla="*/ 1 w 698"/>
                <a:gd name="T91" fmla="*/ 1 h 836"/>
                <a:gd name="T92" fmla="*/ 1 w 698"/>
                <a:gd name="T93" fmla="*/ 1 h 836"/>
                <a:gd name="T94" fmla="*/ 1 w 698"/>
                <a:gd name="T95" fmla="*/ 1 h 836"/>
                <a:gd name="T96" fmla="*/ 1 w 698"/>
                <a:gd name="T97" fmla="*/ 1 h 836"/>
                <a:gd name="T98" fmla="*/ 1 w 698"/>
                <a:gd name="T99" fmla="*/ 1 h 836"/>
                <a:gd name="T100" fmla="*/ 1 w 698"/>
                <a:gd name="T101" fmla="*/ 1 h 836"/>
                <a:gd name="T102" fmla="*/ 1 w 698"/>
                <a:gd name="T103" fmla="*/ 1 h 836"/>
                <a:gd name="T104" fmla="*/ 1 w 698"/>
                <a:gd name="T105" fmla="*/ 1 h 836"/>
                <a:gd name="T106" fmla="*/ 1 w 698"/>
                <a:gd name="T107" fmla="*/ 1 h 836"/>
                <a:gd name="T108" fmla="*/ 1 w 698"/>
                <a:gd name="T109" fmla="*/ 1 h 836"/>
                <a:gd name="T110" fmla="*/ 1 w 698"/>
                <a:gd name="T111" fmla="*/ 1 h 8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8"/>
                <a:gd name="T169" fmla="*/ 0 h 836"/>
                <a:gd name="T170" fmla="*/ 698 w 698"/>
                <a:gd name="T171" fmla="*/ 836 h 8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8" h="836">
                  <a:moveTo>
                    <a:pt x="655" y="283"/>
                  </a:moveTo>
                  <a:lnTo>
                    <a:pt x="655" y="283"/>
                  </a:lnTo>
                  <a:lnTo>
                    <a:pt x="640" y="267"/>
                  </a:lnTo>
                  <a:lnTo>
                    <a:pt x="626" y="254"/>
                  </a:lnTo>
                  <a:lnTo>
                    <a:pt x="611" y="242"/>
                  </a:lnTo>
                  <a:lnTo>
                    <a:pt x="596" y="234"/>
                  </a:lnTo>
                  <a:lnTo>
                    <a:pt x="581" y="226"/>
                  </a:lnTo>
                  <a:lnTo>
                    <a:pt x="565" y="222"/>
                  </a:lnTo>
                  <a:lnTo>
                    <a:pt x="551" y="219"/>
                  </a:lnTo>
                  <a:lnTo>
                    <a:pt x="535" y="218"/>
                  </a:lnTo>
                  <a:lnTo>
                    <a:pt x="518" y="219"/>
                  </a:lnTo>
                  <a:lnTo>
                    <a:pt x="502" y="222"/>
                  </a:lnTo>
                  <a:lnTo>
                    <a:pt x="486" y="226"/>
                  </a:lnTo>
                  <a:lnTo>
                    <a:pt x="470" y="231"/>
                  </a:lnTo>
                  <a:lnTo>
                    <a:pt x="456" y="238"/>
                  </a:lnTo>
                  <a:lnTo>
                    <a:pt x="441" y="245"/>
                  </a:lnTo>
                  <a:lnTo>
                    <a:pt x="415" y="259"/>
                  </a:lnTo>
                  <a:lnTo>
                    <a:pt x="374" y="284"/>
                  </a:lnTo>
                  <a:lnTo>
                    <a:pt x="379" y="257"/>
                  </a:lnTo>
                  <a:lnTo>
                    <a:pt x="382" y="226"/>
                  </a:lnTo>
                  <a:lnTo>
                    <a:pt x="410" y="222"/>
                  </a:lnTo>
                  <a:lnTo>
                    <a:pt x="424" y="219"/>
                  </a:lnTo>
                  <a:lnTo>
                    <a:pt x="438" y="213"/>
                  </a:lnTo>
                  <a:lnTo>
                    <a:pt x="454" y="208"/>
                  </a:lnTo>
                  <a:lnTo>
                    <a:pt x="469" y="199"/>
                  </a:lnTo>
                  <a:lnTo>
                    <a:pt x="483" y="189"/>
                  </a:lnTo>
                  <a:lnTo>
                    <a:pt x="496" y="177"/>
                  </a:lnTo>
                  <a:lnTo>
                    <a:pt x="505" y="169"/>
                  </a:lnTo>
                  <a:lnTo>
                    <a:pt x="512" y="159"/>
                  </a:lnTo>
                  <a:lnTo>
                    <a:pt x="519" y="148"/>
                  </a:lnTo>
                  <a:lnTo>
                    <a:pt x="525" y="138"/>
                  </a:lnTo>
                  <a:lnTo>
                    <a:pt x="534" y="118"/>
                  </a:lnTo>
                  <a:lnTo>
                    <a:pt x="539" y="97"/>
                  </a:lnTo>
                  <a:lnTo>
                    <a:pt x="544" y="78"/>
                  </a:lnTo>
                  <a:lnTo>
                    <a:pt x="547" y="59"/>
                  </a:lnTo>
                  <a:lnTo>
                    <a:pt x="548" y="30"/>
                  </a:lnTo>
                  <a:lnTo>
                    <a:pt x="547" y="16"/>
                  </a:lnTo>
                  <a:lnTo>
                    <a:pt x="545" y="12"/>
                  </a:lnTo>
                  <a:lnTo>
                    <a:pt x="544" y="7"/>
                  </a:lnTo>
                  <a:lnTo>
                    <a:pt x="539" y="4"/>
                  </a:lnTo>
                  <a:lnTo>
                    <a:pt x="535" y="4"/>
                  </a:lnTo>
                  <a:lnTo>
                    <a:pt x="522" y="3"/>
                  </a:lnTo>
                  <a:lnTo>
                    <a:pt x="493" y="4"/>
                  </a:lnTo>
                  <a:lnTo>
                    <a:pt x="474" y="7"/>
                  </a:lnTo>
                  <a:lnTo>
                    <a:pt x="454" y="12"/>
                  </a:lnTo>
                  <a:lnTo>
                    <a:pt x="434" y="17"/>
                  </a:lnTo>
                  <a:lnTo>
                    <a:pt x="412" y="27"/>
                  </a:lnTo>
                  <a:lnTo>
                    <a:pt x="402" y="33"/>
                  </a:lnTo>
                  <a:lnTo>
                    <a:pt x="392" y="39"/>
                  </a:lnTo>
                  <a:lnTo>
                    <a:pt x="382" y="46"/>
                  </a:lnTo>
                  <a:lnTo>
                    <a:pt x="374" y="55"/>
                  </a:lnTo>
                  <a:lnTo>
                    <a:pt x="362" y="68"/>
                  </a:lnTo>
                  <a:lnTo>
                    <a:pt x="353" y="81"/>
                  </a:lnTo>
                  <a:lnTo>
                    <a:pt x="345" y="69"/>
                  </a:lnTo>
                  <a:lnTo>
                    <a:pt x="335" y="58"/>
                  </a:lnTo>
                  <a:lnTo>
                    <a:pt x="323" y="48"/>
                  </a:lnTo>
                  <a:lnTo>
                    <a:pt x="312" y="40"/>
                  </a:lnTo>
                  <a:lnTo>
                    <a:pt x="300" y="32"/>
                  </a:lnTo>
                  <a:lnTo>
                    <a:pt x="288" y="26"/>
                  </a:lnTo>
                  <a:lnTo>
                    <a:pt x="265" y="16"/>
                  </a:lnTo>
                  <a:lnTo>
                    <a:pt x="244" y="9"/>
                  </a:lnTo>
                  <a:lnTo>
                    <a:pt x="226" y="4"/>
                  </a:lnTo>
                  <a:lnTo>
                    <a:pt x="209" y="0"/>
                  </a:lnTo>
                  <a:lnTo>
                    <a:pt x="205" y="1"/>
                  </a:lnTo>
                  <a:lnTo>
                    <a:pt x="200" y="3"/>
                  </a:lnTo>
                  <a:lnTo>
                    <a:pt x="196" y="6"/>
                  </a:lnTo>
                  <a:lnTo>
                    <a:pt x="195" y="10"/>
                  </a:lnTo>
                  <a:lnTo>
                    <a:pt x="189" y="32"/>
                  </a:lnTo>
                  <a:lnTo>
                    <a:pt x="186" y="53"/>
                  </a:lnTo>
                  <a:lnTo>
                    <a:pt x="185" y="82"/>
                  </a:lnTo>
                  <a:lnTo>
                    <a:pt x="186" y="105"/>
                  </a:lnTo>
                  <a:lnTo>
                    <a:pt x="190" y="130"/>
                  </a:lnTo>
                  <a:lnTo>
                    <a:pt x="193" y="141"/>
                  </a:lnTo>
                  <a:lnTo>
                    <a:pt x="198" y="154"/>
                  </a:lnTo>
                  <a:lnTo>
                    <a:pt x="203" y="166"/>
                  </a:lnTo>
                  <a:lnTo>
                    <a:pt x="211" y="179"/>
                  </a:lnTo>
                  <a:lnTo>
                    <a:pt x="219" y="192"/>
                  </a:lnTo>
                  <a:lnTo>
                    <a:pt x="229" y="202"/>
                  </a:lnTo>
                  <a:lnTo>
                    <a:pt x="241" y="212"/>
                  </a:lnTo>
                  <a:lnTo>
                    <a:pt x="252" y="222"/>
                  </a:lnTo>
                  <a:lnTo>
                    <a:pt x="265" y="229"/>
                  </a:lnTo>
                  <a:lnTo>
                    <a:pt x="277" y="236"/>
                  </a:lnTo>
                  <a:lnTo>
                    <a:pt x="301" y="246"/>
                  </a:lnTo>
                  <a:lnTo>
                    <a:pt x="317" y="252"/>
                  </a:lnTo>
                  <a:lnTo>
                    <a:pt x="330" y="257"/>
                  </a:lnTo>
                  <a:lnTo>
                    <a:pt x="350" y="261"/>
                  </a:lnTo>
                  <a:lnTo>
                    <a:pt x="345" y="295"/>
                  </a:lnTo>
                  <a:lnTo>
                    <a:pt x="336" y="291"/>
                  </a:lnTo>
                  <a:lnTo>
                    <a:pt x="326" y="285"/>
                  </a:lnTo>
                  <a:lnTo>
                    <a:pt x="294" y="267"/>
                  </a:lnTo>
                  <a:lnTo>
                    <a:pt x="275" y="255"/>
                  </a:lnTo>
                  <a:lnTo>
                    <a:pt x="255" y="244"/>
                  </a:lnTo>
                  <a:lnTo>
                    <a:pt x="234" y="234"/>
                  </a:lnTo>
                  <a:lnTo>
                    <a:pt x="211" y="226"/>
                  </a:lnTo>
                  <a:lnTo>
                    <a:pt x="187" y="221"/>
                  </a:lnTo>
                  <a:lnTo>
                    <a:pt x="175" y="219"/>
                  </a:lnTo>
                  <a:lnTo>
                    <a:pt x="162" y="218"/>
                  </a:lnTo>
                  <a:lnTo>
                    <a:pt x="147" y="219"/>
                  </a:lnTo>
                  <a:lnTo>
                    <a:pt x="133" y="221"/>
                  </a:lnTo>
                  <a:lnTo>
                    <a:pt x="120" y="225"/>
                  </a:lnTo>
                  <a:lnTo>
                    <a:pt x="105" y="231"/>
                  </a:lnTo>
                  <a:lnTo>
                    <a:pt x="91" y="238"/>
                  </a:lnTo>
                  <a:lnTo>
                    <a:pt x="76" y="248"/>
                  </a:lnTo>
                  <a:lnTo>
                    <a:pt x="63" y="259"/>
                  </a:lnTo>
                  <a:lnTo>
                    <a:pt x="49" y="272"/>
                  </a:lnTo>
                  <a:lnTo>
                    <a:pt x="37" y="288"/>
                  </a:lnTo>
                  <a:lnTo>
                    <a:pt x="27" y="306"/>
                  </a:lnTo>
                  <a:lnTo>
                    <a:pt x="19" y="323"/>
                  </a:lnTo>
                  <a:lnTo>
                    <a:pt x="12" y="342"/>
                  </a:lnTo>
                  <a:lnTo>
                    <a:pt x="7" y="360"/>
                  </a:lnTo>
                  <a:lnTo>
                    <a:pt x="3" y="379"/>
                  </a:lnTo>
                  <a:lnTo>
                    <a:pt x="1" y="399"/>
                  </a:lnTo>
                  <a:lnTo>
                    <a:pt x="0" y="421"/>
                  </a:lnTo>
                  <a:lnTo>
                    <a:pt x="1" y="447"/>
                  </a:lnTo>
                  <a:lnTo>
                    <a:pt x="4" y="473"/>
                  </a:lnTo>
                  <a:lnTo>
                    <a:pt x="9" y="499"/>
                  </a:lnTo>
                  <a:lnTo>
                    <a:pt x="14" y="526"/>
                  </a:lnTo>
                  <a:lnTo>
                    <a:pt x="22" y="552"/>
                  </a:lnTo>
                  <a:lnTo>
                    <a:pt x="30" y="578"/>
                  </a:lnTo>
                  <a:lnTo>
                    <a:pt x="40" y="604"/>
                  </a:lnTo>
                  <a:lnTo>
                    <a:pt x="52" y="630"/>
                  </a:lnTo>
                  <a:lnTo>
                    <a:pt x="63" y="654"/>
                  </a:lnTo>
                  <a:lnTo>
                    <a:pt x="75" y="677"/>
                  </a:lnTo>
                  <a:lnTo>
                    <a:pt x="88" y="701"/>
                  </a:lnTo>
                  <a:lnTo>
                    <a:pt x="102" y="721"/>
                  </a:lnTo>
                  <a:lnTo>
                    <a:pt x="115" y="741"/>
                  </a:lnTo>
                  <a:lnTo>
                    <a:pt x="130" y="760"/>
                  </a:lnTo>
                  <a:lnTo>
                    <a:pt x="143" y="775"/>
                  </a:lnTo>
                  <a:lnTo>
                    <a:pt x="157" y="790"/>
                  </a:lnTo>
                  <a:lnTo>
                    <a:pt x="170" y="801"/>
                  </a:lnTo>
                  <a:lnTo>
                    <a:pt x="183" y="811"/>
                  </a:lnTo>
                  <a:lnTo>
                    <a:pt x="195" y="819"/>
                  </a:lnTo>
                  <a:lnTo>
                    <a:pt x="208" y="826"/>
                  </a:lnTo>
                  <a:lnTo>
                    <a:pt x="219" y="830"/>
                  </a:lnTo>
                  <a:lnTo>
                    <a:pt x="232" y="833"/>
                  </a:lnTo>
                  <a:lnTo>
                    <a:pt x="244" y="836"/>
                  </a:lnTo>
                  <a:lnTo>
                    <a:pt x="255" y="836"/>
                  </a:lnTo>
                  <a:lnTo>
                    <a:pt x="271" y="835"/>
                  </a:lnTo>
                  <a:lnTo>
                    <a:pt x="286" y="832"/>
                  </a:lnTo>
                  <a:lnTo>
                    <a:pt x="300" y="827"/>
                  </a:lnTo>
                  <a:lnTo>
                    <a:pt x="312" y="822"/>
                  </a:lnTo>
                  <a:lnTo>
                    <a:pt x="323" y="816"/>
                  </a:lnTo>
                  <a:lnTo>
                    <a:pt x="332" y="809"/>
                  </a:lnTo>
                  <a:lnTo>
                    <a:pt x="348" y="796"/>
                  </a:lnTo>
                  <a:lnTo>
                    <a:pt x="361" y="809"/>
                  </a:lnTo>
                  <a:lnTo>
                    <a:pt x="372" y="817"/>
                  </a:lnTo>
                  <a:lnTo>
                    <a:pt x="388" y="826"/>
                  </a:lnTo>
                  <a:lnTo>
                    <a:pt x="397" y="829"/>
                  </a:lnTo>
                  <a:lnTo>
                    <a:pt x="405" y="832"/>
                  </a:lnTo>
                  <a:lnTo>
                    <a:pt x="415" y="833"/>
                  </a:lnTo>
                  <a:lnTo>
                    <a:pt x="425" y="835"/>
                  </a:lnTo>
                  <a:lnTo>
                    <a:pt x="434" y="833"/>
                  </a:lnTo>
                  <a:lnTo>
                    <a:pt x="444" y="832"/>
                  </a:lnTo>
                  <a:lnTo>
                    <a:pt x="453" y="830"/>
                  </a:lnTo>
                  <a:lnTo>
                    <a:pt x="463" y="826"/>
                  </a:lnTo>
                  <a:lnTo>
                    <a:pt x="473" y="822"/>
                  </a:lnTo>
                  <a:lnTo>
                    <a:pt x="483" y="816"/>
                  </a:lnTo>
                  <a:lnTo>
                    <a:pt x="493" y="809"/>
                  </a:lnTo>
                  <a:lnTo>
                    <a:pt x="503" y="801"/>
                  </a:lnTo>
                  <a:lnTo>
                    <a:pt x="528" y="780"/>
                  </a:lnTo>
                  <a:lnTo>
                    <a:pt x="549" y="758"/>
                  </a:lnTo>
                  <a:lnTo>
                    <a:pt x="570" y="735"/>
                  </a:lnTo>
                  <a:lnTo>
                    <a:pt x="588" y="712"/>
                  </a:lnTo>
                  <a:lnTo>
                    <a:pt x="607" y="689"/>
                  </a:lnTo>
                  <a:lnTo>
                    <a:pt x="623" y="666"/>
                  </a:lnTo>
                  <a:lnTo>
                    <a:pt x="637" y="641"/>
                  </a:lnTo>
                  <a:lnTo>
                    <a:pt x="650" y="617"/>
                  </a:lnTo>
                  <a:lnTo>
                    <a:pt x="661" y="592"/>
                  </a:lnTo>
                  <a:lnTo>
                    <a:pt x="671" y="568"/>
                  </a:lnTo>
                  <a:lnTo>
                    <a:pt x="679" y="543"/>
                  </a:lnTo>
                  <a:lnTo>
                    <a:pt x="686" y="519"/>
                  </a:lnTo>
                  <a:lnTo>
                    <a:pt x="691" y="496"/>
                  </a:lnTo>
                  <a:lnTo>
                    <a:pt x="695" y="473"/>
                  </a:lnTo>
                  <a:lnTo>
                    <a:pt x="698" y="450"/>
                  </a:lnTo>
                  <a:lnTo>
                    <a:pt x="698" y="427"/>
                  </a:lnTo>
                  <a:lnTo>
                    <a:pt x="698" y="406"/>
                  </a:lnTo>
                  <a:lnTo>
                    <a:pt x="695" y="386"/>
                  </a:lnTo>
                  <a:lnTo>
                    <a:pt x="692" y="366"/>
                  </a:lnTo>
                  <a:lnTo>
                    <a:pt x="688" y="347"/>
                  </a:lnTo>
                  <a:lnTo>
                    <a:pt x="682" y="330"/>
                  </a:lnTo>
                  <a:lnTo>
                    <a:pt x="673" y="314"/>
                  </a:lnTo>
                  <a:lnTo>
                    <a:pt x="665" y="298"/>
                  </a:lnTo>
                  <a:lnTo>
                    <a:pt x="655" y="283"/>
                  </a:lnTo>
                  <a:close/>
                  <a:moveTo>
                    <a:pt x="378" y="788"/>
                  </a:moveTo>
                  <a:lnTo>
                    <a:pt x="378" y="788"/>
                  </a:lnTo>
                  <a:lnTo>
                    <a:pt x="369" y="780"/>
                  </a:lnTo>
                  <a:lnTo>
                    <a:pt x="363" y="774"/>
                  </a:lnTo>
                  <a:lnTo>
                    <a:pt x="361" y="770"/>
                  </a:lnTo>
                  <a:lnTo>
                    <a:pt x="359" y="768"/>
                  </a:lnTo>
                  <a:lnTo>
                    <a:pt x="355" y="764"/>
                  </a:lnTo>
                  <a:lnTo>
                    <a:pt x="349" y="762"/>
                  </a:lnTo>
                  <a:lnTo>
                    <a:pt x="343" y="764"/>
                  </a:lnTo>
                  <a:lnTo>
                    <a:pt x="337" y="767"/>
                  </a:lnTo>
                  <a:lnTo>
                    <a:pt x="336" y="768"/>
                  </a:lnTo>
                  <a:lnTo>
                    <a:pt x="326" y="778"/>
                  </a:lnTo>
                  <a:lnTo>
                    <a:pt x="319" y="786"/>
                  </a:lnTo>
                  <a:lnTo>
                    <a:pt x="309" y="793"/>
                  </a:lnTo>
                  <a:lnTo>
                    <a:pt x="297" y="799"/>
                  </a:lnTo>
                  <a:lnTo>
                    <a:pt x="284" y="804"/>
                  </a:lnTo>
                  <a:lnTo>
                    <a:pt x="270" y="807"/>
                  </a:lnTo>
                  <a:lnTo>
                    <a:pt x="255" y="809"/>
                  </a:lnTo>
                  <a:lnTo>
                    <a:pt x="247" y="809"/>
                  </a:lnTo>
                  <a:lnTo>
                    <a:pt x="238" y="807"/>
                  </a:lnTo>
                  <a:lnTo>
                    <a:pt x="228" y="804"/>
                  </a:lnTo>
                  <a:lnTo>
                    <a:pt x="219" y="801"/>
                  </a:lnTo>
                  <a:lnTo>
                    <a:pt x="209" y="796"/>
                  </a:lnTo>
                  <a:lnTo>
                    <a:pt x="198" y="790"/>
                  </a:lnTo>
                  <a:lnTo>
                    <a:pt x="187" y="781"/>
                  </a:lnTo>
                  <a:lnTo>
                    <a:pt x="176" y="771"/>
                  </a:lnTo>
                  <a:lnTo>
                    <a:pt x="163" y="758"/>
                  </a:lnTo>
                  <a:lnTo>
                    <a:pt x="150" y="742"/>
                  </a:lnTo>
                  <a:lnTo>
                    <a:pt x="137" y="725"/>
                  </a:lnTo>
                  <a:lnTo>
                    <a:pt x="124" y="706"/>
                  </a:lnTo>
                  <a:lnTo>
                    <a:pt x="111" y="686"/>
                  </a:lnTo>
                  <a:lnTo>
                    <a:pt x="100" y="664"/>
                  </a:lnTo>
                  <a:lnTo>
                    <a:pt x="87" y="641"/>
                  </a:lnTo>
                  <a:lnTo>
                    <a:pt x="76" y="618"/>
                  </a:lnTo>
                  <a:lnTo>
                    <a:pt x="66" y="594"/>
                  </a:lnTo>
                  <a:lnTo>
                    <a:pt x="56" y="569"/>
                  </a:lnTo>
                  <a:lnTo>
                    <a:pt x="48" y="545"/>
                  </a:lnTo>
                  <a:lnTo>
                    <a:pt x="40" y="519"/>
                  </a:lnTo>
                  <a:lnTo>
                    <a:pt x="35" y="494"/>
                  </a:lnTo>
                  <a:lnTo>
                    <a:pt x="30" y="468"/>
                  </a:lnTo>
                  <a:lnTo>
                    <a:pt x="27" y="444"/>
                  </a:lnTo>
                  <a:lnTo>
                    <a:pt x="27" y="421"/>
                  </a:lnTo>
                  <a:lnTo>
                    <a:pt x="27" y="402"/>
                  </a:lnTo>
                  <a:lnTo>
                    <a:pt x="30" y="383"/>
                  </a:lnTo>
                  <a:lnTo>
                    <a:pt x="33" y="366"/>
                  </a:lnTo>
                  <a:lnTo>
                    <a:pt x="37" y="349"/>
                  </a:lnTo>
                  <a:lnTo>
                    <a:pt x="43" y="333"/>
                  </a:lnTo>
                  <a:lnTo>
                    <a:pt x="50" y="319"/>
                  </a:lnTo>
                  <a:lnTo>
                    <a:pt x="59" y="304"/>
                  </a:lnTo>
                  <a:lnTo>
                    <a:pt x="69" y="291"/>
                  </a:lnTo>
                  <a:lnTo>
                    <a:pt x="81" y="280"/>
                  </a:lnTo>
                  <a:lnTo>
                    <a:pt x="92" y="270"/>
                  </a:lnTo>
                  <a:lnTo>
                    <a:pt x="104" y="261"/>
                  </a:lnTo>
                  <a:lnTo>
                    <a:pt x="115" y="255"/>
                  </a:lnTo>
                  <a:lnTo>
                    <a:pt x="127" y="251"/>
                  </a:lnTo>
                  <a:lnTo>
                    <a:pt x="138" y="248"/>
                  </a:lnTo>
                  <a:lnTo>
                    <a:pt x="150" y="245"/>
                  </a:lnTo>
                  <a:lnTo>
                    <a:pt x="162" y="245"/>
                  </a:lnTo>
                  <a:lnTo>
                    <a:pt x="176" y="246"/>
                  </a:lnTo>
                  <a:lnTo>
                    <a:pt x="190" y="248"/>
                  </a:lnTo>
                  <a:lnTo>
                    <a:pt x="203" y="252"/>
                  </a:lnTo>
                  <a:lnTo>
                    <a:pt x="218" y="257"/>
                  </a:lnTo>
                  <a:lnTo>
                    <a:pt x="244" y="268"/>
                  </a:lnTo>
                  <a:lnTo>
                    <a:pt x="268" y="283"/>
                  </a:lnTo>
                  <a:lnTo>
                    <a:pt x="313" y="308"/>
                  </a:lnTo>
                  <a:lnTo>
                    <a:pt x="330" y="319"/>
                  </a:lnTo>
                  <a:lnTo>
                    <a:pt x="340" y="321"/>
                  </a:lnTo>
                  <a:lnTo>
                    <a:pt x="349" y="323"/>
                  </a:lnTo>
                  <a:lnTo>
                    <a:pt x="359" y="321"/>
                  </a:lnTo>
                  <a:lnTo>
                    <a:pt x="368" y="319"/>
                  </a:lnTo>
                  <a:lnTo>
                    <a:pt x="385" y="308"/>
                  </a:lnTo>
                  <a:lnTo>
                    <a:pt x="417" y="290"/>
                  </a:lnTo>
                  <a:lnTo>
                    <a:pt x="436" y="278"/>
                  </a:lnTo>
                  <a:lnTo>
                    <a:pt x="454" y="268"/>
                  </a:lnTo>
                  <a:lnTo>
                    <a:pt x="473" y="259"/>
                  </a:lnTo>
                  <a:lnTo>
                    <a:pt x="493" y="252"/>
                  </a:lnTo>
                  <a:lnTo>
                    <a:pt x="515" y="246"/>
                  </a:lnTo>
                  <a:lnTo>
                    <a:pt x="525" y="245"/>
                  </a:lnTo>
                  <a:lnTo>
                    <a:pt x="535" y="245"/>
                  </a:lnTo>
                  <a:lnTo>
                    <a:pt x="548" y="246"/>
                  </a:lnTo>
                  <a:lnTo>
                    <a:pt x="560" y="248"/>
                  </a:lnTo>
                  <a:lnTo>
                    <a:pt x="571" y="251"/>
                  </a:lnTo>
                  <a:lnTo>
                    <a:pt x="584" y="257"/>
                  </a:lnTo>
                  <a:lnTo>
                    <a:pt x="597" y="264"/>
                  </a:lnTo>
                  <a:lnTo>
                    <a:pt x="609" y="274"/>
                  </a:lnTo>
                  <a:lnTo>
                    <a:pt x="622" y="285"/>
                  </a:lnTo>
                  <a:lnTo>
                    <a:pt x="633" y="300"/>
                  </a:lnTo>
                  <a:lnTo>
                    <a:pt x="642" y="313"/>
                  </a:lnTo>
                  <a:lnTo>
                    <a:pt x="650" y="326"/>
                  </a:lnTo>
                  <a:lnTo>
                    <a:pt x="656" y="340"/>
                  </a:lnTo>
                  <a:lnTo>
                    <a:pt x="662" y="356"/>
                  </a:lnTo>
                  <a:lnTo>
                    <a:pt x="666" y="372"/>
                  </a:lnTo>
                  <a:lnTo>
                    <a:pt x="669" y="389"/>
                  </a:lnTo>
                  <a:lnTo>
                    <a:pt x="671" y="408"/>
                  </a:lnTo>
                  <a:lnTo>
                    <a:pt x="672" y="427"/>
                  </a:lnTo>
                  <a:lnTo>
                    <a:pt x="671" y="447"/>
                  </a:lnTo>
                  <a:lnTo>
                    <a:pt x="669" y="468"/>
                  </a:lnTo>
                  <a:lnTo>
                    <a:pt x="665" y="490"/>
                  </a:lnTo>
                  <a:lnTo>
                    <a:pt x="661" y="513"/>
                  </a:lnTo>
                  <a:lnTo>
                    <a:pt x="653" y="536"/>
                  </a:lnTo>
                  <a:lnTo>
                    <a:pt x="646" y="559"/>
                  </a:lnTo>
                  <a:lnTo>
                    <a:pt x="636" y="582"/>
                  </a:lnTo>
                  <a:lnTo>
                    <a:pt x="626" y="605"/>
                  </a:lnTo>
                  <a:lnTo>
                    <a:pt x="613" y="628"/>
                  </a:lnTo>
                  <a:lnTo>
                    <a:pt x="600" y="652"/>
                  </a:lnTo>
                  <a:lnTo>
                    <a:pt x="584" y="673"/>
                  </a:lnTo>
                  <a:lnTo>
                    <a:pt x="568" y="696"/>
                  </a:lnTo>
                  <a:lnTo>
                    <a:pt x="549" y="718"/>
                  </a:lnTo>
                  <a:lnTo>
                    <a:pt x="531" y="739"/>
                  </a:lnTo>
                  <a:lnTo>
                    <a:pt x="509" y="761"/>
                  </a:lnTo>
                  <a:lnTo>
                    <a:pt x="486" y="781"/>
                  </a:lnTo>
                  <a:lnTo>
                    <a:pt x="469" y="793"/>
                  </a:lnTo>
                  <a:lnTo>
                    <a:pt x="453" y="801"/>
                  </a:lnTo>
                  <a:lnTo>
                    <a:pt x="438" y="806"/>
                  </a:lnTo>
                  <a:lnTo>
                    <a:pt x="425" y="807"/>
                  </a:lnTo>
                  <a:lnTo>
                    <a:pt x="411" y="806"/>
                  </a:lnTo>
                  <a:lnTo>
                    <a:pt x="398" y="801"/>
                  </a:lnTo>
                  <a:lnTo>
                    <a:pt x="388" y="796"/>
                  </a:lnTo>
                  <a:lnTo>
                    <a:pt x="378" y="788"/>
                  </a:lnTo>
                  <a:close/>
                  <a:moveTo>
                    <a:pt x="232" y="164"/>
                  </a:moveTo>
                  <a:lnTo>
                    <a:pt x="232" y="164"/>
                  </a:lnTo>
                  <a:lnTo>
                    <a:pt x="228" y="154"/>
                  </a:lnTo>
                  <a:lnTo>
                    <a:pt x="222" y="144"/>
                  </a:lnTo>
                  <a:lnTo>
                    <a:pt x="219" y="134"/>
                  </a:lnTo>
                  <a:lnTo>
                    <a:pt x="216" y="124"/>
                  </a:lnTo>
                  <a:lnTo>
                    <a:pt x="213" y="102"/>
                  </a:lnTo>
                  <a:lnTo>
                    <a:pt x="212" y="82"/>
                  </a:lnTo>
                  <a:lnTo>
                    <a:pt x="213" y="56"/>
                  </a:lnTo>
                  <a:lnTo>
                    <a:pt x="216" y="36"/>
                  </a:lnTo>
                  <a:lnTo>
                    <a:pt x="218" y="29"/>
                  </a:lnTo>
                  <a:lnTo>
                    <a:pt x="242" y="36"/>
                  </a:lnTo>
                  <a:lnTo>
                    <a:pt x="258" y="42"/>
                  </a:lnTo>
                  <a:lnTo>
                    <a:pt x="274" y="49"/>
                  </a:lnTo>
                  <a:lnTo>
                    <a:pt x="291" y="59"/>
                  </a:lnTo>
                  <a:lnTo>
                    <a:pt x="307" y="69"/>
                  </a:lnTo>
                  <a:lnTo>
                    <a:pt x="322" y="84"/>
                  </a:lnTo>
                  <a:lnTo>
                    <a:pt x="327" y="91"/>
                  </a:lnTo>
                  <a:lnTo>
                    <a:pt x="333" y="98"/>
                  </a:lnTo>
                  <a:lnTo>
                    <a:pt x="339" y="108"/>
                  </a:lnTo>
                  <a:lnTo>
                    <a:pt x="343" y="118"/>
                  </a:lnTo>
                  <a:lnTo>
                    <a:pt x="348" y="128"/>
                  </a:lnTo>
                  <a:lnTo>
                    <a:pt x="350" y="138"/>
                  </a:lnTo>
                  <a:lnTo>
                    <a:pt x="353" y="160"/>
                  </a:lnTo>
                  <a:lnTo>
                    <a:pt x="355" y="180"/>
                  </a:lnTo>
                  <a:lnTo>
                    <a:pt x="353" y="206"/>
                  </a:lnTo>
                  <a:lnTo>
                    <a:pt x="350" y="226"/>
                  </a:lnTo>
                  <a:lnTo>
                    <a:pt x="349" y="234"/>
                  </a:lnTo>
                  <a:lnTo>
                    <a:pt x="324" y="226"/>
                  </a:lnTo>
                  <a:lnTo>
                    <a:pt x="309" y="221"/>
                  </a:lnTo>
                  <a:lnTo>
                    <a:pt x="291" y="213"/>
                  </a:lnTo>
                  <a:lnTo>
                    <a:pt x="275" y="203"/>
                  </a:lnTo>
                  <a:lnTo>
                    <a:pt x="260" y="193"/>
                  </a:lnTo>
                  <a:lnTo>
                    <a:pt x="245" y="179"/>
                  </a:lnTo>
                  <a:lnTo>
                    <a:pt x="238" y="172"/>
                  </a:lnTo>
                  <a:lnTo>
                    <a:pt x="232" y="164"/>
                  </a:lnTo>
                  <a:close/>
                  <a:moveTo>
                    <a:pt x="384" y="65"/>
                  </a:moveTo>
                  <a:lnTo>
                    <a:pt x="392" y="74"/>
                  </a:lnTo>
                  <a:lnTo>
                    <a:pt x="399" y="68"/>
                  </a:lnTo>
                  <a:lnTo>
                    <a:pt x="408" y="61"/>
                  </a:lnTo>
                  <a:lnTo>
                    <a:pt x="424" y="50"/>
                  </a:lnTo>
                  <a:lnTo>
                    <a:pt x="443" y="43"/>
                  </a:lnTo>
                  <a:lnTo>
                    <a:pt x="460" y="37"/>
                  </a:lnTo>
                  <a:lnTo>
                    <a:pt x="477" y="35"/>
                  </a:lnTo>
                  <a:lnTo>
                    <a:pt x="495" y="32"/>
                  </a:lnTo>
                  <a:lnTo>
                    <a:pt x="521" y="30"/>
                  </a:lnTo>
                  <a:lnTo>
                    <a:pt x="519" y="56"/>
                  </a:lnTo>
                  <a:lnTo>
                    <a:pt x="518" y="74"/>
                  </a:lnTo>
                  <a:lnTo>
                    <a:pt x="513" y="91"/>
                  </a:lnTo>
                  <a:lnTo>
                    <a:pt x="508" y="108"/>
                  </a:lnTo>
                  <a:lnTo>
                    <a:pt x="500" y="127"/>
                  </a:lnTo>
                  <a:lnTo>
                    <a:pt x="490" y="143"/>
                  </a:lnTo>
                  <a:lnTo>
                    <a:pt x="485" y="151"/>
                  </a:lnTo>
                  <a:lnTo>
                    <a:pt x="477" y="159"/>
                  </a:lnTo>
                  <a:lnTo>
                    <a:pt x="467" y="167"/>
                  </a:lnTo>
                  <a:lnTo>
                    <a:pt x="456" y="176"/>
                  </a:lnTo>
                  <a:lnTo>
                    <a:pt x="444" y="182"/>
                  </a:lnTo>
                  <a:lnTo>
                    <a:pt x="431" y="187"/>
                  </a:lnTo>
                  <a:lnTo>
                    <a:pt x="418" y="192"/>
                  </a:lnTo>
                  <a:lnTo>
                    <a:pt x="407" y="196"/>
                  </a:lnTo>
                  <a:lnTo>
                    <a:pt x="382" y="200"/>
                  </a:lnTo>
                  <a:lnTo>
                    <a:pt x="382" y="193"/>
                  </a:lnTo>
                  <a:lnTo>
                    <a:pt x="381" y="190"/>
                  </a:lnTo>
                  <a:lnTo>
                    <a:pt x="381" y="180"/>
                  </a:lnTo>
                  <a:lnTo>
                    <a:pt x="381" y="163"/>
                  </a:lnTo>
                  <a:lnTo>
                    <a:pt x="379" y="146"/>
                  </a:lnTo>
                  <a:lnTo>
                    <a:pt x="375" y="127"/>
                  </a:lnTo>
                  <a:lnTo>
                    <a:pt x="369" y="108"/>
                  </a:lnTo>
                  <a:lnTo>
                    <a:pt x="379" y="91"/>
                  </a:lnTo>
                  <a:lnTo>
                    <a:pt x="385" y="82"/>
                  </a:lnTo>
                  <a:lnTo>
                    <a:pt x="392" y="74"/>
                  </a:lnTo>
                  <a:lnTo>
                    <a:pt x="384" y="65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708" name="Freeform 9"/>
            <p:cNvSpPr>
              <a:spLocks/>
            </p:cNvSpPr>
            <p:nvPr/>
          </p:nvSpPr>
          <p:spPr bwMode="auto">
            <a:xfrm>
              <a:off x="417" y="1191"/>
              <a:ext cx="54" cy="64"/>
            </a:xfrm>
            <a:custGeom>
              <a:avLst/>
              <a:gdLst>
                <a:gd name="T0" fmla="*/ 0 w 110"/>
                <a:gd name="T1" fmla="*/ 0 h 129"/>
                <a:gd name="T2" fmla="*/ 0 w 110"/>
                <a:gd name="T3" fmla="*/ 0 h 129"/>
                <a:gd name="T4" fmla="*/ 0 w 110"/>
                <a:gd name="T5" fmla="*/ 0 h 129"/>
                <a:gd name="T6" fmla="*/ 0 w 110"/>
                <a:gd name="T7" fmla="*/ 0 h 129"/>
                <a:gd name="T8" fmla="*/ 0 w 110"/>
                <a:gd name="T9" fmla="*/ 0 h 129"/>
                <a:gd name="T10" fmla="*/ 0 w 110"/>
                <a:gd name="T11" fmla="*/ 0 h 129"/>
                <a:gd name="T12" fmla="*/ 0 w 110"/>
                <a:gd name="T13" fmla="*/ 0 h 129"/>
                <a:gd name="T14" fmla="*/ 0 w 110"/>
                <a:gd name="T15" fmla="*/ 0 h 129"/>
                <a:gd name="T16" fmla="*/ 0 w 110"/>
                <a:gd name="T17" fmla="*/ 0 h 129"/>
                <a:gd name="T18" fmla="*/ 0 w 110"/>
                <a:gd name="T19" fmla="*/ 0 h 129"/>
                <a:gd name="T20" fmla="*/ 0 w 110"/>
                <a:gd name="T21" fmla="*/ 0 h 129"/>
                <a:gd name="T22" fmla="*/ 0 w 110"/>
                <a:gd name="T23" fmla="*/ 0 h 129"/>
                <a:gd name="T24" fmla="*/ 0 w 110"/>
                <a:gd name="T25" fmla="*/ 0 h 129"/>
                <a:gd name="T26" fmla="*/ 0 w 110"/>
                <a:gd name="T27" fmla="*/ 0 h 129"/>
                <a:gd name="T28" fmla="*/ 0 w 110"/>
                <a:gd name="T29" fmla="*/ 0 h 129"/>
                <a:gd name="T30" fmla="*/ 0 w 110"/>
                <a:gd name="T31" fmla="*/ 0 h 129"/>
                <a:gd name="T32" fmla="*/ 0 w 110"/>
                <a:gd name="T33" fmla="*/ 0 h 129"/>
                <a:gd name="T34" fmla="*/ 0 w 110"/>
                <a:gd name="T35" fmla="*/ 0 h 129"/>
                <a:gd name="T36" fmla="*/ 0 w 110"/>
                <a:gd name="T37" fmla="*/ 0 h 129"/>
                <a:gd name="T38" fmla="*/ 0 w 110"/>
                <a:gd name="T39" fmla="*/ 0 h 129"/>
                <a:gd name="T40" fmla="*/ 0 w 110"/>
                <a:gd name="T41" fmla="*/ 0 h 129"/>
                <a:gd name="T42" fmla="*/ 0 w 110"/>
                <a:gd name="T43" fmla="*/ 0 h 129"/>
                <a:gd name="T44" fmla="*/ 0 w 110"/>
                <a:gd name="T45" fmla="*/ 0 h 129"/>
                <a:gd name="T46" fmla="*/ 0 w 110"/>
                <a:gd name="T47" fmla="*/ 0 h 129"/>
                <a:gd name="T48" fmla="*/ 0 w 110"/>
                <a:gd name="T49" fmla="*/ 0 h 129"/>
                <a:gd name="T50" fmla="*/ 0 w 110"/>
                <a:gd name="T51" fmla="*/ 0 h 129"/>
                <a:gd name="T52" fmla="*/ 0 w 110"/>
                <a:gd name="T53" fmla="*/ 0 h 129"/>
                <a:gd name="T54" fmla="*/ 0 w 110"/>
                <a:gd name="T55" fmla="*/ 0 h 129"/>
                <a:gd name="T56" fmla="*/ 0 w 110"/>
                <a:gd name="T57" fmla="*/ 0 h 129"/>
                <a:gd name="T58" fmla="*/ 0 w 110"/>
                <a:gd name="T59" fmla="*/ 0 h 129"/>
                <a:gd name="T60" fmla="*/ 0 w 110"/>
                <a:gd name="T61" fmla="*/ 0 h 129"/>
                <a:gd name="T62" fmla="*/ 0 w 110"/>
                <a:gd name="T63" fmla="*/ 0 h 1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129"/>
                <a:gd name="T98" fmla="*/ 110 w 110"/>
                <a:gd name="T99" fmla="*/ 129 h 1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129">
                  <a:moveTo>
                    <a:pt x="14" y="28"/>
                  </a:moveTo>
                  <a:lnTo>
                    <a:pt x="14" y="28"/>
                  </a:lnTo>
                  <a:lnTo>
                    <a:pt x="16" y="28"/>
                  </a:lnTo>
                  <a:lnTo>
                    <a:pt x="20" y="28"/>
                  </a:lnTo>
                  <a:lnTo>
                    <a:pt x="30" y="28"/>
                  </a:lnTo>
                  <a:lnTo>
                    <a:pt x="43" y="31"/>
                  </a:lnTo>
                  <a:lnTo>
                    <a:pt x="49" y="35"/>
                  </a:lnTo>
                  <a:lnTo>
                    <a:pt x="56" y="38"/>
                  </a:lnTo>
                  <a:lnTo>
                    <a:pt x="62" y="44"/>
                  </a:lnTo>
                  <a:lnTo>
                    <a:pt x="68" y="51"/>
                  </a:lnTo>
                  <a:lnTo>
                    <a:pt x="75" y="65"/>
                  </a:lnTo>
                  <a:lnTo>
                    <a:pt x="79" y="77"/>
                  </a:lnTo>
                  <a:lnTo>
                    <a:pt x="82" y="88"/>
                  </a:lnTo>
                  <a:lnTo>
                    <a:pt x="82" y="97"/>
                  </a:lnTo>
                  <a:lnTo>
                    <a:pt x="81" y="108"/>
                  </a:lnTo>
                  <a:lnTo>
                    <a:pt x="81" y="110"/>
                  </a:lnTo>
                  <a:lnTo>
                    <a:pt x="81" y="111"/>
                  </a:lnTo>
                  <a:lnTo>
                    <a:pt x="79" y="116"/>
                  </a:lnTo>
                  <a:lnTo>
                    <a:pt x="81" y="121"/>
                  </a:lnTo>
                  <a:lnTo>
                    <a:pt x="85" y="126"/>
                  </a:lnTo>
                  <a:lnTo>
                    <a:pt x="89" y="127"/>
                  </a:lnTo>
                  <a:lnTo>
                    <a:pt x="94" y="129"/>
                  </a:lnTo>
                  <a:lnTo>
                    <a:pt x="98" y="127"/>
                  </a:lnTo>
                  <a:lnTo>
                    <a:pt x="101" y="126"/>
                  </a:lnTo>
                  <a:lnTo>
                    <a:pt x="104" y="123"/>
                  </a:lnTo>
                  <a:lnTo>
                    <a:pt x="107" y="119"/>
                  </a:lnTo>
                  <a:lnTo>
                    <a:pt x="108" y="113"/>
                  </a:lnTo>
                  <a:lnTo>
                    <a:pt x="110" y="97"/>
                  </a:lnTo>
                  <a:lnTo>
                    <a:pt x="108" y="84"/>
                  </a:lnTo>
                  <a:lnTo>
                    <a:pt x="105" y="70"/>
                  </a:lnTo>
                  <a:lnTo>
                    <a:pt x="100" y="54"/>
                  </a:lnTo>
                  <a:lnTo>
                    <a:pt x="91" y="36"/>
                  </a:lnTo>
                  <a:lnTo>
                    <a:pt x="82" y="26"/>
                  </a:lnTo>
                  <a:lnTo>
                    <a:pt x="72" y="18"/>
                  </a:lnTo>
                  <a:lnTo>
                    <a:pt x="62" y="10"/>
                  </a:lnTo>
                  <a:lnTo>
                    <a:pt x="52" y="6"/>
                  </a:lnTo>
                  <a:lnTo>
                    <a:pt x="43" y="3"/>
                  </a:lnTo>
                  <a:lnTo>
                    <a:pt x="33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10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990725" y="2863850"/>
            <a:ext cx="417513" cy="500063"/>
            <a:chOff x="180" y="1035"/>
            <a:chExt cx="349" cy="418"/>
          </a:xfrm>
        </p:grpSpPr>
        <p:sp>
          <p:nvSpPr>
            <p:cNvPr id="2169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0" y="1035"/>
              <a:ext cx="349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98" name="Freeform 5"/>
            <p:cNvSpPr>
              <a:spLocks/>
            </p:cNvSpPr>
            <p:nvPr/>
          </p:nvSpPr>
          <p:spPr bwMode="auto">
            <a:xfrm>
              <a:off x="365" y="1050"/>
              <a:ext cx="75" cy="85"/>
            </a:xfrm>
            <a:custGeom>
              <a:avLst/>
              <a:gdLst>
                <a:gd name="T0" fmla="*/ 0 w 152"/>
                <a:gd name="T1" fmla="*/ 1 h 170"/>
                <a:gd name="T2" fmla="*/ 0 w 152"/>
                <a:gd name="T3" fmla="*/ 1 h 170"/>
                <a:gd name="T4" fmla="*/ 0 w 152"/>
                <a:gd name="T5" fmla="*/ 1 h 170"/>
                <a:gd name="T6" fmla="*/ 0 w 152"/>
                <a:gd name="T7" fmla="*/ 1 h 170"/>
                <a:gd name="T8" fmla="*/ 0 w 152"/>
                <a:gd name="T9" fmla="*/ 1 h 170"/>
                <a:gd name="T10" fmla="*/ 0 w 152"/>
                <a:gd name="T11" fmla="*/ 1 h 170"/>
                <a:gd name="T12" fmla="*/ 0 w 152"/>
                <a:gd name="T13" fmla="*/ 1 h 170"/>
                <a:gd name="T14" fmla="*/ 0 w 152"/>
                <a:gd name="T15" fmla="*/ 1 h 170"/>
                <a:gd name="T16" fmla="*/ 0 w 152"/>
                <a:gd name="T17" fmla="*/ 1 h 170"/>
                <a:gd name="T18" fmla="*/ 0 w 152"/>
                <a:gd name="T19" fmla="*/ 1 h 170"/>
                <a:gd name="T20" fmla="*/ 0 w 152"/>
                <a:gd name="T21" fmla="*/ 1 h 170"/>
                <a:gd name="T22" fmla="*/ 0 w 152"/>
                <a:gd name="T23" fmla="*/ 1 h 170"/>
                <a:gd name="T24" fmla="*/ 0 w 152"/>
                <a:gd name="T25" fmla="*/ 1 h 170"/>
                <a:gd name="T26" fmla="*/ 0 w 152"/>
                <a:gd name="T27" fmla="*/ 1 h 170"/>
                <a:gd name="T28" fmla="*/ 0 w 152"/>
                <a:gd name="T29" fmla="*/ 1 h 170"/>
                <a:gd name="T30" fmla="*/ 0 w 152"/>
                <a:gd name="T31" fmla="*/ 1 h 170"/>
                <a:gd name="T32" fmla="*/ 0 w 152"/>
                <a:gd name="T33" fmla="*/ 1 h 170"/>
                <a:gd name="T34" fmla="*/ 0 w 152"/>
                <a:gd name="T35" fmla="*/ 1 h 170"/>
                <a:gd name="T36" fmla="*/ 0 w 152"/>
                <a:gd name="T37" fmla="*/ 1 h 170"/>
                <a:gd name="T38" fmla="*/ 0 w 152"/>
                <a:gd name="T39" fmla="*/ 1 h 170"/>
                <a:gd name="T40" fmla="*/ 0 w 152"/>
                <a:gd name="T41" fmla="*/ 1 h 170"/>
                <a:gd name="T42" fmla="*/ 0 w 152"/>
                <a:gd name="T43" fmla="*/ 1 h 170"/>
                <a:gd name="T44" fmla="*/ 0 w 152"/>
                <a:gd name="T45" fmla="*/ 1 h 170"/>
                <a:gd name="T46" fmla="*/ 0 w 152"/>
                <a:gd name="T47" fmla="*/ 1 h 170"/>
                <a:gd name="T48" fmla="*/ 0 w 152"/>
                <a:gd name="T49" fmla="*/ 1 h 170"/>
                <a:gd name="T50" fmla="*/ 0 w 152"/>
                <a:gd name="T51" fmla="*/ 1 h 170"/>
                <a:gd name="T52" fmla="*/ 0 w 152"/>
                <a:gd name="T53" fmla="*/ 1 h 170"/>
                <a:gd name="T54" fmla="*/ 0 w 152"/>
                <a:gd name="T55" fmla="*/ 1 h 170"/>
                <a:gd name="T56" fmla="*/ 0 w 152"/>
                <a:gd name="T57" fmla="*/ 1 h 170"/>
                <a:gd name="T58" fmla="*/ 0 w 152"/>
                <a:gd name="T59" fmla="*/ 1 h 170"/>
                <a:gd name="T60" fmla="*/ 0 w 152"/>
                <a:gd name="T61" fmla="*/ 1 h 170"/>
                <a:gd name="T62" fmla="*/ 0 w 152"/>
                <a:gd name="T63" fmla="*/ 1 h 170"/>
                <a:gd name="T64" fmla="*/ 0 w 152"/>
                <a:gd name="T65" fmla="*/ 0 h 170"/>
                <a:gd name="T66" fmla="*/ 0 w 152"/>
                <a:gd name="T67" fmla="*/ 0 h 170"/>
                <a:gd name="T68" fmla="*/ 0 w 152"/>
                <a:gd name="T69" fmla="*/ 1 h 170"/>
                <a:gd name="T70" fmla="*/ 0 w 152"/>
                <a:gd name="T71" fmla="*/ 1 h 170"/>
                <a:gd name="T72" fmla="*/ 0 w 152"/>
                <a:gd name="T73" fmla="*/ 1 h 170"/>
                <a:gd name="T74" fmla="*/ 0 w 152"/>
                <a:gd name="T75" fmla="*/ 1 h 170"/>
                <a:gd name="T76" fmla="*/ 0 w 152"/>
                <a:gd name="T77" fmla="*/ 1 h 170"/>
                <a:gd name="T78" fmla="*/ 0 w 152"/>
                <a:gd name="T79" fmla="*/ 1 h 170"/>
                <a:gd name="T80" fmla="*/ 0 w 152"/>
                <a:gd name="T81" fmla="*/ 1 h 170"/>
                <a:gd name="T82" fmla="*/ 0 w 152"/>
                <a:gd name="T83" fmla="*/ 1 h 170"/>
                <a:gd name="T84" fmla="*/ 0 w 152"/>
                <a:gd name="T85" fmla="*/ 1 h 170"/>
                <a:gd name="T86" fmla="*/ 0 w 152"/>
                <a:gd name="T87" fmla="*/ 1 h 170"/>
                <a:gd name="T88" fmla="*/ 0 w 152"/>
                <a:gd name="T89" fmla="*/ 1 h 1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"/>
                <a:gd name="T136" fmla="*/ 0 h 170"/>
                <a:gd name="T137" fmla="*/ 152 w 152"/>
                <a:gd name="T138" fmla="*/ 170 h 1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" h="170">
                  <a:moveTo>
                    <a:pt x="23" y="44"/>
                  </a:moveTo>
                  <a:lnTo>
                    <a:pt x="23" y="44"/>
                  </a:lnTo>
                  <a:lnTo>
                    <a:pt x="16" y="52"/>
                  </a:lnTo>
                  <a:lnTo>
                    <a:pt x="10" y="61"/>
                  </a:lnTo>
                  <a:lnTo>
                    <a:pt x="0" y="78"/>
                  </a:lnTo>
                  <a:lnTo>
                    <a:pt x="6" y="97"/>
                  </a:lnTo>
                  <a:lnTo>
                    <a:pt x="10" y="116"/>
                  </a:lnTo>
                  <a:lnTo>
                    <a:pt x="12" y="133"/>
                  </a:lnTo>
                  <a:lnTo>
                    <a:pt x="12" y="150"/>
                  </a:lnTo>
                  <a:lnTo>
                    <a:pt x="12" y="160"/>
                  </a:lnTo>
                  <a:lnTo>
                    <a:pt x="13" y="163"/>
                  </a:lnTo>
                  <a:lnTo>
                    <a:pt x="13" y="170"/>
                  </a:lnTo>
                  <a:lnTo>
                    <a:pt x="38" y="166"/>
                  </a:lnTo>
                  <a:lnTo>
                    <a:pt x="49" y="162"/>
                  </a:lnTo>
                  <a:lnTo>
                    <a:pt x="62" y="157"/>
                  </a:lnTo>
                  <a:lnTo>
                    <a:pt x="75" y="152"/>
                  </a:lnTo>
                  <a:lnTo>
                    <a:pt x="87" y="146"/>
                  </a:lnTo>
                  <a:lnTo>
                    <a:pt x="98" y="137"/>
                  </a:lnTo>
                  <a:lnTo>
                    <a:pt x="108" y="129"/>
                  </a:lnTo>
                  <a:lnTo>
                    <a:pt x="116" y="121"/>
                  </a:lnTo>
                  <a:lnTo>
                    <a:pt x="121" y="113"/>
                  </a:lnTo>
                  <a:lnTo>
                    <a:pt x="131" y="97"/>
                  </a:lnTo>
                  <a:lnTo>
                    <a:pt x="139" y="78"/>
                  </a:lnTo>
                  <a:lnTo>
                    <a:pt x="144" y="61"/>
                  </a:lnTo>
                  <a:lnTo>
                    <a:pt x="149" y="44"/>
                  </a:lnTo>
                  <a:lnTo>
                    <a:pt x="150" y="26"/>
                  </a:lnTo>
                  <a:lnTo>
                    <a:pt x="152" y="0"/>
                  </a:lnTo>
                  <a:lnTo>
                    <a:pt x="126" y="2"/>
                  </a:lnTo>
                  <a:lnTo>
                    <a:pt x="108" y="5"/>
                  </a:lnTo>
                  <a:lnTo>
                    <a:pt x="91" y="7"/>
                  </a:lnTo>
                  <a:lnTo>
                    <a:pt x="74" y="13"/>
                  </a:lnTo>
                  <a:lnTo>
                    <a:pt x="55" y="20"/>
                  </a:lnTo>
                  <a:lnTo>
                    <a:pt x="39" y="31"/>
                  </a:lnTo>
                  <a:lnTo>
                    <a:pt x="30" y="38"/>
                  </a:lnTo>
                  <a:lnTo>
                    <a:pt x="23" y="44"/>
                  </a:lnTo>
                  <a:lnTo>
                    <a:pt x="15" y="35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99" name="Freeform 6"/>
            <p:cNvSpPr>
              <a:spLocks/>
            </p:cNvSpPr>
            <p:nvPr/>
          </p:nvSpPr>
          <p:spPr bwMode="auto">
            <a:xfrm>
              <a:off x="286" y="1049"/>
              <a:ext cx="71" cy="103"/>
            </a:xfrm>
            <a:custGeom>
              <a:avLst/>
              <a:gdLst>
                <a:gd name="T0" fmla="*/ 0 w 143"/>
                <a:gd name="T1" fmla="*/ 1 h 205"/>
                <a:gd name="T2" fmla="*/ 0 w 143"/>
                <a:gd name="T3" fmla="*/ 1 h 205"/>
                <a:gd name="T4" fmla="*/ 0 w 143"/>
                <a:gd name="T5" fmla="*/ 1 h 205"/>
                <a:gd name="T6" fmla="*/ 0 w 143"/>
                <a:gd name="T7" fmla="*/ 1 h 205"/>
                <a:gd name="T8" fmla="*/ 0 w 143"/>
                <a:gd name="T9" fmla="*/ 1 h 205"/>
                <a:gd name="T10" fmla="*/ 0 w 143"/>
                <a:gd name="T11" fmla="*/ 1 h 205"/>
                <a:gd name="T12" fmla="*/ 0 w 143"/>
                <a:gd name="T13" fmla="*/ 1 h 205"/>
                <a:gd name="T14" fmla="*/ 0 w 143"/>
                <a:gd name="T15" fmla="*/ 1 h 205"/>
                <a:gd name="T16" fmla="*/ 0 w 143"/>
                <a:gd name="T17" fmla="*/ 1 h 205"/>
                <a:gd name="T18" fmla="*/ 0 w 143"/>
                <a:gd name="T19" fmla="*/ 1 h 205"/>
                <a:gd name="T20" fmla="*/ 0 w 143"/>
                <a:gd name="T21" fmla="*/ 1 h 205"/>
                <a:gd name="T22" fmla="*/ 0 w 143"/>
                <a:gd name="T23" fmla="*/ 1 h 205"/>
                <a:gd name="T24" fmla="*/ 0 w 143"/>
                <a:gd name="T25" fmla="*/ 1 h 205"/>
                <a:gd name="T26" fmla="*/ 0 w 143"/>
                <a:gd name="T27" fmla="*/ 1 h 205"/>
                <a:gd name="T28" fmla="*/ 0 w 143"/>
                <a:gd name="T29" fmla="*/ 1 h 205"/>
                <a:gd name="T30" fmla="*/ 0 w 143"/>
                <a:gd name="T31" fmla="*/ 1 h 205"/>
                <a:gd name="T32" fmla="*/ 0 w 143"/>
                <a:gd name="T33" fmla="*/ 1 h 205"/>
                <a:gd name="T34" fmla="*/ 0 w 143"/>
                <a:gd name="T35" fmla="*/ 1 h 205"/>
                <a:gd name="T36" fmla="*/ 0 w 143"/>
                <a:gd name="T37" fmla="*/ 1 h 205"/>
                <a:gd name="T38" fmla="*/ 0 w 143"/>
                <a:gd name="T39" fmla="*/ 0 h 205"/>
                <a:gd name="T40" fmla="*/ 0 w 143"/>
                <a:gd name="T41" fmla="*/ 0 h 205"/>
                <a:gd name="T42" fmla="*/ 0 w 143"/>
                <a:gd name="T43" fmla="*/ 1 h 205"/>
                <a:gd name="T44" fmla="*/ 0 w 143"/>
                <a:gd name="T45" fmla="*/ 1 h 205"/>
                <a:gd name="T46" fmla="*/ 0 w 143"/>
                <a:gd name="T47" fmla="*/ 1 h 205"/>
                <a:gd name="T48" fmla="*/ 0 w 143"/>
                <a:gd name="T49" fmla="*/ 1 h 205"/>
                <a:gd name="T50" fmla="*/ 0 w 143"/>
                <a:gd name="T51" fmla="*/ 1 h 205"/>
                <a:gd name="T52" fmla="*/ 0 w 143"/>
                <a:gd name="T53" fmla="*/ 1 h 205"/>
                <a:gd name="T54" fmla="*/ 0 w 143"/>
                <a:gd name="T55" fmla="*/ 1 h 205"/>
                <a:gd name="T56" fmla="*/ 0 w 143"/>
                <a:gd name="T57" fmla="*/ 1 h 205"/>
                <a:gd name="T58" fmla="*/ 0 w 143"/>
                <a:gd name="T59" fmla="*/ 1 h 205"/>
                <a:gd name="T60" fmla="*/ 0 w 143"/>
                <a:gd name="T61" fmla="*/ 1 h 205"/>
                <a:gd name="T62" fmla="*/ 0 w 143"/>
                <a:gd name="T63" fmla="*/ 1 h 205"/>
                <a:gd name="T64" fmla="*/ 0 w 143"/>
                <a:gd name="T65" fmla="*/ 1 h 205"/>
                <a:gd name="T66" fmla="*/ 0 w 143"/>
                <a:gd name="T67" fmla="*/ 1 h 205"/>
                <a:gd name="T68" fmla="*/ 0 w 143"/>
                <a:gd name="T69" fmla="*/ 1 h 205"/>
                <a:gd name="T70" fmla="*/ 0 w 143"/>
                <a:gd name="T71" fmla="*/ 1 h 205"/>
                <a:gd name="T72" fmla="*/ 0 w 143"/>
                <a:gd name="T73" fmla="*/ 1 h 205"/>
                <a:gd name="T74" fmla="*/ 0 w 143"/>
                <a:gd name="T75" fmla="*/ 1 h 205"/>
                <a:gd name="T76" fmla="*/ 0 w 143"/>
                <a:gd name="T77" fmla="*/ 1 h 205"/>
                <a:gd name="T78" fmla="*/ 0 w 143"/>
                <a:gd name="T79" fmla="*/ 1 h 205"/>
                <a:gd name="T80" fmla="*/ 0 w 143"/>
                <a:gd name="T81" fmla="*/ 1 h 205"/>
                <a:gd name="T82" fmla="*/ 0 w 143"/>
                <a:gd name="T83" fmla="*/ 1 h 205"/>
                <a:gd name="T84" fmla="*/ 0 w 143"/>
                <a:gd name="T85" fmla="*/ 1 h 205"/>
                <a:gd name="T86" fmla="*/ 0 w 143"/>
                <a:gd name="T87" fmla="*/ 1 h 2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3"/>
                <a:gd name="T133" fmla="*/ 0 h 205"/>
                <a:gd name="T134" fmla="*/ 143 w 143"/>
                <a:gd name="T135" fmla="*/ 205 h 2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3" h="205">
                  <a:moveTo>
                    <a:pt x="138" y="197"/>
                  </a:moveTo>
                  <a:lnTo>
                    <a:pt x="138" y="197"/>
                  </a:lnTo>
                  <a:lnTo>
                    <a:pt x="141" y="177"/>
                  </a:lnTo>
                  <a:lnTo>
                    <a:pt x="143" y="151"/>
                  </a:lnTo>
                  <a:lnTo>
                    <a:pt x="141" y="131"/>
                  </a:lnTo>
                  <a:lnTo>
                    <a:pt x="138" y="109"/>
                  </a:lnTo>
                  <a:lnTo>
                    <a:pt x="136" y="99"/>
                  </a:lnTo>
                  <a:lnTo>
                    <a:pt x="131" y="89"/>
                  </a:lnTo>
                  <a:lnTo>
                    <a:pt x="127" y="79"/>
                  </a:lnTo>
                  <a:lnTo>
                    <a:pt x="121" y="69"/>
                  </a:lnTo>
                  <a:lnTo>
                    <a:pt x="115" y="62"/>
                  </a:lnTo>
                  <a:lnTo>
                    <a:pt x="110" y="55"/>
                  </a:lnTo>
                  <a:lnTo>
                    <a:pt x="95" y="40"/>
                  </a:lnTo>
                  <a:lnTo>
                    <a:pt x="79" y="30"/>
                  </a:lnTo>
                  <a:lnTo>
                    <a:pt x="62" y="20"/>
                  </a:lnTo>
                  <a:lnTo>
                    <a:pt x="46" y="13"/>
                  </a:lnTo>
                  <a:lnTo>
                    <a:pt x="30" y="7"/>
                  </a:lnTo>
                  <a:lnTo>
                    <a:pt x="6" y="0"/>
                  </a:lnTo>
                  <a:lnTo>
                    <a:pt x="4" y="7"/>
                  </a:lnTo>
                  <a:lnTo>
                    <a:pt x="1" y="27"/>
                  </a:lnTo>
                  <a:lnTo>
                    <a:pt x="0" y="53"/>
                  </a:lnTo>
                  <a:lnTo>
                    <a:pt x="1" y="73"/>
                  </a:lnTo>
                  <a:lnTo>
                    <a:pt x="4" y="95"/>
                  </a:lnTo>
                  <a:lnTo>
                    <a:pt x="7" y="105"/>
                  </a:lnTo>
                  <a:lnTo>
                    <a:pt x="10" y="115"/>
                  </a:lnTo>
                  <a:lnTo>
                    <a:pt x="16" y="125"/>
                  </a:lnTo>
                  <a:lnTo>
                    <a:pt x="20" y="135"/>
                  </a:lnTo>
                  <a:lnTo>
                    <a:pt x="26" y="143"/>
                  </a:lnTo>
                  <a:lnTo>
                    <a:pt x="33" y="150"/>
                  </a:lnTo>
                  <a:lnTo>
                    <a:pt x="48" y="164"/>
                  </a:lnTo>
                  <a:lnTo>
                    <a:pt x="63" y="174"/>
                  </a:lnTo>
                  <a:lnTo>
                    <a:pt x="79" y="184"/>
                  </a:lnTo>
                  <a:lnTo>
                    <a:pt x="97" y="192"/>
                  </a:lnTo>
                  <a:lnTo>
                    <a:pt x="112" y="197"/>
                  </a:lnTo>
                  <a:lnTo>
                    <a:pt x="137" y="205"/>
                  </a:lnTo>
                  <a:lnTo>
                    <a:pt x="138" y="197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700" name="Freeform 7"/>
            <p:cNvSpPr>
              <a:spLocks noEditPoints="1"/>
            </p:cNvSpPr>
            <p:nvPr/>
          </p:nvSpPr>
          <p:spPr bwMode="auto">
            <a:xfrm>
              <a:off x="194" y="1158"/>
              <a:ext cx="322" cy="281"/>
            </a:xfrm>
            <a:custGeom>
              <a:avLst/>
              <a:gdLst>
                <a:gd name="T0" fmla="*/ 0 w 645"/>
                <a:gd name="T1" fmla="*/ 0 h 564"/>
                <a:gd name="T2" fmla="*/ 0 w 645"/>
                <a:gd name="T3" fmla="*/ 0 h 564"/>
                <a:gd name="T4" fmla="*/ 0 w 645"/>
                <a:gd name="T5" fmla="*/ 0 h 564"/>
                <a:gd name="T6" fmla="*/ 0 w 645"/>
                <a:gd name="T7" fmla="*/ 0 h 564"/>
                <a:gd name="T8" fmla="*/ 0 w 645"/>
                <a:gd name="T9" fmla="*/ 0 h 564"/>
                <a:gd name="T10" fmla="*/ 0 w 645"/>
                <a:gd name="T11" fmla="*/ 0 h 564"/>
                <a:gd name="T12" fmla="*/ 0 w 645"/>
                <a:gd name="T13" fmla="*/ 0 h 564"/>
                <a:gd name="T14" fmla="*/ 0 w 645"/>
                <a:gd name="T15" fmla="*/ 0 h 564"/>
                <a:gd name="T16" fmla="*/ 0 w 645"/>
                <a:gd name="T17" fmla="*/ 0 h 564"/>
                <a:gd name="T18" fmla="*/ 0 w 645"/>
                <a:gd name="T19" fmla="*/ 0 h 564"/>
                <a:gd name="T20" fmla="*/ 0 w 645"/>
                <a:gd name="T21" fmla="*/ 0 h 564"/>
                <a:gd name="T22" fmla="*/ 0 w 645"/>
                <a:gd name="T23" fmla="*/ 0 h 564"/>
                <a:gd name="T24" fmla="*/ 0 w 645"/>
                <a:gd name="T25" fmla="*/ 0 h 564"/>
                <a:gd name="T26" fmla="*/ 0 w 645"/>
                <a:gd name="T27" fmla="*/ 0 h 564"/>
                <a:gd name="T28" fmla="*/ 0 w 645"/>
                <a:gd name="T29" fmla="*/ 0 h 564"/>
                <a:gd name="T30" fmla="*/ 0 w 645"/>
                <a:gd name="T31" fmla="*/ 0 h 564"/>
                <a:gd name="T32" fmla="*/ 0 w 645"/>
                <a:gd name="T33" fmla="*/ 0 h 564"/>
                <a:gd name="T34" fmla="*/ 0 w 645"/>
                <a:gd name="T35" fmla="*/ 0 h 564"/>
                <a:gd name="T36" fmla="*/ 0 w 645"/>
                <a:gd name="T37" fmla="*/ 0 h 564"/>
                <a:gd name="T38" fmla="*/ 0 w 645"/>
                <a:gd name="T39" fmla="*/ 0 h 564"/>
                <a:gd name="T40" fmla="*/ 0 w 645"/>
                <a:gd name="T41" fmla="*/ 0 h 564"/>
                <a:gd name="T42" fmla="*/ 0 w 645"/>
                <a:gd name="T43" fmla="*/ 0 h 564"/>
                <a:gd name="T44" fmla="*/ 0 w 645"/>
                <a:gd name="T45" fmla="*/ 0 h 564"/>
                <a:gd name="T46" fmla="*/ 0 w 645"/>
                <a:gd name="T47" fmla="*/ 0 h 564"/>
                <a:gd name="T48" fmla="*/ 0 w 645"/>
                <a:gd name="T49" fmla="*/ 0 h 564"/>
                <a:gd name="T50" fmla="*/ 0 w 645"/>
                <a:gd name="T51" fmla="*/ 0 h 564"/>
                <a:gd name="T52" fmla="*/ 0 w 645"/>
                <a:gd name="T53" fmla="*/ 0 h 564"/>
                <a:gd name="T54" fmla="*/ 0 w 645"/>
                <a:gd name="T55" fmla="*/ 0 h 564"/>
                <a:gd name="T56" fmla="*/ 0 w 645"/>
                <a:gd name="T57" fmla="*/ 0 h 564"/>
                <a:gd name="T58" fmla="*/ 0 w 645"/>
                <a:gd name="T59" fmla="*/ 0 h 564"/>
                <a:gd name="T60" fmla="*/ 0 w 645"/>
                <a:gd name="T61" fmla="*/ 0 h 564"/>
                <a:gd name="T62" fmla="*/ 0 w 645"/>
                <a:gd name="T63" fmla="*/ 0 h 564"/>
                <a:gd name="T64" fmla="*/ 0 w 645"/>
                <a:gd name="T65" fmla="*/ 0 h 564"/>
                <a:gd name="T66" fmla="*/ 0 w 645"/>
                <a:gd name="T67" fmla="*/ 0 h 564"/>
                <a:gd name="T68" fmla="*/ 0 w 645"/>
                <a:gd name="T69" fmla="*/ 0 h 564"/>
                <a:gd name="T70" fmla="*/ 0 w 645"/>
                <a:gd name="T71" fmla="*/ 0 h 564"/>
                <a:gd name="T72" fmla="*/ 0 w 645"/>
                <a:gd name="T73" fmla="*/ 0 h 564"/>
                <a:gd name="T74" fmla="*/ 0 w 645"/>
                <a:gd name="T75" fmla="*/ 0 h 564"/>
                <a:gd name="T76" fmla="*/ 0 w 645"/>
                <a:gd name="T77" fmla="*/ 0 h 564"/>
                <a:gd name="T78" fmla="*/ 0 w 645"/>
                <a:gd name="T79" fmla="*/ 0 h 564"/>
                <a:gd name="T80" fmla="*/ 0 w 645"/>
                <a:gd name="T81" fmla="*/ 0 h 564"/>
                <a:gd name="T82" fmla="*/ 0 w 645"/>
                <a:gd name="T83" fmla="*/ 0 h 564"/>
                <a:gd name="T84" fmla="*/ 0 w 645"/>
                <a:gd name="T85" fmla="*/ 0 h 564"/>
                <a:gd name="T86" fmla="*/ 0 w 645"/>
                <a:gd name="T87" fmla="*/ 0 h 564"/>
                <a:gd name="T88" fmla="*/ 0 w 645"/>
                <a:gd name="T89" fmla="*/ 0 h 564"/>
                <a:gd name="T90" fmla="*/ 0 w 645"/>
                <a:gd name="T91" fmla="*/ 0 h 564"/>
                <a:gd name="T92" fmla="*/ 0 w 645"/>
                <a:gd name="T93" fmla="*/ 0 h 564"/>
                <a:gd name="T94" fmla="*/ 0 w 645"/>
                <a:gd name="T95" fmla="*/ 0 h 564"/>
                <a:gd name="T96" fmla="*/ 0 w 645"/>
                <a:gd name="T97" fmla="*/ 0 h 564"/>
                <a:gd name="T98" fmla="*/ 0 w 645"/>
                <a:gd name="T99" fmla="*/ 0 h 564"/>
                <a:gd name="T100" fmla="*/ 0 w 645"/>
                <a:gd name="T101" fmla="*/ 0 h 5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5"/>
                <a:gd name="T154" fmla="*/ 0 h 564"/>
                <a:gd name="T155" fmla="*/ 645 w 645"/>
                <a:gd name="T156" fmla="*/ 564 h 5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5" h="564">
                  <a:moveTo>
                    <a:pt x="645" y="182"/>
                  </a:moveTo>
                  <a:lnTo>
                    <a:pt x="645" y="182"/>
                  </a:lnTo>
                  <a:lnTo>
                    <a:pt x="644" y="163"/>
                  </a:lnTo>
                  <a:lnTo>
                    <a:pt x="642" y="144"/>
                  </a:lnTo>
                  <a:lnTo>
                    <a:pt x="639" y="127"/>
                  </a:lnTo>
                  <a:lnTo>
                    <a:pt x="635" y="111"/>
                  </a:lnTo>
                  <a:lnTo>
                    <a:pt x="629" y="95"/>
                  </a:lnTo>
                  <a:lnTo>
                    <a:pt x="623" y="81"/>
                  </a:lnTo>
                  <a:lnTo>
                    <a:pt x="615" y="68"/>
                  </a:lnTo>
                  <a:lnTo>
                    <a:pt x="606" y="55"/>
                  </a:lnTo>
                  <a:lnTo>
                    <a:pt x="595" y="40"/>
                  </a:lnTo>
                  <a:lnTo>
                    <a:pt x="582" y="29"/>
                  </a:lnTo>
                  <a:lnTo>
                    <a:pt x="570" y="19"/>
                  </a:lnTo>
                  <a:lnTo>
                    <a:pt x="557" y="12"/>
                  </a:lnTo>
                  <a:lnTo>
                    <a:pt x="544" y="6"/>
                  </a:lnTo>
                  <a:lnTo>
                    <a:pt x="533" y="3"/>
                  </a:lnTo>
                  <a:lnTo>
                    <a:pt x="521" y="1"/>
                  </a:lnTo>
                  <a:lnTo>
                    <a:pt x="508" y="0"/>
                  </a:lnTo>
                  <a:lnTo>
                    <a:pt x="498" y="0"/>
                  </a:lnTo>
                  <a:lnTo>
                    <a:pt x="488" y="1"/>
                  </a:lnTo>
                  <a:lnTo>
                    <a:pt x="466" y="7"/>
                  </a:lnTo>
                  <a:lnTo>
                    <a:pt x="446" y="14"/>
                  </a:lnTo>
                  <a:lnTo>
                    <a:pt x="427" y="23"/>
                  </a:lnTo>
                  <a:lnTo>
                    <a:pt x="409" y="33"/>
                  </a:lnTo>
                  <a:lnTo>
                    <a:pt x="390" y="45"/>
                  </a:lnTo>
                  <a:lnTo>
                    <a:pt x="358" y="63"/>
                  </a:lnTo>
                  <a:lnTo>
                    <a:pt x="341" y="74"/>
                  </a:lnTo>
                  <a:lnTo>
                    <a:pt x="332" y="76"/>
                  </a:lnTo>
                  <a:lnTo>
                    <a:pt x="322" y="78"/>
                  </a:lnTo>
                  <a:lnTo>
                    <a:pt x="313" y="76"/>
                  </a:lnTo>
                  <a:lnTo>
                    <a:pt x="303" y="74"/>
                  </a:lnTo>
                  <a:lnTo>
                    <a:pt x="286" y="63"/>
                  </a:lnTo>
                  <a:lnTo>
                    <a:pt x="241" y="38"/>
                  </a:lnTo>
                  <a:lnTo>
                    <a:pt x="217" y="23"/>
                  </a:lnTo>
                  <a:lnTo>
                    <a:pt x="191" y="12"/>
                  </a:lnTo>
                  <a:lnTo>
                    <a:pt x="176" y="7"/>
                  </a:lnTo>
                  <a:lnTo>
                    <a:pt x="163" y="3"/>
                  </a:lnTo>
                  <a:lnTo>
                    <a:pt x="149" y="1"/>
                  </a:lnTo>
                  <a:lnTo>
                    <a:pt x="135" y="0"/>
                  </a:lnTo>
                  <a:lnTo>
                    <a:pt x="123" y="0"/>
                  </a:lnTo>
                  <a:lnTo>
                    <a:pt x="111" y="3"/>
                  </a:lnTo>
                  <a:lnTo>
                    <a:pt x="100" y="6"/>
                  </a:lnTo>
                  <a:lnTo>
                    <a:pt x="88" y="10"/>
                  </a:lnTo>
                  <a:lnTo>
                    <a:pt x="77" y="16"/>
                  </a:lnTo>
                  <a:lnTo>
                    <a:pt x="65" y="25"/>
                  </a:lnTo>
                  <a:lnTo>
                    <a:pt x="54" y="35"/>
                  </a:lnTo>
                  <a:lnTo>
                    <a:pt x="42" y="46"/>
                  </a:lnTo>
                  <a:lnTo>
                    <a:pt x="32" y="59"/>
                  </a:lnTo>
                  <a:lnTo>
                    <a:pt x="23" y="74"/>
                  </a:lnTo>
                  <a:lnTo>
                    <a:pt x="16" y="88"/>
                  </a:lnTo>
                  <a:lnTo>
                    <a:pt x="10" y="104"/>
                  </a:lnTo>
                  <a:lnTo>
                    <a:pt x="6" y="121"/>
                  </a:lnTo>
                  <a:lnTo>
                    <a:pt x="3" y="138"/>
                  </a:lnTo>
                  <a:lnTo>
                    <a:pt x="0" y="157"/>
                  </a:lnTo>
                  <a:lnTo>
                    <a:pt x="0" y="176"/>
                  </a:lnTo>
                  <a:lnTo>
                    <a:pt x="0" y="199"/>
                  </a:lnTo>
                  <a:lnTo>
                    <a:pt x="3" y="223"/>
                  </a:lnTo>
                  <a:lnTo>
                    <a:pt x="8" y="249"/>
                  </a:lnTo>
                  <a:lnTo>
                    <a:pt x="13" y="274"/>
                  </a:lnTo>
                  <a:lnTo>
                    <a:pt x="21" y="300"/>
                  </a:lnTo>
                  <a:lnTo>
                    <a:pt x="29" y="324"/>
                  </a:lnTo>
                  <a:lnTo>
                    <a:pt x="39" y="349"/>
                  </a:lnTo>
                  <a:lnTo>
                    <a:pt x="49" y="373"/>
                  </a:lnTo>
                  <a:lnTo>
                    <a:pt x="60" y="396"/>
                  </a:lnTo>
                  <a:lnTo>
                    <a:pt x="73" y="419"/>
                  </a:lnTo>
                  <a:lnTo>
                    <a:pt x="84" y="441"/>
                  </a:lnTo>
                  <a:lnTo>
                    <a:pt x="97" y="461"/>
                  </a:lnTo>
                  <a:lnTo>
                    <a:pt x="110" y="480"/>
                  </a:lnTo>
                  <a:lnTo>
                    <a:pt x="123" y="497"/>
                  </a:lnTo>
                  <a:lnTo>
                    <a:pt x="136" y="513"/>
                  </a:lnTo>
                  <a:lnTo>
                    <a:pt x="149" y="526"/>
                  </a:lnTo>
                  <a:lnTo>
                    <a:pt x="160" y="536"/>
                  </a:lnTo>
                  <a:lnTo>
                    <a:pt x="171" y="545"/>
                  </a:lnTo>
                  <a:lnTo>
                    <a:pt x="182" y="551"/>
                  </a:lnTo>
                  <a:lnTo>
                    <a:pt x="192" y="556"/>
                  </a:lnTo>
                  <a:lnTo>
                    <a:pt x="201" y="559"/>
                  </a:lnTo>
                  <a:lnTo>
                    <a:pt x="211" y="562"/>
                  </a:lnTo>
                  <a:lnTo>
                    <a:pt x="220" y="564"/>
                  </a:lnTo>
                  <a:lnTo>
                    <a:pt x="228" y="564"/>
                  </a:lnTo>
                  <a:lnTo>
                    <a:pt x="243" y="562"/>
                  </a:lnTo>
                  <a:lnTo>
                    <a:pt x="257" y="559"/>
                  </a:lnTo>
                  <a:lnTo>
                    <a:pt x="270" y="554"/>
                  </a:lnTo>
                  <a:lnTo>
                    <a:pt x="282" y="548"/>
                  </a:lnTo>
                  <a:lnTo>
                    <a:pt x="292" y="541"/>
                  </a:lnTo>
                  <a:lnTo>
                    <a:pt x="299" y="533"/>
                  </a:lnTo>
                  <a:lnTo>
                    <a:pt x="309" y="523"/>
                  </a:lnTo>
                  <a:lnTo>
                    <a:pt x="310" y="522"/>
                  </a:lnTo>
                  <a:lnTo>
                    <a:pt x="316" y="519"/>
                  </a:lnTo>
                  <a:lnTo>
                    <a:pt x="322" y="517"/>
                  </a:lnTo>
                  <a:lnTo>
                    <a:pt x="328" y="519"/>
                  </a:lnTo>
                  <a:lnTo>
                    <a:pt x="332" y="523"/>
                  </a:lnTo>
                  <a:lnTo>
                    <a:pt x="334" y="525"/>
                  </a:lnTo>
                  <a:lnTo>
                    <a:pt x="336" y="529"/>
                  </a:lnTo>
                  <a:lnTo>
                    <a:pt x="342" y="535"/>
                  </a:lnTo>
                  <a:lnTo>
                    <a:pt x="351" y="543"/>
                  </a:lnTo>
                  <a:lnTo>
                    <a:pt x="361" y="551"/>
                  </a:lnTo>
                  <a:lnTo>
                    <a:pt x="371" y="556"/>
                  </a:lnTo>
                  <a:lnTo>
                    <a:pt x="384" y="561"/>
                  </a:lnTo>
                  <a:lnTo>
                    <a:pt x="398" y="562"/>
                  </a:lnTo>
                  <a:lnTo>
                    <a:pt x="411" y="561"/>
                  </a:lnTo>
                  <a:lnTo>
                    <a:pt x="426" y="556"/>
                  </a:lnTo>
                  <a:lnTo>
                    <a:pt x="442" y="548"/>
                  </a:lnTo>
                  <a:lnTo>
                    <a:pt x="459" y="536"/>
                  </a:lnTo>
                  <a:lnTo>
                    <a:pt x="482" y="516"/>
                  </a:lnTo>
                  <a:lnTo>
                    <a:pt x="504" y="494"/>
                  </a:lnTo>
                  <a:lnTo>
                    <a:pt x="522" y="473"/>
                  </a:lnTo>
                  <a:lnTo>
                    <a:pt x="541" y="451"/>
                  </a:lnTo>
                  <a:lnTo>
                    <a:pt x="557" y="428"/>
                  </a:lnTo>
                  <a:lnTo>
                    <a:pt x="573" y="407"/>
                  </a:lnTo>
                  <a:lnTo>
                    <a:pt x="586" y="383"/>
                  </a:lnTo>
                  <a:lnTo>
                    <a:pt x="599" y="360"/>
                  </a:lnTo>
                  <a:lnTo>
                    <a:pt x="609" y="337"/>
                  </a:lnTo>
                  <a:lnTo>
                    <a:pt x="619" y="314"/>
                  </a:lnTo>
                  <a:lnTo>
                    <a:pt x="626" y="291"/>
                  </a:lnTo>
                  <a:lnTo>
                    <a:pt x="634" y="268"/>
                  </a:lnTo>
                  <a:lnTo>
                    <a:pt x="638" y="245"/>
                  </a:lnTo>
                  <a:lnTo>
                    <a:pt x="642" y="223"/>
                  </a:lnTo>
                  <a:lnTo>
                    <a:pt x="644" y="202"/>
                  </a:lnTo>
                  <a:lnTo>
                    <a:pt x="645" y="182"/>
                  </a:lnTo>
                  <a:close/>
                  <a:moveTo>
                    <a:pt x="446" y="82"/>
                  </a:moveTo>
                  <a:lnTo>
                    <a:pt x="446" y="82"/>
                  </a:lnTo>
                  <a:lnTo>
                    <a:pt x="446" y="76"/>
                  </a:lnTo>
                  <a:lnTo>
                    <a:pt x="449" y="72"/>
                  </a:lnTo>
                  <a:lnTo>
                    <a:pt x="452" y="68"/>
                  </a:lnTo>
                  <a:lnTo>
                    <a:pt x="458" y="66"/>
                  </a:lnTo>
                  <a:lnTo>
                    <a:pt x="466" y="66"/>
                  </a:lnTo>
                  <a:lnTo>
                    <a:pt x="479" y="68"/>
                  </a:lnTo>
                  <a:lnTo>
                    <a:pt x="489" y="69"/>
                  </a:lnTo>
                  <a:lnTo>
                    <a:pt x="498" y="72"/>
                  </a:lnTo>
                  <a:lnTo>
                    <a:pt x="508" y="76"/>
                  </a:lnTo>
                  <a:lnTo>
                    <a:pt x="518" y="84"/>
                  </a:lnTo>
                  <a:lnTo>
                    <a:pt x="528" y="92"/>
                  </a:lnTo>
                  <a:lnTo>
                    <a:pt x="537" y="102"/>
                  </a:lnTo>
                  <a:lnTo>
                    <a:pt x="546" y="120"/>
                  </a:lnTo>
                  <a:lnTo>
                    <a:pt x="551" y="136"/>
                  </a:lnTo>
                  <a:lnTo>
                    <a:pt x="554" y="150"/>
                  </a:lnTo>
                  <a:lnTo>
                    <a:pt x="556" y="163"/>
                  </a:lnTo>
                  <a:lnTo>
                    <a:pt x="554" y="179"/>
                  </a:lnTo>
                  <a:lnTo>
                    <a:pt x="553" y="185"/>
                  </a:lnTo>
                  <a:lnTo>
                    <a:pt x="550" y="189"/>
                  </a:lnTo>
                  <a:lnTo>
                    <a:pt x="547" y="192"/>
                  </a:lnTo>
                  <a:lnTo>
                    <a:pt x="544" y="193"/>
                  </a:lnTo>
                  <a:lnTo>
                    <a:pt x="540" y="195"/>
                  </a:lnTo>
                  <a:lnTo>
                    <a:pt x="535" y="193"/>
                  </a:lnTo>
                  <a:lnTo>
                    <a:pt x="531" y="192"/>
                  </a:lnTo>
                  <a:lnTo>
                    <a:pt x="527" y="187"/>
                  </a:lnTo>
                  <a:lnTo>
                    <a:pt x="525" y="182"/>
                  </a:lnTo>
                  <a:lnTo>
                    <a:pt x="527" y="177"/>
                  </a:lnTo>
                  <a:lnTo>
                    <a:pt x="527" y="176"/>
                  </a:lnTo>
                  <a:lnTo>
                    <a:pt x="527" y="174"/>
                  </a:lnTo>
                  <a:lnTo>
                    <a:pt x="528" y="163"/>
                  </a:lnTo>
                  <a:lnTo>
                    <a:pt x="528" y="154"/>
                  </a:lnTo>
                  <a:lnTo>
                    <a:pt x="525" y="143"/>
                  </a:lnTo>
                  <a:lnTo>
                    <a:pt x="521" y="131"/>
                  </a:lnTo>
                  <a:lnTo>
                    <a:pt x="514" y="117"/>
                  </a:lnTo>
                  <a:lnTo>
                    <a:pt x="508" y="110"/>
                  </a:lnTo>
                  <a:lnTo>
                    <a:pt x="502" y="104"/>
                  </a:lnTo>
                  <a:lnTo>
                    <a:pt x="495" y="101"/>
                  </a:lnTo>
                  <a:lnTo>
                    <a:pt x="489" y="97"/>
                  </a:lnTo>
                  <a:lnTo>
                    <a:pt x="476" y="94"/>
                  </a:lnTo>
                  <a:lnTo>
                    <a:pt x="466" y="94"/>
                  </a:lnTo>
                  <a:lnTo>
                    <a:pt x="462" y="94"/>
                  </a:lnTo>
                  <a:lnTo>
                    <a:pt x="460" y="94"/>
                  </a:lnTo>
                  <a:lnTo>
                    <a:pt x="456" y="92"/>
                  </a:lnTo>
                  <a:lnTo>
                    <a:pt x="450" y="91"/>
                  </a:lnTo>
                  <a:lnTo>
                    <a:pt x="447" y="87"/>
                  </a:lnTo>
                  <a:lnTo>
                    <a:pt x="446" y="8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701" name="Freeform 8"/>
            <p:cNvSpPr>
              <a:spLocks noEditPoints="1"/>
            </p:cNvSpPr>
            <p:nvPr/>
          </p:nvSpPr>
          <p:spPr bwMode="auto">
            <a:xfrm>
              <a:off x="180" y="1035"/>
              <a:ext cx="349" cy="418"/>
            </a:xfrm>
            <a:custGeom>
              <a:avLst/>
              <a:gdLst>
                <a:gd name="T0" fmla="*/ 1 w 698"/>
                <a:gd name="T1" fmla="*/ 1 h 836"/>
                <a:gd name="T2" fmla="*/ 1 w 698"/>
                <a:gd name="T3" fmla="*/ 1 h 836"/>
                <a:gd name="T4" fmla="*/ 1 w 698"/>
                <a:gd name="T5" fmla="*/ 1 h 836"/>
                <a:gd name="T6" fmla="*/ 1 w 698"/>
                <a:gd name="T7" fmla="*/ 1 h 836"/>
                <a:gd name="T8" fmla="*/ 1 w 698"/>
                <a:gd name="T9" fmla="*/ 1 h 836"/>
                <a:gd name="T10" fmla="*/ 1 w 698"/>
                <a:gd name="T11" fmla="*/ 1 h 836"/>
                <a:gd name="T12" fmla="*/ 1 w 698"/>
                <a:gd name="T13" fmla="*/ 1 h 836"/>
                <a:gd name="T14" fmla="*/ 1 w 698"/>
                <a:gd name="T15" fmla="*/ 1 h 836"/>
                <a:gd name="T16" fmla="*/ 1 w 698"/>
                <a:gd name="T17" fmla="*/ 1 h 836"/>
                <a:gd name="T18" fmla="*/ 1 w 698"/>
                <a:gd name="T19" fmla="*/ 1 h 836"/>
                <a:gd name="T20" fmla="*/ 1 w 698"/>
                <a:gd name="T21" fmla="*/ 1 h 836"/>
                <a:gd name="T22" fmla="*/ 1 w 698"/>
                <a:gd name="T23" fmla="*/ 1 h 836"/>
                <a:gd name="T24" fmla="*/ 1 w 698"/>
                <a:gd name="T25" fmla="*/ 1 h 836"/>
                <a:gd name="T26" fmla="*/ 1 w 698"/>
                <a:gd name="T27" fmla="*/ 1 h 836"/>
                <a:gd name="T28" fmla="*/ 1 w 698"/>
                <a:gd name="T29" fmla="*/ 1 h 836"/>
                <a:gd name="T30" fmla="*/ 1 w 698"/>
                <a:gd name="T31" fmla="*/ 1 h 836"/>
                <a:gd name="T32" fmla="*/ 0 w 698"/>
                <a:gd name="T33" fmla="*/ 1 h 836"/>
                <a:gd name="T34" fmla="*/ 1 w 698"/>
                <a:gd name="T35" fmla="*/ 1 h 836"/>
                <a:gd name="T36" fmla="*/ 1 w 698"/>
                <a:gd name="T37" fmla="*/ 1 h 836"/>
                <a:gd name="T38" fmla="*/ 1 w 698"/>
                <a:gd name="T39" fmla="*/ 1 h 836"/>
                <a:gd name="T40" fmla="*/ 1 w 698"/>
                <a:gd name="T41" fmla="*/ 1 h 836"/>
                <a:gd name="T42" fmla="*/ 1 w 698"/>
                <a:gd name="T43" fmla="*/ 1 h 836"/>
                <a:gd name="T44" fmla="*/ 1 w 698"/>
                <a:gd name="T45" fmla="*/ 1 h 836"/>
                <a:gd name="T46" fmla="*/ 1 w 698"/>
                <a:gd name="T47" fmla="*/ 1 h 836"/>
                <a:gd name="T48" fmla="*/ 1 w 698"/>
                <a:gd name="T49" fmla="*/ 1 h 836"/>
                <a:gd name="T50" fmla="*/ 1 w 698"/>
                <a:gd name="T51" fmla="*/ 1 h 836"/>
                <a:gd name="T52" fmla="*/ 1 w 698"/>
                <a:gd name="T53" fmla="*/ 1 h 836"/>
                <a:gd name="T54" fmla="*/ 1 w 698"/>
                <a:gd name="T55" fmla="*/ 1 h 836"/>
                <a:gd name="T56" fmla="*/ 1 w 698"/>
                <a:gd name="T57" fmla="*/ 1 h 836"/>
                <a:gd name="T58" fmla="*/ 1 w 698"/>
                <a:gd name="T59" fmla="*/ 1 h 836"/>
                <a:gd name="T60" fmla="*/ 1 w 698"/>
                <a:gd name="T61" fmla="*/ 1 h 836"/>
                <a:gd name="T62" fmla="*/ 1 w 698"/>
                <a:gd name="T63" fmla="*/ 1 h 836"/>
                <a:gd name="T64" fmla="*/ 1 w 698"/>
                <a:gd name="T65" fmla="*/ 1 h 836"/>
                <a:gd name="T66" fmla="*/ 1 w 698"/>
                <a:gd name="T67" fmla="*/ 1 h 836"/>
                <a:gd name="T68" fmla="*/ 1 w 698"/>
                <a:gd name="T69" fmla="*/ 1 h 836"/>
                <a:gd name="T70" fmla="*/ 1 w 698"/>
                <a:gd name="T71" fmla="*/ 1 h 836"/>
                <a:gd name="T72" fmla="*/ 1 w 698"/>
                <a:gd name="T73" fmla="*/ 1 h 836"/>
                <a:gd name="T74" fmla="*/ 1 w 698"/>
                <a:gd name="T75" fmla="*/ 1 h 836"/>
                <a:gd name="T76" fmla="*/ 1 w 698"/>
                <a:gd name="T77" fmla="*/ 1 h 836"/>
                <a:gd name="T78" fmla="*/ 1 w 698"/>
                <a:gd name="T79" fmla="*/ 1 h 836"/>
                <a:gd name="T80" fmla="*/ 1 w 698"/>
                <a:gd name="T81" fmla="*/ 1 h 836"/>
                <a:gd name="T82" fmla="*/ 1 w 698"/>
                <a:gd name="T83" fmla="*/ 1 h 836"/>
                <a:gd name="T84" fmla="*/ 1 w 698"/>
                <a:gd name="T85" fmla="*/ 1 h 836"/>
                <a:gd name="T86" fmla="*/ 1 w 698"/>
                <a:gd name="T87" fmla="*/ 1 h 836"/>
                <a:gd name="T88" fmla="*/ 1 w 698"/>
                <a:gd name="T89" fmla="*/ 1 h 836"/>
                <a:gd name="T90" fmla="*/ 1 w 698"/>
                <a:gd name="T91" fmla="*/ 1 h 836"/>
                <a:gd name="T92" fmla="*/ 1 w 698"/>
                <a:gd name="T93" fmla="*/ 1 h 836"/>
                <a:gd name="T94" fmla="*/ 1 w 698"/>
                <a:gd name="T95" fmla="*/ 1 h 836"/>
                <a:gd name="T96" fmla="*/ 1 w 698"/>
                <a:gd name="T97" fmla="*/ 1 h 836"/>
                <a:gd name="T98" fmla="*/ 1 w 698"/>
                <a:gd name="T99" fmla="*/ 1 h 836"/>
                <a:gd name="T100" fmla="*/ 1 w 698"/>
                <a:gd name="T101" fmla="*/ 1 h 836"/>
                <a:gd name="T102" fmla="*/ 1 w 698"/>
                <a:gd name="T103" fmla="*/ 1 h 836"/>
                <a:gd name="T104" fmla="*/ 1 w 698"/>
                <a:gd name="T105" fmla="*/ 1 h 836"/>
                <a:gd name="T106" fmla="*/ 1 w 698"/>
                <a:gd name="T107" fmla="*/ 1 h 836"/>
                <a:gd name="T108" fmla="*/ 1 w 698"/>
                <a:gd name="T109" fmla="*/ 1 h 836"/>
                <a:gd name="T110" fmla="*/ 1 w 698"/>
                <a:gd name="T111" fmla="*/ 1 h 8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8"/>
                <a:gd name="T169" fmla="*/ 0 h 836"/>
                <a:gd name="T170" fmla="*/ 698 w 698"/>
                <a:gd name="T171" fmla="*/ 836 h 8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8" h="836">
                  <a:moveTo>
                    <a:pt x="655" y="283"/>
                  </a:moveTo>
                  <a:lnTo>
                    <a:pt x="655" y="283"/>
                  </a:lnTo>
                  <a:lnTo>
                    <a:pt x="640" y="267"/>
                  </a:lnTo>
                  <a:lnTo>
                    <a:pt x="626" y="254"/>
                  </a:lnTo>
                  <a:lnTo>
                    <a:pt x="611" y="242"/>
                  </a:lnTo>
                  <a:lnTo>
                    <a:pt x="596" y="234"/>
                  </a:lnTo>
                  <a:lnTo>
                    <a:pt x="581" y="226"/>
                  </a:lnTo>
                  <a:lnTo>
                    <a:pt x="565" y="222"/>
                  </a:lnTo>
                  <a:lnTo>
                    <a:pt x="551" y="219"/>
                  </a:lnTo>
                  <a:lnTo>
                    <a:pt x="535" y="218"/>
                  </a:lnTo>
                  <a:lnTo>
                    <a:pt x="518" y="219"/>
                  </a:lnTo>
                  <a:lnTo>
                    <a:pt x="502" y="222"/>
                  </a:lnTo>
                  <a:lnTo>
                    <a:pt x="486" y="226"/>
                  </a:lnTo>
                  <a:lnTo>
                    <a:pt x="470" y="231"/>
                  </a:lnTo>
                  <a:lnTo>
                    <a:pt x="456" y="238"/>
                  </a:lnTo>
                  <a:lnTo>
                    <a:pt x="441" y="245"/>
                  </a:lnTo>
                  <a:lnTo>
                    <a:pt x="415" y="259"/>
                  </a:lnTo>
                  <a:lnTo>
                    <a:pt x="374" y="284"/>
                  </a:lnTo>
                  <a:lnTo>
                    <a:pt x="379" y="257"/>
                  </a:lnTo>
                  <a:lnTo>
                    <a:pt x="382" y="226"/>
                  </a:lnTo>
                  <a:lnTo>
                    <a:pt x="410" y="222"/>
                  </a:lnTo>
                  <a:lnTo>
                    <a:pt x="424" y="219"/>
                  </a:lnTo>
                  <a:lnTo>
                    <a:pt x="438" y="213"/>
                  </a:lnTo>
                  <a:lnTo>
                    <a:pt x="454" y="208"/>
                  </a:lnTo>
                  <a:lnTo>
                    <a:pt x="469" y="199"/>
                  </a:lnTo>
                  <a:lnTo>
                    <a:pt x="483" y="189"/>
                  </a:lnTo>
                  <a:lnTo>
                    <a:pt x="496" y="177"/>
                  </a:lnTo>
                  <a:lnTo>
                    <a:pt x="505" y="169"/>
                  </a:lnTo>
                  <a:lnTo>
                    <a:pt x="512" y="159"/>
                  </a:lnTo>
                  <a:lnTo>
                    <a:pt x="519" y="148"/>
                  </a:lnTo>
                  <a:lnTo>
                    <a:pt x="525" y="138"/>
                  </a:lnTo>
                  <a:lnTo>
                    <a:pt x="534" y="118"/>
                  </a:lnTo>
                  <a:lnTo>
                    <a:pt x="539" y="97"/>
                  </a:lnTo>
                  <a:lnTo>
                    <a:pt x="544" y="78"/>
                  </a:lnTo>
                  <a:lnTo>
                    <a:pt x="547" y="59"/>
                  </a:lnTo>
                  <a:lnTo>
                    <a:pt x="548" y="30"/>
                  </a:lnTo>
                  <a:lnTo>
                    <a:pt x="547" y="16"/>
                  </a:lnTo>
                  <a:lnTo>
                    <a:pt x="545" y="12"/>
                  </a:lnTo>
                  <a:lnTo>
                    <a:pt x="544" y="7"/>
                  </a:lnTo>
                  <a:lnTo>
                    <a:pt x="539" y="4"/>
                  </a:lnTo>
                  <a:lnTo>
                    <a:pt x="535" y="4"/>
                  </a:lnTo>
                  <a:lnTo>
                    <a:pt x="522" y="3"/>
                  </a:lnTo>
                  <a:lnTo>
                    <a:pt x="493" y="4"/>
                  </a:lnTo>
                  <a:lnTo>
                    <a:pt x="474" y="7"/>
                  </a:lnTo>
                  <a:lnTo>
                    <a:pt x="454" y="12"/>
                  </a:lnTo>
                  <a:lnTo>
                    <a:pt x="434" y="17"/>
                  </a:lnTo>
                  <a:lnTo>
                    <a:pt x="412" y="27"/>
                  </a:lnTo>
                  <a:lnTo>
                    <a:pt x="402" y="33"/>
                  </a:lnTo>
                  <a:lnTo>
                    <a:pt x="392" y="39"/>
                  </a:lnTo>
                  <a:lnTo>
                    <a:pt x="382" y="46"/>
                  </a:lnTo>
                  <a:lnTo>
                    <a:pt x="374" y="55"/>
                  </a:lnTo>
                  <a:lnTo>
                    <a:pt x="362" y="68"/>
                  </a:lnTo>
                  <a:lnTo>
                    <a:pt x="353" y="81"/>
                  </a:lnTo>
                  <a:lnTo>
                    <a:pt x="345" y="69"/>
                  </a:lnTo>
                  <a:lnTo>
                    <a:pt x="335" y="58"/>
                  </a:lnTo>
                  <a:lnTo>
                    <a:pt x="323" y="48"/>
                  </a:lnTo>
                  <a:lnTo>
                    <a:pt x="312" y="40"/>
                  </a:lnTo>
                  <a:lnTo>
                    <a:pt x="300" y="32"/>
                  </a:lnTo>
                  <a:lnTo>
                    <a:pt x="288" y="26"/>
                  </a:lnTo>
                  <a:lnTo>
                    <a:pt x="265" y="16"/>
                  </a:lnTo>
                  <a:lnTo>
                    <a:pt x="244" y="9"/>
                  </a:lnTo>
                  <a:lnTo>
                    <a:pt x="226" y="4"/>
                  </a:lnTo>
                  <a:lnTo>
                    <a:pt x="209" y="0"/>
                  </a:lnTo>
                  <a:lnTo>
                    <a:pt x="205" y="1"/>
                  </a:lnTo>
                  <a:lnTo>
                    <a:pt x="200" y="3"/>
                  </a:lnTo>
                  <a:lnTo>
                    <a:pt x="196" y="6"/>
                  </a:lnTo>
                  <a:lnTo>
                    <a:pt x="195" y="10"/>
                  </a:lnTo>
                  <a:lnTo>
                    <a:pt x="189" y="32"/>
                  </a:lnTo>
                  <a:lnTo>
                    <a:pt x="186" y="53"/>
                  </a:lnTo>
                  <a:lnTo>
                    <a:pt x="185" y="82"/>
                  </a:lnTo>
                  <a:lnTo>
                    <a:pt x="186" y="105"/>
                  </a:lnTo>
                  <a:lnTo>
                    <a:pt x="190" y="130"/>
                  </a:lnTo>
                  <a:lnTo>
                    <a:pt x="193" y="141"/>
                  </a:lnTo>
                  <a:lnTo>
                    <a:pt x="198" y="154"/>
                  </a:lnTo>
                  <a:lnTo>
                    <a:pt x="203" y="166"/>
                  </a:lnTo>
                  <a:lnTo>
                    <a:pt x="211" y="179"/>
                  </a:lnTo>
                  <a:lnTo>
                    <a:pt x="219" y="192"/>
                  </a:lnTo>
                  <a:lnTo>
                    <a:pt x="229" y="202"/>
                  </a:lnTo>
                  <a:lnTo>
                    <a:pt x="241" y="212"/>
                  </a:lnTo>
                  <a:lnTo>
                    <a:pt x="252" y="222"/>
                  </a:lnTo>
                  <a:lnTo>
                    <a:pt x="265" y="229"/>
                  </a:lnTo>
                  <a:lnTo>
                    <a:pt x="277" y="236"/>
                  </a:lnTo>
                  <a:lnTo>
                    <a:pt x="301" y="246"/>
                  </a:lnTo>
                  <a:lnTo>
                    <a:pt x="317" y="252"/>
                  </a:lnTo>
                  <a:lnTo>
                    <a:pt x="330" y="257"/>
                  </a:lnTo>
                  <a:lnTo>
                    <a:pt x="350" y="261"/>
                  </a:lnTo>
                  <a:lnTo>
                    <a:pt x="345" y="295"/>
                  </a:lnTo>
                  <a:lnTo>
                    <a:pt x="336" y="291"/>
                  </a:lnTo>
                  <a:lnTo>
                    <a:pt x="326" y="285"/>
                  </a:lnTo>
                  <a:lnTo>
                    <a:pt x="294" y="267"/>
                  </a:lnTo>
                  <a:lnTo>
                    <a:pt x="275" y="255"/>
                  </a:lnTo>
                  <a:lnTo>
                    <a:pt x="255" y="244"/>
                  </a:lnTo>
                  <a:lnTo>
                    <a:pt x="234" y="234"/>
                  </a:lnTo>
                  <a:lnTo>
                    <a:pt x="211" y="226"/>
                  </a:lnTo>
                  <a:lnTo>
                    <a:pt x="187" y="221"/>
                  </a:lnTo>
                  <a:lnTo>
                    <a:pt x="175" y="219"/>
                  </a:lnTo>
                  <a:lnTo>
                    <a:pt x="162" y="218"/>
                  </a:lnTo>
                  <a:lnTo>
                    <a:pt x="147" y="219"/>
                  </a:lnTo>
                  <a:lnTo>
                    <a:pt x="133" y="221"/>
                  </a:lnTo>
                  <a:lnTo>
                    <a:pt x="120" y="225"/>
                  </a:lnTo>
                  <a:lnTo>
                    <a:pt x="105" y="231"/>
                  </a:lnTo>
                  <a:lnTo>
                    <a:pt x="91" y="238"/>
                  </a:lnTo>
                  <a:lnTo>
                    <a:pt x="76" y="248"/>
                  </a:lnTo>
                  <a:lnTo>
                    <a:pt x="63" y="259"/>
                  </a:lnTo>
                  <a:lnTo>
                    <a:pt x="49" y="272"/>
                  </a:lnTo>
                  <a:lnTo>
                    <a:pt x="37" y="288"/>
                  </a:lnTo>
                  <a:lnTo>
                    <a:pt x="27" y="306"/>
                  </a:lnTo>
                  <a:lnTo>
                    <a:pt x="19" y="323"/>
                  </a:lnTo>
                  <a:lnTo>
                    <a:pt x="12" y="342"/>
                  </a:lnTo>
                  <a:lnTo>
                    <a:pt x="7" y="360"/>
                  </a:lnTo>
                  <a:lnTo>
                    <a:pt x="3" y="379"/>
                  </a:lnTo>
                  <a:lnTo>
                    <a:pt x="1" y="399"/>
                  </a:lnTo>
                  <a:lnTo>
                    <a:pt x="0" y="421"/>
                  </a:lnTo>
                  <a:lnTo>
                    <a:pt x="1" y="447"/>
                  </a:lnTo>
                  <a:lnTo>
                    <a:pt x="4" y="473"/>
                  </a:lnTo>
                  <a:lnTo>
                    <a:pt x="9" y="499"/>
                  </a:lnTo>
                  <a:lnTo>
                    <a:pt x="14" y="526"/>
                  </a:lnTo>
                  <a:lnTo>
                    <a:pt x="22" y="552"/>
                  </a:lnTo>
                  <a:lnTo>
                    <a:pt x="30" y="578"/>
                  </a:lnTo>
                  <a:lnTo>
                    <a:pt x="40" y="604"/>
                  </a:lnTo>
                  <a:lnTo>
                    <a:pt x="52" y="630"/>
                  </a:lnTo>
                  <a:lnTo>
                    <a:pt x="63" y="654"/>
                  </a:lnTo>
                  <a:lnTo>
                    <a:pt x="75" y="677"/>
                  </a:lnTo>
                  <a:lnTo>
                    <a:pt x="88" y="701"/>
                  </a:lnTo>
                  <a:lnTo>
                    <a:pt x="102" y="721"/>
                  </a:lnTo>
                  <a:lnTo>
                    <a:pt x="115" y="741"/>
                  </a:lnTo>
                  <a:lnTo>
                    <a:pt x="130" y="760"/>
                  </a:lnTo>
                  <a:lnTo>
                    <a:pt x="143" y="775"/>
                  </a:lnTo>
                  <a:lnTo>
                    <a:pt x="157" y="790"/>
                  </a:lnTo>
                  <a:lnTo>
                    <a:pt x="170" y="801"/>
                  </a:lnTo>
                  <a:lnTo>
                    <a:pt x="183" y="811"/>
                  </a:lnTo>
                  <a:lnTo>
                    <a:pt x="195" y="819"/>
                  </a:lnTo>
                  <a:lnTo>
                    <a:pt x="208" y="826"/>
                  </a:lnTo>
                  <a:lnTo>
                    <a:pt x="219" y="830"/>
                  </a:lnTo>
                  <a:lnTo>
                    <a:pt x="232" y="833"/>
                  </a:lnTo>
                  <a:lnTo>
                    <a:pt x="244" y="836"/>
                  </a:lnTo>
                  <a:lnTo>
                    <a:pt x="255" y="836"/>
                  </a:lnTo>
                  <a:lnTo>
                    <a:pt x="271" y="835"/>
                  </a:lnTo>
                  <a:lnTo>
                    <a:pt x="286" y="832"/>
                  </a:lnTo>
                  <a:lnTo>
                    <a:pt x="300" y="827"/>
                  </a:lnTo>
                  <a:lnTo>
                    <a:pt x="312" y="822"/>
                  </a:lnTo>
                  <a:lnTo>
                    <a:pt x="323" y="816"/>
                  </a:lnTo>
                  <a:lnTo>
                    <a:pt x="332" y="809"/>
                  </a:lnTo>
                  <a:lnTo>
                    <a:pt x="348" y="796"/>
                  </a:lnTo>
                  <a:lnTo>
                    <a:pt x="361" y="809"/>
                  </a:lnTo>
                  <a:lnTo>
                    <a:pt x="372" y="817"/>
                  </a:lnTo>
                  <a:lnTo>
                    <a:pt x="388" y="826"/>
                  </a:lnTo>
                  <a:lnTo>
                    <a:pt x="397" y="829"/>
                  </a:lnTo>
                  <a:lnTo>
                    <a:pt x="405" y="832"/>
                  </a:lnTo>
                  <a:lnTo>
                    <a:pt x="415" y="833"/>
                  </a:lnTo>
                  <a:lnTo>
                    <a:pt x="425" y="835"/>
                  </a:lnTo>
                  <a:lnTo>
                    <a:pt x="434" y="833"/>
                  </a:lnTo>
                  <a:lnTo>
                    <a:pt x="444" y="832"/>
                  </a:lnTo>
                  <a:lnTo>
                    <a:pt x="453" y="830"/>
                  </a:lnTo>
                  <a:lnTo>
                    <a:pt x="463" y="826"/>
                  </a:lnTo>
                  <a:lnTo>
                    <a:pt x="473" y="822"/>
                  </a:lnTo>
                  <a:lnTo>
                    <a:pt x="483" y="816"/>
                  </a:lnTo>
                  <a:lnTo>
                    <a:pt x="493" y="809"/>
                  </a:lnTo>
                  <a:lnTo>
                    <a:pt x="503" y="801"/>
                  </a:lnTo>
                  <a:lnTo>
                    <a:pt x="528" y="780"/>
                  </a:lnTo>
                  <a:lnTo>
                    <a:pt x="549" y="758"/>
                  </a:lnTo>
                  <a:lnTo>
                    <a:pt x="570" y="735"/>
                  </a:lnTo>
                  <a:lnTo>
                    <a:pt x="588" y="712"/>
                  </a:lnTo>
                  <a:lnTo>
                    <a:pt x="607" y="689"/>
                  </a:lnTo>
                  <a:lnTo>
                    <a:pt x="623" y="666"/>
                  </a:lnTo>
                  <a:lnTo>
                    <a:pt x="637" y="641"/>
                  </a:lnTo>
                  <a:lnTo>
                    <a:pt x="650" y="617"/>
                  </a:lnTo>
                  <a:lnTo>
                    <a:pt x="661" y="592"/>
                  </a:lnTo>
                  <a:lnTo>
                    <a:pt x="671" y="568"/>
                  </a:lnTo>
                  <a:lnTo>
                    <a:pt x="679" y="543"/>
                  </a:lnTo>
                  <a:lnTo>
                    <a:pt x="686" y="519"/>
                  </a:lnTo>
                  <a:lnTo>
                    <a:pt x="691" y="496"/>
                  </a:lnTo>
                  <a:lnTo>
                    <a:pt x="695" y="473"/>
                  </a:lnTo>
                  <a:lnTo>
                    <a:pt x="698" y="450"/>
                  </a:lnTo>
                  <a:lnTo>
                    <a:pt x="698" y="427"/>
                  </a:lnTo>
                  <a:lnTo>
                    <a:pt x="698" y="406"/>
                  </a:lnTo>
                  <a:lnTo>
                    <a:pt x="695" y="386"/>
                  </a:lnTo>
                  <a:lnTo>
                    <a:pt x="692" y="366"/>
                  </a:lnTo>
                  <a:lnTo>
                    <a:pt x="688" y="347"/>
                  </a:lnTo>
                  <a:lnTo>
                    <a:pt x="682" y="330"/>
                  </a:lnTo>
                  <a:lnTo>
                    <a:pt x="673" y="314"/>
                  </a:lnTo>
                  <a:lnTo>
                    <a:pt x="665" y="298"/>
                  </a:lnTo>
                  <a:lnTo>
                    <a:pt x="655" y="283"/>
                  </a:lnTo>
                  <a:close/>
                  <a:moveTo>
                    <a:pt x="378" y="788"/>
                  </a:moveTo>
                  <a:lnTo>
                    <a:pt x="378" y="788"/>
                  </a:lnTo>
                  <a:lnTo>
                    <a:pt x="369" y="780"/>
                  </a:lnTo>
                  <a:lnTo>
                    <a:pt x="363" y="774"/>
                  </a:lnTo>
                  <a:lnTo>
                    <a:pt x="361" y="770"/>
                  </a:lnTo>
                  <a:lnTo>
                    <a:pt x="359" y="768"/>
                  </a:lnTo>
                  <a:lnTo>
                    <a:pt x="355" y="764"/>
                  </a:lnTo>
                  <a:lnTo>
                    <a:pt x="349" y="762"/>
                  </a:lnTo>
                  <a:lnTo>
                    <a:pt x="343" y="764"/>
                  </a:lnTo>
                  <a:lnTo>
                    <a:pt x="337" y="767"/>
                  </a:lnTo>
                  <a:lnTo>
                    <a:pt x="336" y="768"/>
                  </a:lnTo>
                  <a:lnTo>
                    <a:pt x="326" y="778"/>
                  </a:lnTo>
                  <a:lnTo>
                    <a:pt x="319" y="786"/>
                  </a:lnTo>
                  <a:lnTo>
                    <a:pt x="309" y="793"/>
                  </a:lnTo>
                  <a:lnTo>
                    <a:pt x="297" y="799"/>
                  </a:lnTo>
                  <a:lnTo>
                    <a:pt x="284" y="804"/>
                  </a:lnTo>
                  <a:lnTo>
                    <a:pt x="270" y="807"/>
                  </a:lnTo>
                  <a:lnTo>
                    <a:pt x="255" y="809"/>
                  </a:lnTo>
                  <a:lnTo>
                    <a:pt x="247" y="809"/>
                  </a:lnTo>
                  <a:lnTo>
                    <a:pt x="238" y="807"/>
                  </a:lnTo>
                  <a:lnTo>
                    <a:pt x="228" y="804"/>
                  </a:lnTo>
                  <a:lnTo>
                    <a:pt x="219" y="801"/>
                  </a:lnTo>
                  <a:lnTo>
                    <a:pt x="209" y="796"/>
                  </a:lnTo>
                  <a:lnTo>
                    <a:pt x="198" y="790"/>
                  </a:lnTo>
                  <a:lnTo>
                    <a:pt x="187" y="781"/>
                  </a:lnTo>
                  <a:lnTo>
                    <a:pt x="176" y="771"/>
                  </a:lnTo>
                  <a:lnTo>
                    <a:pt x="163" y="758"/>
                  </a:lnTo>
                  <a:lnTo>
                    <a:pt x="150" y="742"/>
                  </a:lnTo>
                  <a:lnTo>
                    <a:pt x="137" y="725"/>
                  </a:lnTo>
                  <a:lnTo>
                    <a:pt x="124" y="706"/>
                  </a:lnTo>
                  <a:lnTo>
                    <a:pt x="111" y="686"/>
                  </a:lnTo>
                  <a:lnTo>
                    <a:pt x="100" y="664"/>
                  </a:lnTo>
                  <a:lnTo>
                    <a:pt x="87" y="641"/>
                  </a:lnTo>
                  <a:lnTo>
                    <a:pt x="76" y="618"/>
                  </a:lnTo>
                  <a:lnTo>
                    <a:pt x="66" y="594"/>
                  </a:lnTo>
                  <a:lnTo>
                    <a:pt x="56" y="569"/>
                  </a:lnTo>
                  <a:lnTo>
                    <a:pt x="48" y="545"/>
                  </a:lnTo>
                  <a:lnTo>
                    <a:pt x="40" y="519"/>
                  </a:lnTo>
                  <a:lnTo>
                    <a:pt x="35" y="494"/>
                  </a:lnTo>
                  <a:lnTo>
                    <a:pt x="30" y="468"/>
                  </a:lnTo>
                  <a:lnTo>
                    <a:pt x="27" y="444"/>
                  </a:lnTo>
                  <a:lnTo>
                    <a:pt x="27" y="421"/>
                  </a:lnTo>
                  <a:lnTo>
                    <a:pt x="27" y="402"/>
                  </a:lnTo>
                  <a:lnTo>
                    <a:pt x="30" y="383"/>
                  </a:lnTo>
                  <a:lnTo>
                    <a:pt x="33" y="366"/>
                  </a:lnTo>
                  <a:lnTo>
                    <a:pt x="37" y="349"/>
                  </a:lnTo>
                  <a:lnTo>
                    <a:pt x="43" y="333"/>
                  </a:lnTo>
                  <a:lnTo>
                    <a:pt x="50" y="319"/>
                  </a:lnTo>
                  <a:lnTo>
                    <a:pt x="59" y="304"/>
                  </a:lnTo>
                  <a:lnTo>
                    <a:pt x="69" y="291"/>
                  </a:lnTo>
                  <a:lnTo>
                    <a:pt x="81" y="280"/>
                  </a:lnTo>
                  <a:lnTo>
                    <a:pt x="92" y="270"/>
                  </a:lnTo>
                  <a:lnTo>
                    <a:pt x="104" y="261"/>
                  </a:lnTo>
                  <a:lnTo>
                    <a:pt x="115" y="255"/>
                  </a:lnTo>
                  <a:lnTo>
                    <a:pt x="127" y="251"/>
                  </a:lnTo>
                  <a:lnTo>
                    <a:pt x="138" y="248"/>
                  </a:lnTo>
                  <a:lnTo>
                    <a:pt x="150" y="245"/>
                  </a:lnTo>
                  <a:lnTo>
                    <a:pt x="162" y="245"/>
                  </a:lnTo>
                  <a:lnTo>
                    <a:pt x="176" y="246"/>
                  </a:lnTo>
                  <a:lnTo>
                    <a:pt x="190" y="248"/>
                  </a:lnTo>
                  <a:lnTo>
                    <a:pt x="203" y="252"/>
                  </a:lnTo>
                  <a:lnTo>
                    <a:pt x="218" y="257"/>
                  </a:lnTo>
                  <a:lnTo>
                    <a:pt x="244" y="268"/>
                  </a:lnTo>
                  <a:lnTo>
                    <a:pt x="268" y="283"/>
                  </a:lnTo>
                  <a:lnTo>
                    <a:pt x="313" y="308"/>
                  </a:lnTo>
                  <a:lnTo>
                    <a:pt x="330" y="319"/>
                  </a:lnTo>
                  <a:lnTo>
                    <a:pt x="340" y="321"/>
                  </a:lnTo>
                  <a:lnTo>
                    <a:pt x="349" y="323"/>
                  </a:lnTo>
                  <a:lnTo>
                    <a:pt x="359" y="321"/>
                  </a:lnTo>
                  <a:lnTo>
                    <a:pt x="368" y="319"/>
                  </a:lnTo>
                  <a:lnTo>
                    <a:pt x="385" y="308"/>
                  </a:lnTo>
                  <a:lnTo>
                    <a:pt x="417" y="290"/>
                  </a:lnTo>
                  <a:lnTo>
                    <a:pt x="436" y="278"/>
                  </a:lnTo>
                  <a:lnTo>
                    <a:pt x="454" y="268"/>
                  </a:lnTo>
                  <a:lnTo>
                    <a:pt x="473" y="259"/>
                  </a:lnTo>
                  <a:lnTo>
                    <a:pt x="493" y="252"/>
                  </a:lnTo>
                  <a:lnTo>
                    <a:pt x="515" y="246"/>
                  </a:lnTo>
                  <a:lnTo>
                    <a:pt x="525" y="245"/>
                  </a:lnTo>
                  <a:lnTo>
                    <a:pt x="535" y="245"/>
                  </a:lnTo>
                  <a:lnTo>
                    <a:pt x="548" y="246"/>
                  </a:lnTo>
                  <a:lnTo>
                    <a:pt x="560" y="248"/>
                  </a:lnTo>
                  <a:lnTo>
                    <a:pt x="571" y="251"/>
                  </a:lnTo>
                  <a:lnTo>
                    <a:pt x="584" y="257"/>
                  </a:lnTo>
                  <a:lnTo>
                    <a:pt x="597" y="264"/>
                  </a:lnTo>
                  <a:lnTo>
                    <a:pt x="609" y="274"/>
                  </a:lnTo>
                  <a:lnTo>
                    <a:pt x="622" y="285"/>
                  </a:lnTo>
                  <a:lnTo>
                    <a:pt x="633" y="300"/>
                  </a:lnTo>
                  <a:lnTo>
                    <a:pt x="642" y="313"/>
                  </a:lnTo>
                  <a:lnTo>
                    <a:pt x="650" y="326"/>
                  </a:lnTo>
                  <a:lnTo>
                    <a:pt x="656" y="340"/>
                  </a:lnTo>
                  <a:lnTo>
                    <a:pt x="662" y="356"/>
                  </a:lnTo>
                  <a:lnTo>
                    <a:pt x="666" y="372"/>
                  </a:lnTo>
                  <a:lnTo>
                    <a:pt x="669" y="389"/>
                  </a:lnTo>
                  <a:lnTo>
                    <a:pt x="671" y="408"/>
                  </a:lnTo>
                  <a:lnTo>
                    <a:pt x="672" y="427"/>
                  </a:lnTo>
                  <a:lnTo>
                    <a:pt x="671" y="447"/>
                  </a:lnTo>
                  <a:lnTo>
                    <a:pt x="669" y="468"/>
                  </a:lnTo>
                  <a:lnTo>
                    <a:pt x="665" y="490"/>
                  </a:lnTo>
                  <a:lnTo>
                    <a:pt x="661" y="513"/>
                  </a:lnTo>
                  <a:lnTo>
                    <a:pt x="653" y="536"/>
                  </a:lnTo>
                  <a:lnTo>
                    <a:pt x="646" y="559"/>
                  </a:lnTo>
                  <a:lnTo>
                    <a:pt x="636" y="582"/>
                  </a:lnTo>
                  <a:lnTo>
                    <a:pt x="626" y="605"/>
                  </a:lnTo>
                  <a:lnTo>
                    <a:pt x="613" y="628"/>
                  </a:lnTo>
                  <a:lnTo>
                    <a:pt x="600" y="652"/>
                  </a:lnTo>
                  <a:lnTo>
                    <a:pt x="584" y="673"/>
                  </a:lnTo>
                  <a:lnTo>
                    <a:pt x="568" y="696"/>
                  </a:lnTo>
                  <a:lnTo>
                    <a:pt x="549" y="718"/>
                  </a:lnTo>
                  <a:lnTo>
                    <a:pt x="531" y="739"/>
                  </a:lnTo>
                  <a:lnTo>
                    <a:pt x="509" y="761"/>
                  </a:lnTo>
                  <a:lnTo>
                    <a:pt x="486" y="781"/>
                  </a:lnTo>
                  <a:lnTo>
                    <a:pt x="469" y="793"/>
                  </a:lnTo>
                  <a:lnTo>
                    <a:pt x="453" y="801"/>
                  </a:lnTo>
                  <a:lnTo>
                    <a:pt x="438" y="806"/>
                  </a:lnTo>
                  <a:lnTo>
                    <a:pt x="425" y="807"/>
                  </a:lnTo>
                  <a:lnTo>
                    <a:pt x="411" y="806"/>
                  </a:lnTo>
                  <a:lnTo>
                    <a:pt x="398" y="801"/>
                  </a:lnTo>
                  <a:lnTo>
                    <a:pt x="388" y="796"/>
                  </a:lnTo>
                  <a:lnTo>
                    <a:pt x="378" y="788"/>
                  </a:lnTo>
                  <a:close/>
                  <a:moveTo>
                    <a:pt x="232" y="164"/>
                  </a:moveTo>
                  <a:lnTo>
                    <a:pt x="232" y="164"/>
                  </a:lnTo>
                  <a:lnTo>
                    <a:pt x="228" y="154"/>
                  </a:lnTo>
                  <a:lnTo>
                    <a:pt x="222" y="144"/>
                  </a:lnTo>
                  <a:lnTo>
                    <a:pt x="219" y="134"/>
                  </a:lnTo>
                  <a:lnTo>
                    <a:pt x="216" y="124"/>
                  </a:lnTo>
                  <a:lnTo>
                    <a:pt x="213" y="102"/>
                  </a:lnTo>
                  <a:lnTo>
                    <a:pt x="212" y="82"/>
                  </a:lnTo>
                  <a:lnTo>
                    <a:pt x="213" y="56"/>
                  </a:lnTo>
                  <a:lnTo>
                    <a:pt x="216" y="36"/>
                  </a:lnTo>
                  <a:lnTo>
                    <a:pt x="218" y="29"/>
                  </a:lnTo>
                  <a:lnTo>
                    <a:pt x="242" y="36"/>
                  </a:lnTo>
                  <a:lnTo>
                    <a:pt x="258" y="42"/>
                  </a:lnTo>
                  <a:lnTo>
                    <a:pt x="274" y="49"/>
                  </a:lnTo>
                  <a:lnTo>
                    <a:pt x="291" y="59"/>
                  </a:lnTo>
                  <a:lnTo>
                    <a:pt x="307" y="69"/>
                  </a:lnTo>
                  <a:lnTo>
                    <a:pt x="322" y="84"/>
                  </a:lnTo>
                  <a:lnTo>
                    <a:pt x="327" y="91"/>
                  </a:lnTo>
                  <a:lnTo>
                    <a:pt x="333" y="98"/>
                  </a:lnTo>
                  <a:lnTo>
                    <a:pt x="339" y="108"/>
                  </a:lnTo>
                  <a:lnTo>
                    <a:pt x="343" y="118"/>
                  </a:lnTo>
                  <a:lnTo>
                    <a:pt x="348" y="128"/>
                  </a:lnTo>
                  <a:lnTo>
                    <a:pt x="350" y="138"/>
                  </a:lnTo>
                  <a:lnTo>
                    <a:pt x="353" y="160"/>
                  </a:lnTo>
                  <a:lnTo>
                    <a:pt x="355" y="180"/>
                  </a:lnTo>
                  <a:lnTo>
                    <a:pt x="353" y="206"/>
                  </a:lnTo>
                  <a:lnTo>
                    <a:pt x="350" y="226"/>
                  </a:lnTo>
                  <a:lnTo>
                    <a:pt x="349" y="234"/>
                  </a:lnTo>
                  <a:lnTo>
                    <a:pt x="324" y="226"/>
                  </a:lnTo>
                  <a:lnTo>
                    <a:pt x="309" y="221"/>
                  </a:lnTo>
                  <a:lnTo>
                    <a:pt x="291" y="213"/>
                  </a:lnTo>
                  <a:lnTo>
                    <a:pt x="275" y="203"/>
                  </a:lnTo>
                  <a:lnTo>
                    <a:pt x="260" y="193"/>
                  </a:lnTo>
                  <a:lnTo>
                    <a:pt x="245" y="179"/>
                  </a:lnTo>
                  <a:lnTo>
                    <a:pt x="238" y="172"/>
                  </a:lnTo>
                  <a:lnTo>
                    <a:pt x="232" y="164"/>
                  </a:lnTo>
                  <a:close/>
                  <a:moveTo>
                    <a:pt x="384" y="65"/>
                  </a:moveTo>
                  <a:lnTo>
                    <a:pt x="392" y="74"/>
                  </a:lnTo>
                  <a:lnTo>
                    <a:pt x="399" y="68"/>
                  </a:lnTo>
                  <a:lnTo>
                    <a:pt x="408" y="61"/>
                  </a:lnTo>
                  <a:lnTo>
                    <a:pt x="424" y="50"/>
                  </a:lnTo>
                  <a:lnTo>
                    <a:pt x="443" y="43"/>
                  </a:lnTo>
                  <a:lnTo>
                    <a:pt x="460" y="37"/>
                  </a:lnTo>
                  <a:lnTo>
                    <a:pt x="477" y="35"/>
                  </a:lnTo>
                  <a:lnTo>
                    <a:pt x="495" y="32"/>
                  </a:lnTo>
                  <a:lnTo>
                    <a:pt x="521" y="30"/>
                  </a:lnTo>
                  <a:lnTo>
                    <a:pt x="519" y="56"/>
                  </a:lnTo>
                  <a:lnTo>
                    <a:pt x="518" y="74"/>
                  </a:lnTo>
                  <a:lnTo>
                    <a:pt x="513" y="91"/>
                  </a:lnTo>
                  <a:lnTo>
                    <a:pt x="508" y="108"/>
                  </a:lnTo>
                  <a:lnTo>
                    <a:pt x="500" y="127"/>
                  </a:lnTo>
                  <a:lnTo>
                    <a:pt x="490" y="143"/>
                  </a:lnTo>
                  <a:lnTo>
                    <a:pt x="485" y="151"/>
                  </a:lnTo>
                  <a:lnTo>
                    <a:pt x="477" y="159"/>
                  </a:lnTo>
                  <a:lnTo>
                    <a:pt x="467" y="167"/>
                  </a:lnTo>
                  <a:lnTo>
                    <a:pt x="456" y="176"/>
                  </a:lnTo>
                  <a:lnTo>
                    <a:pt x="444" y="182"/>
                  </a:lnTo>
                  <a:lnTo>
                    <a:pt x="431" y="187"/>
                  </a:lnTo>
                  <a:lnTo>
                    <a:pt x="418" y="192"/>
                  </a:lnTo>
                  <a:lnTo>
                    <a:pt x="407" y="196"/>
                  </a:lnTo>
                  <a:lnTo>
                    <a:pt x="382" y="200"/>
                  </a:lnTo>
                  <a:lnTo>
                    <a:pt x="382" y="193"/>
                  </a:lnTo>
                  <a:lnTo>
                    <a:pt x="381" y="190"/>
                  </a:lnTo>
                  <a:lnTo>
                    <a:pt x="381" y="180"/>
                  </a:lnTo>
                  <a:lnTo>
                    <a:pt x="381" y="163"/>
                  </a:lnTo>
                  <a:lnTo>
                    <a:pt x="379" y="146"/>
                  </a:lnTo>
                  <a:lnTo>
                    <a:pt x="375" y="127"/>
                  </a:lnTo>
                  <a:lnTo>
                    <a:pt x="369" y="108"/>
                  </a:lnTo>
                  <a:lnTo>
                    <a:pt x="379" y="91"/>
                  </a:lnTo>
                  <a:lnTo>
                    <a:pt x="385" y="82"/>
                  </a:lnTo>
                  <a:lnTo>
                    <a:pt x="392" y="74"/>
                  </a:lnTo>
                  <a:lnTo>
                    <a:pt x="384" y="65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702" name="Freeform 9"/>
            <p:cNvSpPr>
              <a:spLocks/>
            </p:cNvSpPr>
            <p:nvPr/>
          </p:nvSpPr>
          <p:spPr bwMode="auto">
            <a:xfrm>
              <a:off x="417" y="1191"/>
              <a:ext cx="54" cy="64"/>
            </a:xfrm>
            <a:custGeom>
              <a:avLst/>
              <a:gdLst>
                <a:gd name="T0" fmla="*/ 0 w 110"/>
                <a:gd name="T1" fmla="*/ 0 h 129"/>
                <a:gd name="T2" fmla="*/ 0 w 110"/>
                <a:gd name="T3" fmla="*/ 0 h 129"/>
                <a:gd name="T4" fmla="*/ 0 w 110"/>
                <a:gd name="T5" fmla="*/ 0 h 129"/>
                <a:gd name="T6" fmla="*/ 0 w 110"/>
                <a:gd name="T7" fmla="*/ 0 h 129"/>
                <a:gd name="T8" fmla="*/ 0 w 110"/>
                <a:gd name="T9" fmla="*/ 0 h 129"/>
                <a:gd name="T10" fmla="*/ 0 w 110"/>
                <a:gd name="T11" fmla="*/ 0 h 129"/>
                <a:gd name="T12" fmla="*/ 0 w 110"/>
                <a:gd name="T13" fmla="*/ 0 h 129"/>
                <a:gd name="T14" fmla="*/ 0 w 110"/>
                <a:gd name="T15" fmla="*/ 0 h 129"/>
                <a:gd name="T16" fmla="*/ 0 w 110"/>
                <a:gd name="T17" fmla="*/ 0 h 129"/>
                <a:gd name="T18" fmla="*/ 0 w 110"/>
                <a:gd name="T19" fmla="*/ 0 h 129"/>
                <a:gd name="T20" fmla="*/ 0 w 110"/>
                <a:gd name="T21" fmla="*/ 0 h 129"/>
                <a:gd name="T22" fmla="*/ 0 w 110"/>
                <a:gd name="T23" fmla="*/ 0 h 129"/>
                <a:gd name="T24" fmla="*/ 0 w 110"/>
                <a:gd name="T25" fmla="*/ 0 h 129"/>
                <a:gd name="T26" fmla="*/ 0 w 110"/>
                <a:gd name="T27" fmla="*/ 0 h 129"/>
                <a:gd name="T28" fmla="*/ 0 w 110"/>
                <a:gd name="T29" fmla="*/ 0 h 129"/>
                <a:gd name="T30" fmla="*/ 0 w 110"/>
                <a:gd name="T31" fmla="*/ 0 h 129"/>
                <a:gd name="T32" fmla="*/ 0 w 110"/>
                <a:gd name="T33" fmla="*/ 0 h 129"/>
                <a:gd name="T34" fmla="*/ 0 w 110"/>
                <a:gd name="T35" fmla="*/ 0 h 129"/>
                <a:gd name="T36" fmla="*/ 0 w 110"/>
                <a:gd name="T37" fmla="*/ 0 h 129"/>
                <a:gd name="T38" fmla="*/ 0 w 110"/>
                <a:gd name="T39" fmla="*/ 0 h 129"/>
                <a:gd name="T40" fmla="*/ 0 w 110"/>
                <a:gd name="T41" fmla="*/ 0 h 129"/>
                <a:gd name="T42" fmla="*/ 0 w 110"/>
                <a:gd name="T43" fmla="*/ 0 h 129"/>
                <a:gd name="T44" fmla="*/ 0 w 110"/>
                <a:gd name="T45" fmla="*/ 0 h 129"/>
                <a:gd name="T46" fmla="*/ 0 w 110"/>
                <a:gd name="T47" fmla="*/ 0 h 129"/>
                <a:gd name="T48" fmla="*/ 0 w 110"/>
                <a:gd name="T49" fmla="*/ 0 h 129"/>
                <a:gd name="T50" fmla="*/ 0 w 110"/>
                <a:gd name="T51" fmla="*/ 0 h 129"/>
                <a:gd name="T52" fmla="*/ 0 w 110"/>
                <a:gd name="T53" fmla="*/ 0 h 129"/>
                <a:gd name="T54" fmla="*/ 0 w 110"/>
                <a:gd name="T55" fmla="*/ 0 h 129"/>
                <a:gd name="T56" fmla="*/ 0 w 110"/>
                <a:gd name="T57" fmla="*/ 0 h 129"/>
                <a:gd name="T58" fmla="*/ 0 w 110"/>
                <a:gd name="T59" fmla="*/ 0 h 129"/>
                <a:gd name="T60" fmla="*/ 0 w 110"/>
                <a:gd name="T61" fmla="*/ 0 h 129"/>
                <a:gd name="T62" fmla="*/ 0 w 110"/>
                <a:gd name="T63" fmla="*/ 0 h 1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129"/>
                <a:gd name="T98" fmla="*/ 110 w 110"/>
                <a:gd name="T99" fmla="*/ 129 h 1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129">
                  <a:moveTo>
                    <a:pt x="14" y="28"/>
                  </a:moveTo>
                  <a:lnTo>
                    <a:pt x="14" y="28"/>
                  </a:lnTo>
                  <a:lnTo>
                    <a:pt x="16" y="28"/>
                  </a:lnTo>
                  <a:lnTo>
                    <a:pt x="20" y="28"/>
                  </a:lnTo>
                  <a:lnTo>
                    <a:pt x="30" y="28"/>
                  </a:lnTo>
                  <a:lnTo>
                    <a:pt x="43" y="31"/>
                  </a:lnTo>
                  <a:lnTo>
                    <a:pt x="49" y="35"/>
                  </a:lnTo>
                  <a:lnTo>
                    <a:pt x="56" y="38"/>
                  </a:lnTo>
                  <a:lnTo>
                    <a:pt x="62" y="44"/>
                  </a:lnTo>
                  <a:lnTo>
                    <a:pt x="68" y="51"/>
                  </a:lnTo>
                  <a:lnTo>
                    <a:pt x="75" y="65"/>
                  </a:lnTo>
                  <a:lnTo>
                    <a:pt x="79" y="77"/>
                  </a:lnTo>
                  <a:lnTo>
                    <a:pt x="82" y="88"/>
                  </a:lnTo>
                  <a:lnTo>
                    <a:pt x="82" y="97"/>
                  </a:lnTo>
                  <a:lnTo>
                    <a:pt x="81" y="108"/>
                  </a:lnTo>
                  <a:lnTo>
                    <a:pt x="81" y="110"/>
                  </a:lnTo>
                  <a:lnTo>
                    <a:pt x="81" y="111"/>
                  </a:lnTo>
                  <a:lnTo>
                    <a:pt x="79" y="116"/>
                  </a:lnTo>
                  <a:lnTo>
                    <a:pt x="81" y="121"/>
                  </a:lnTo>
                  <a:lnTo>
                    <a:pt x="85" y="126"/>
                  </a:lnTo>
                  <a:lnTo>
                    <a:pt x="89" y="127"/>
                  </a:lnTo>
                  <a:lnTo>
                    <a:pt x="94" y="129"/>
                  </a:lnTo>
                  <a:lnTo>
                    <a:pt x="98" y="127"/>
                  </a:lnTo>
                  <a:lnTo>
                    <a:pt x="101" y="126"/>
                  </a:lnTo>
                  <a:lnTo>
                    <a:pt x="104" y="123"/>
                  </a:lnTo>
                  <a:lnTo>
                    <a:pt x="107" y="119"/>
                  </a:lnTo>
                  <a:lnTo>
                    <a:pt x="108" y="113"/>
                  </a:lnTo>
                  <a:lnTo>
                    <a:pt x="110" y="97"/>
                  </a:lnTo>
                  <a:lnTo>
                    <a:pt x="108" y="84"/>
                  </a:lnTo>
                  <a:lnTo>
                    <a:pt x="105" y="70"/>
                  </a:lnTo>
                  <a:lnTo>
                    <a:pt x="100" y="54"/>
                  </a:lnTo>
                  <a:lnTo>
                    <a:pt x="91" y="36"/>
                  </a:lnTo>
                  <a:lnTo>
                    <a:pt x="82" y="26"/>
                  </a:lnTo>
                  <a:lnTo>
                    <a:pt x="72" y="18"/>
                  </a:lnTo>
                  <a:lnTo>
                    <a:pt x="62" y="10"/>
                  </a:lnTo>
                  <a:lnTo>
                    <a:pt x="52" y="6"/>
                  </a:lnTo>
                  <a:lnTo>
                    <a:pt x="43" y="3"/>
                  </a:lnTo>
                  <a:lnTo>
                    <a:pt x="33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10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5705475" y="2792413"/>
            <a:ext cx="417513" cy="500062"/>
            <a:chOff x="180" y="1035"/>
            <a:chExt cx="349" cy="418"/>
          </a:xfrm>
        </p:grpSpPr>
        <p:sp>
          <p:nvSpPr>
            <p:cNvPr id="21691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0" y="1035"/>
              <a:ext cx="349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92" name="Freeform 5"/>
            <p:cNvSpPr>
              <a:spLocks/>
            </p:cNvSpPr>
            <p:nvPr/>
          </p:nvSpPr>
          <p:spPr bwMode="auto">
            <a:xfrm>
              <a:off x="365" y="1050"/>
              <a:ext cx="75" cy="85"/>
            </a:xfrm>
            <a:custGeom>
              <a:avLst/>
              <a:gdLst>
                <a:gd name="T0" fmla="*/ 0 w 152"/>
                <a:gd name="T1" fmla="*/ 1 h 170"/>
                <a:gd name="T2" fmla="*/ 0 w 152"/>
                <a:gd name="T3" fmla="*/ 1 h 170"/>
                <a:gd name="T4" fmla="*/ 0 w 152"/>
                <a:gd name="T5" fmla="*/ 1 h 170"/>
                <a:gd name="T6" fmla="*/ 0 w 152"/>
                <a:gd name="T7" fmla="*/ 1 h 170"/>
                <a:gd name="T8" fmla="*/ 0 w 152"/>
                <a:gd name="T9" fmla="*/ 1 h 170"/>
                <a:gd name="T10" fmla="*/ 0 w 152"/>
                <a:gd name="T11" fmla="*/ 1 h 170"/>
                <a:gd name="T12" fmla="*/ 0 w 152"/>
                <a:gd name="T13" fmla="*/ 1 h 170"/>
                <a:gd name="T14" fmla="*/ 0 w 152"/>
                <a:gd name="T15" fmla="*/ 1 h 170"/>
                <a:gd name="T16" fmla="*/ 0 w 152"/>
                <a:gd name="T17" fmla="*/ 1 h 170"/>
                <a:gd name="T18" fmla="*/ 0 w 152"/>
                <a:gd name="T19" fmla="*/ 1 h 170"/>
                <a:gd name="T20" fmla="*/ 0 w 152"/>
                <a:gd name="T21" fmla="*/ 1 h 170"/>
                <a:gd name="T22" fmla="*/ 0 w 152"/>
                <a:gd name="T23" fmla="*/ 1 h 170"/>
                <a:gd name="T24" fmla="*/ 0 w 152"/>
                <a:gd name="T25" fmla="*/ 1 h 170"/>
                <a:gd name="T26" fmla="*/ 0 w 152"/>
                <a:gd name="T27" fmla="*/ 1 h 170"/>
                <a:gd name="T28" fmla="*/ 0 w 152"/>
                <a:gd name="T29" fmla="*/ 1 h 170"/>
                <a:gd name="T30" fmla="*/ 0 w 152"/>
                <a:gd name="T31" fmla="*/ 1 h 170"/>
                <a:gd name="T32" fmla="*/ 0 w 152"/>
                <a:gd name="T33" fmla="*/ 1 h 170"/>
                <a:gd name="T34" fmla="*/ 0 w 152"/>
                <a:gd name="T35" fmla="*/ 1 h 170"/>
                <a:gd name="T36" fmla="*/ 0 w 152"/>
                <a:gd name="T37" fmla="*/ 1 h 170"/>
                <a:gd name="T38" fmla="*/ 0 w 152"/>
                <a:gd name="T39" fmla="*/ 1 h 170"/>
                <a:gd name="T40" fmla="*/ 0 w 152"/>
                <a:gd name="T41" fmla="*/ 1 h 170"/>
                <a:gd name="T42" fmla="*/ 0 w 152"/>
                <a:gd name="T43" fmla="*/ 1 h 170"/>
                <a:gd name="T44" fmla="*/ 0 w 152"/>
                <a:gd name="T45" fmla="*/ 1 h 170"/>
                <a:gd name="T46" fmla="*/ 0 w 152"/>
                <a:gd name="T47" fmla="*/ 1 h 170"/>
                <a:gd name="T48" fmla="*/ 0 w 152"/>
                <a:gd name="T49" fmla="*/ 1 h 170"/>
                <a:gd name="T50" fmla="*/ 0 w 152"/>
                <a:gd name="T51" fmla="*/ 1 h 170"/>
                <a:gd name="T52" fmla="*/ 0 w 152"/>
                <a:gd name="T53" fmla="*/ 1 h 170"/>
                <a:gd name="T54" fmla="*/ 0 w 152"/>
                <a:gd name="T55" fmla="*/ 1 h 170"/>
                <a:gd name="T56" fmla="*/ 0 w 152"/>
                <a:gd name="T57" fmla="*/ 1 h 170"/>
                <a:gd name="T58" fmla="*/ 0 w 152"/>
                <a:gd name="T59" fmla="*/ 1 h 170"/>
                <a:gd name="T60" fmla="*/ 0 w 152"/>
                <a:gd name="T61" fmla="*/ 1 h 170"/>
                <a:gd name="T62" fmla="*/ 0 w 152"/>
                <a:gd name="T63" fmla="*/ 1 h 170"/>
                <a:gd name="T64" fmla="*/ 0 w 152"/>
                <a:gd name="T65" fmla="*/ 0 h 170"/>
                <a:gd name="T66" fmla="*/ 0 w 152"/>
                <a:gd name="T67" fmla="*/ 0 h 170"/>
                <a:gd name="T68" fmla="*/ 0 w 152"/>
                <a:gd name="T69" fmla="*/ 1 h 170"/>
                <a:gd name="T70" fmla="*/ 0 w 152"/>
                <a:gd name="T71" fmla="*/ 1 h 170"/>
                <a:gd name="T72" fmla="*/ 0 w 152"/>
                <a:gd name="T73" fmla="*/ 1 h 170"/>
                <a:gd name="T74" fmla="*/ 0 w 152"/>
                <a:gd name="T75" fmla="*/ 1 h 170"/>
                <a:gd name="T76" fmla="*/ 0 w 152"/>
                <a:gd name="T77" fmla="*/ 1 h 170"/>
                <a:gd name="T78" fmla="*/ 0 w 152"/>
                <a:gd name="T79" fmla="*/ 1 h 170"/>
                <a:gd name="T80" fmla="*/ 0 w 152"/>
                <a:gd name="T81" fmla="*/ 1 h 170"/>
                <a:gd name="T82" fmla="*/ 0 w 152"/>
                <a:gd name="T83" fmla="*/ 1 h 170"/>
                <a:gd name="T84" fmla="*/ 0 w 152"/>
                <a:gd name="T85" fmla="*/ 1 h 170"/>
                <a:gd name="T86" fmla="*/ 0 w 152"/>
                <a:gd name="T87" fmla="*/ 1 h 170"/>
                <a:gd name="T88" fmla="*/ 0 w 152"/>
                <a:gd name="T89" fmla="*/ 1 h 1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"/>
                <a:gd name="T136" fmla="*/ 0 h 170"/>
                <a:gd name="T137" fmla="*/ 152 w 152"/>
                <a:gd name="T138" fmla="*/ 170 h 1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" h="170">
                  <a:moveTo>
                    <a:pt x="23" y="44"/>
                  </a:moveTo>
                  <a:lnTo>
                    <a:pt x="23" y="44"/>
                  </a:lnTo>
                  <a:lnTo>
                    <a:pt x="16" y="52"/>
                  </a:lnTo>
                  <a:lnTo>
                    <a:pt x="10" y="61"/>
                  </a:lnTo>
                  <a:lnTo>
                    <a:pt x="0" y="78"/>
                  </a:lnTo>
                  <a:lnTo>
                    <a:pt x="6" y="97"/>
                  </a:lnTo>
                  <a:lnTo>
                    <a:pt x="10" y="116"/>
                  </a:lnTo>
                  <a:lnTo>
                    <a:pt x="12" y="133"/>
                  </a:lnTo>
                  <a:lnTo>
                    <a:pt x="12" y="150"/>
                  </a:lnTo>
                  <a:lnTo>
                    <a:pt x="12" y="160"/>
                  </a:lnTo>
                  <a:lnTo>
                    <a:pt x="13" y="163"/>
                  </a:lnTo>
                  <a:lnTo>
                    <a:pt x="13" y="170"/>
                  </a:lnTo>
                  <a:lnTo>
                    <a:pt x="38" y="166"/>
                  </a:lnTo>
                  <a:lnTo>
                    <a:pt x="49" y="162"/>
                  </a:lnTo>
                  <a:lnTo>
                    <a:pt x="62" y="157"/>
                  </a:lnTo>
                  <a:lnTo>
                    <a:pt x="75" y="152"/>
                  </a:lnTo>
                  <a:lnTo>
                    <a:pt x="87" y="146"/>
                  </a:lnTo>
                  <a:lnTo>
                    <a:pt x="98" y="137"/>
                  </a:lnTo>
                  <a:lnTo>
                    <a:pt x="108" y="129"/>
                  </a:lnTo>
                  <a:lnTo>
                    <a:pt x="116" y="121"/>
                  </a:lnTo>
                  <a:lnTo>
                    <a:pt x="121" y="113"/>
                  </a:lnTo>
                  <a:lnTo>
                    <a:pt x="131" y="97"/>
                  </a:lnTo>
                  <a:lnTo>
                    <a:pt x="139" y="78"/>
                  </a:lnTo>
                  <a:lnTo>
                    <a:pt x="144" y="61"/>
                  </a:lnTo>
                  <a:lnTo>
                    <a:pt x="149" y="44"/>
                  </a:lnTo>
                  <a:lnTo>
                    <a:pt x="150" y="26"/>
                  </a:lnTo>
                  <a:lnTo>
                    <a:pt x="152" y="0"/>
                  </a:lnTo>
                  <a:lnTo>
                    <a:pt x="126" y="2"/>
                  </a:lnTo>
                  <a:lnTo>
                    <a:pt x="108" y="5"/>
                  </a:lnTo>
                  <a:lnTo>
                    <a:pt x="91" y="7"/>
                  </a:lnTo>
                  <a:lnTo>
                    <a:pt x="74" y="13"/>
                  </a:lnTo>
                  <a:lnTo>
                    <a:pt x="55" y="20"/>
                  </a:lnTo>
                  <a:lnTo>
                    <a:pt x="39" y="31"/>
                  </a:lnTo>
                  <a:lnTo>
                    <a:pt x="30" y="38"/>
                  </a:lnTo>
                  <a:lnTo>
                    <a:pt x="23" y="44"/>
                  </a:lnTo>
                  <a:lnTo>
                    <a:pt x="15" y="35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93" name="Freeform 6"/>
            <p:cNvSpPr>
              <a:spLocks/>
            </p:cNvSpPr>
            <p:nvPr/>
          </p:nvSpPr>
          <p:spPr bwMode="auto">
            <a:xfrm>
              <a:off x="286" y="1049"/>
              <a:ext cx="71" cy="103"/>
            </a:xfrm>
            <a:custGeom>
              <a:avLst/>
              <a:gdLst>
                <a:gd name="T0" fmla="*/ 0 w 143"/>
                <a:gd name="T1" fmla="*/ 1 h 205"/>
                <a:gd name="T2" fmla="*/ 0 w 143"/>
                <a:gd name="T3" fmla="*/ 1 h 205"/>
                <a:gd name="T4" fmla="*/ 0 w 143"/>
                <a:gd name="T5" fmla="*/ 1 h 205"/>
                <a:gd name="T6" fmla="*/ 0 w 143"/>
                <a:gd name="T7" fmla="*/ 1 h 205"/>
                <a:gd name="T8" fmla="*/ 0 w 143"/>
                <a:gd name="T9" fmla="*/ 1 h 205"/>
                <a:gd name="T10" fmla="*/ 0 w 143"/>
                <a:gd name="T11" fmla="*/ 1 h 205"/>
                <a:gd name="T12" fmla="*/ 0 w 143"/>
                <a:gd name="T13" fmla="*/ 1 h 205"/>
                <a:gd name="T14" fmla="*/ 0 w 143"/>
                <a:gd name="T15" fmla="*/ 1 h 205"/>
                <a:gd name="T16" fmla="*/ 0 w 143"/>
                <a:gd name="T17" fmla="*/ 1 h 205"/>
                <a:gd name="T18" fmla="*/ 0 w 143"/>
                <a:gd name="T19" fmla="*/ 1 h 205"/>
                <a:gd name="T20" fmla="*/ 0 w 143"/>
                <a:gd name="T21" fmla="*/ 1 h 205"/>
                <a:gd name="T22" fmla="*/ 0 w 143"/>
                <a:gd name="T23" fmla="*/ 1 h 205"/>
                <a:gd name="T24" fmla="*/ 0 w 143"/>
                <a:gd name="T25" fmla="*/ 1 h 205"/>
                <a:gd name="T26" fmla="*/ 0 w 143"/>
                <a:gd name="T27" fmla="*/ 1 h 205"/>
                <a:gd name="T28" fmla="*/ 0 w 143"/>
                <a:gd name="T29" fmla="*/ 1 h 205"/>
                <a:gd name="T30" fmla="*/ 0 w 143"/>
                <a:gd name="T31" fmla="*/ 1 h 205"/>
                <a:gd name="T32" fmla="*/ 0 w 143"/>
                <a:gd name="T33" fmla="*/ 1 h 205"/>
                <a:gd name="T34" fmla="*/ 0 w 143"/>
                <a:gd name="T35" fmla="*/ 1 h 205"/>
                <a:gd name="T36" fmla="*/ 0 w 143"/>
                <a:gd name="T37" fmla="*/ 1 h 205"/>
                <a:gd name="T38" fmla="*/ 0 w 143"/>
                <a:gd name="T39" fmla="*/ 0 h 205"/>
                <a:gd name="T40" fmla="*/ 0 w 143"/>
                <a:gd name="T41" fmla="*/ 0 h 205"/>
                <a:gd name="T42" fmla="*/ 0 w 143"/>
                <a:gd name="T43" fmla="*/ 1 h 205"/>
                <a:gd name="T44" fmla="*/ 0 w 143"/>
                <a:gd name="T45" fmla="*/ 1 h 205"/>
                <a:gd name="T46" fmla="*/ 0 w 143"/>
                <a:gd name="T47" fmla="*/ 1 h 205"/>
                <a:gd name="T48" fmla="*/ 0 w 143"/>
                <a:gd name="T49" fmla="*/ 1 h 205"/>
                <a:gd name="T50" fmla="*/ 0 w 143"/>
                <a:gd name="T51" fmla="*/ 1 h 205"/>
                <a:gd name="T52" fmla="*/ 0 w 143"/>
                <a:gd name="T53" fmla="*/ 1 h 205"/>
                <a:gd name="T54" fmla="*/ 0 w 143"/>
                <a:gd name="T55" fmla="*/ 1 h 205"/>
                <a:gd name="T56" fmla="*/ 0 w 143"/>
                <a:gd name="T57" fmla="*/ 1 h 205"/>
                <a:gd name="T58" fmla="*/ 0 w 143"/>
                <a:gd name="T59" fmla="*/ 1 h 205"/>
                <a:gd name="T60" fmla="*/ 0 w 143"/>
                <a:gd name="T61" fmla="*/ 1 h 205"/>
                <a:gd name="T62" fmla="*/ 0 w 143"/>
                <a:gd name="T63" fmla="*/ 1 h 205"/>
                <a:gd name="T64" fmla="*/ 0 w 143"/>
                <a:gd name="T65" fmla="*/ 1 h 205"/>
                <a:gd name="T66" fmla="*/ 0 w 143"/>
                <a:gd name="T67" fmla="*/ 1 h 205"/>
                <a:gd name="T68" fmla="*/ 0 w 143"/>
                <a:gd name="T69" fmla="*/ 1 h 205"/>
                <a:gd name="T70" fmla="*/ 0 w 143"/>
                <a:gd name="T71" fmla="*/ 1 h 205"/>
                <a:gd name="T72" fmla="*/ 0 w 143"/>
                <a:gd name="T73" fmla="*/ 1 h 205"/>
                <a:gd name="T74" fmla="*/ 0 w 143"/>
                <a:gd name="T75" fmla="*/ 1 h 205"/>
                <a:gd name="T76" fmla="*/ 0 w 143"/>
                <a:gd name="T77" fmla="*/ 1 h 205"/>
                <a:gd name="T78" fmla="*/ 0 w 143"/>
                <a:gd name="T79" fmla="*/ 1 h 205"/>
                <a:gd name="T80" fmla="*/ 0 w 143"/>
                <a:gd name="T81" fmla="*/ 1 h 205"/>
                <a:gd name="T82" fmla="*/ 0 w 143"/>
                <a:gd name="T83" fmla="*/ 1 h 205"/>
                <a:gd name="T84" fmla="*/ 0 w 143"/>
                <a:gd name="T85" fmla="*/ 1 h 205"/>
                <a:gd name="T86" fmla="*/ 0 w 143"/>
                <a:gd name="T87" fmla="*/ 1 h 2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3"/>
                <a:gd name="T133" fmla="*/ 0 h 205"/>
                <a:gd name="T134" fmla="*/ 143 w 143"/>
                <a:gd name="T135" fmla="*/ 205 h 2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3" h="205">
                  <a:moveTo>
                    <a:pt x="138" y="197"/>
                  </a:moveTo>
                  <a:lnTo>
                    <a:pt x="138" y="197"/>
                  </a:lnTo>
                  <a:lnTo>
                    <a:pt x="141" y="177"/>
                  </a:lnTo>
                  <a:lnTo>
                    <a:pt x="143" y="151"/>
                  </a:lnTo>
                  <a:lnTo>
                    <a:pt x="141" y="131"/>
                  </a:lnTo>
                  <a:lnTo>
                    <a:pt x="138" y="109"/>
                  </a:lnTo>
                  <a:lnTo>
                    <a:pt x="136" y="99"/>
                  </a:lnTo>
                  <a:lnTo>
                    <a:pt x="131" y="89"/>
                  </a:lnTo>
                  <a:lnTo>
                    <a:pt x="127" y="79"/>
                  </a:lnTo>
                  <a:lnTo>
                    <a:pt x="121" y="69"/>
                  </a:lnTo>
                  <a:lnTo>
                    <a:pt x="115" y="62"/>
                  </a:lnTo>
                  <a:lnTo>
                    <a:pt x="110" y="55"/>
                  </a:lnTo>
                  <a:lnTo>
                    <a:pt x="95" y="40"/>
                  </a:lnTo>
                  <a:lnTo>
                    <a:pt x="79" y="30"/>
                  </a:lnTo>
                  <a:lnTo>
                    <a:pt x="62" y="20"/>
                  </a:lnTo>
                  <a:lnTo>
                    <a:pt x="46" y="13"/>
                  </a:lnTo>
                  <a:lnTo>
                    <a:pt x="30" y="7"/>
                  </a:lnTo>
                  <a:lnTo>
                    <a:pt x="6" y="0"/>
                  </a:lnTo>
                  <a:lnTo>
                    <a:pt x="4" y="7"/>
                  </a:lnTo>
                  <a:lnTo>
                    <a:pt x="1" y="27"/>
                  </a:lnTo>
                  <a:lnTo>
                    <a:pt x="0" y="53"/>
                  </a:lnTo>
                  <a:lnTo>
                    <a:pt x="1" y="73"/>
                  </a:lnTo>
                  <a:lnTo>
                    <a:pt x="4" y="95"/>
                  </a:lnTo>
                  <a:lnTo>
                    <a:pt x="7" y="105"/>
                  </a:lnTo>
                  <a:lnTo>
                    <a:pt x="10" y="115"/>
                  </a:lnTo>
                  <a:lnTo>
                    <a:pt x="16" y="125"/>
                  </a:lnTo>
                  <a:lnTo>
                    <a:pt x="20" y="135"/>
                  </a:lnTo>
                  <a:lnTo>
                    <a:pt x="26" y="143"/>
                  </a:lnTo>
                  <a:lnTo>
                    <a:pt x="33" y="150"/>
                  </a:lnTo>
                  <a:lnTo>
                    <a:pt x="48" y="164"/>
                  </a:lnTo>
                  <a:lnTo>
                    <a:pt x="63" y="174"/>
                  </a:lnTo>
                  <a:lnTo>
                    <a:pt x="79" y="184"/>
                  </a:lnTo>
                  <a:lnTo>
                    <a:pt x="97" y="192"/>
                  </a:lnTo>
                  <a:lnTo>
                    <a:pt x="112" y="197"/>
                  </a:lnTo>
                  <a:lnTo>
                    <a:pt x="137" y="205"/>
                  </a:lnTo>
                  <a:lnTo>
                    <a:pt x="138" y="197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94" name="Freeform 7"/>
            <p:cNvSpPr>
              <a:spLocks noEditPoints="1"/>
            </p:cNvSpPr>
            <p:nvPr/>
          </p:nvSpPr>
          <p:spPr bwMode="auto">
            <a:xfrm>
              <a:off x="194" y="1158"/>
              <a:ext cx="322" cy="281"/>
            </a:xfrm>
            <a:custGeom>
              <a:avLst/>
              <a:gdLst>
                <a:gd name="T0" fmla="*/ 0 w 645"/>
                <a:gd name="T1" fmla="*/ 0 h 564"/>
                <a:gd name="T2" fmla="*/ 0 w 645"/>
                <a:gd name="T3" fmla="*/ 0 h 564"/>
                <a:gd name="T4" fmla="*/ 0 w 645"/>
                <a:gd name="T5" fmla="*/ 0 h 564"/>
                <a:gd name="T6" fmla="*/ 0 w 645"/>
                <a:gd name="T7" fmla="*/ 0 h 564"/>
                <a:gd name="T8" fmla="*/ 0 w 645"/>
                <a:gd name="T9" fmla="*/ 0 h 564"/>
                <a:gd name="T10" fmla="*/ 0 w 645"/>
                <a:gd name="T11" fmla="*/ 0 h 564"/>
                <a:gd name="T12" fmla="*/ 0 w 645"/>
                <a:gd name="T13" fmla="*/ 0 h 564"/>
                <a:gd name="T14" fmla="*/ 0 w 645"/>
                <a:gd name="T15" fmla="*/ 0 h 564"/>
                <a:gd name="T16" fmla="*/ 0 w 645"/>
                <a:gd name="T17" fmla="*/ 0 h 564"/>
                <a:gd name="T18" fmla="*/ 0 w 645"/>
                <a:gd name="T19" fmla="*/ 0 h 564"/>
                <a:gd name="T20" fmla="*/ 0 w 645"/>
                <a:gd name="T21" fmla="*/ 0 h 564"/>
                <a:gd name="T22" fmla="*/ 0 w 645"/>
                <a:gd name="T23" fmla="*/ 0 h 564"/>
                <a:gd name="T24" fmla="*/ 0 w 645"/>
                <a:gd name="T25" fmla="*/ 0 h 564"/>
                <a:gd name="T26" fmla="*/ 0 w 645"/>
                <a:gd name="T27" fmla="*/ 0 h 564"/>
                <a:gd name="T28" fmla="*/ 0 w 645"/>
                <a:gd name="T29" fmla="*/ 0 h 564"/>
                <a:gd name="T30" fmla="*/ 0 w 645"/>
                <a:gd name="T31" fmla="*/ 0 h 564"/>
                <a:gd name="T32" fmla="*/ 0 w 645"/>
                <a:gd name="T33" fmla="*/ 0 h 564"/>
                <a:gd name="T34" fmla="*/ 0 w 645"/>
                <a:gd name="T35" fmla="*/ 0 h 564"/>
                <a:gd name="T36" fmla="*/ 0 w 645"/>
                <a:gd name="T37" fmla="*/ 0 h 564"/>
                <a:gd name="T38" fmla="*/ 0 w 645"/>
                <a:gd name="T39" fmla="*/ 0 h 564"/>
                <a:gd name="T40" fmla="*/ 0 w 645"/>
                <a:gd name="T41" fmla="*/ 0 h 564"/>
                <a:gd name="T42" fmla="*/ 0 w 645"/>
                <a:gd name="T43" fmla="*/ 0 h 564"/>
                <a:gd name="T44" fmla="*/ 0 w 645"/>
                <a:gd name="T45" fmla="*/ 0 h 564"/>
                <a:gd name="T46" fmla="*/ 0 w 645"/>
                <a:gd name="T47" fmla="*/ 0 h 564"/>
                <a:gd name="T48" fmla="*/ 0 w 645"/>
                <a:gd name="T49" fmla="*/ 0 h 564"/>
                <a:gd name="T50" fmla="*/ 0 w 645"/>
                <a:gd name="T51" fmla="*/ 0 h 564"/>
                <a:gd name="T52" fmla="*/ 0 w 645"/>
                <a:gd name="T53" fmla="*/ 0 h 564"/>
                <a:gd name="T54" fmla="*/ 0 w 645"/>
                <a:gd name="T55" fmla="*/ 0 h 564"/>
                <a:gd name="T56" fmla="*/ 0 w 645"/>
                <a:gd name="T57" fmla="*/ 0 h 564"/>
                <a:gd name="T58" fmla="*/ 0 w 645"/>
                <a:gd name="T59" fmla="*/ 0 h 564"/>
                <a:gd name="T60" fmla="*/ 0 w 645"/>
                <a:gd name="T61" fmla="*/ 0 h 564"/>
                <a:gd name="T62" fmla="*/ 0 w 645"/>
                <a:gd name="T63" fmla="*/ 0 h 564"/>
                <a:gd name="T64" fmla="*/ 0 w 645"/>
                <a:gd name="T65" fmla="*/ 0 h 564"/>
                <a:gd name="T66" fmla="*/ 0 w 645"/>
                <a:gd name="T67" fmla="*/ 0 h 564"/>
                <a:gd name="T68" fmla="*/ 0 w 645"/>
                <a:gd name="T69" fmla="*/ 0 h 564"/>
                <a:gd name="T70" fmla="*/ 0 w 645"/>
                <a:gd name="T71" fmla="*/ 0 h 564"/>
                <a:gd name="T72" fmla="*/ 0 w 645"/>
                <a:gd name="T73" fmla="*/ 0 h 564"/>
                <a:gd name="T74" fmla="*/ 0 w 645"/>
                <a:gd name="T75" fmla="*/ 0 h 564"/>
                <a:gd name="T76" fmla="*/ 0 w 645"/>
                <a:gd name="T77" fmla="*/ 0 h 564"/>
                <a:gd name="T78" fmla="*/ 0 w 645"/>
                <a:gd name="T79" fmla="*/ 0 h 564"/>
                <a:gd name="T80" fmla="*/ 0 w 645"/>
                <a:gd name="T81" fmla="*/ 0 h 564"/>
                <a:gd name="T82" fmla="*/ 0 w 645"/>
                <a:gd name="T83" fmla="*/ 0 h 564"/>
                <a:gd name="T84" fmla="*/ 0 w 645"/>
                <a:gd name="T85" fmla="*/ 0 h 564"/>
                <a:gd name="T86" fmla="*/ 0 w 645"/>
                <a:gd name="T87" fmla="*/ 0 h 564"/>
                <a:gd name="T88" fmla="*/ 0 w 645"/>
                <a:gd name="T89" fmla="*/ 0 h 564"/>
                <a:gd name="T90" fmla="*/ 0 w 645"/>
                <a:gd name="T91" fmla="*/ 0 h 564"/>
                <a:gd name="T92" fmla="*/ 0 w 645"/>
                <a:gd name="T93" fmla="*/ 0 h 564"/>
                <a:gd name="T94" fmla="*/ 0 w 645"/>
                <a:gd name="T95" fmla="*/ 0 h 564"/>
                <a:gd name="T96" fmla="*/ 0 w 645"/>
                <a:gd name="T97" fmla="*/ 0 h 564"/>
                <a:gd name="T98" fmla="*/ 0 w 645"/>
                <a:gd name="T99" fmla="*/ 0 h 564"/>
                <a:gd name="T100" fmla="*/ 0 w 645"/>
                <a:gd name="T101" fmla="*/ 0 h 5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5"/>
                <a:gd name="T154" fmla="*/ 0 h 564"/>
                <a:gd name="T155" fmla="*/ 645 w 645"/>
                <a:gd name="T156" fmla="*/ 564 h 5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5" h="564">
                  <a:moveTo>
                    <a:pt x="645" y="182"/>
                  </a:moveTo>
                  <a:lnTo>
                    <a:pt x="645" y="182"/>
                  </a:lnTo>
                  <a:lnTo>
                    <a:pt x="644" y="163"/>
                  </a:lnTo>
                  <a:lnTo>
                    <a:pt x="642" y="144"/>
                  </a:lnTo>
                  <a:lnTo>
                    <a:pt x="639" y="127"/>
                  </a:lnTo>
                  <a:lnTo>
                    <a:pt x="635" y="111"/>
                  </a:lnTo>
                  <a:lnTo>
                    <a:pt x="629" y="95"/>
                  </a:lnTo>
                  <a:lnTo>
                    <a:pt x="623" y="81"/>
                  </a:lnTo>
                  <a:lnTo>
                    <a:pt x="615" y="68"/>
                  </a:lnTo>
                  <a:lnTo>
                    <a:pt x="606" y="55"/>
                  </a:lnTo>
                  <a:lnTo>
                    <a:pt x="595" y="40"/>
                  </a:lnTo>
                  <a:lnTo>
                    <a:pt x="582" y="29"/>
                  </a:lnTo>
                  <a:lnTo>
                    <a:pt x="570" y="19"/>
                  </a:lnTo>
                  <a:lnTo>
                    <a:pt x="557" y="12"/>
                  </a:lnTo>
                  <a:lnTo>
                    <a:pt x="544" y="6"/>
                  </a:lnTo>
                  <a:lnTo>
                    <a:pt x="533" y="3"/>
                  </a:lnTo>
                  <a:lnTo>
                    <a:pt x="521" y="1"/>
                  </a:lnTo>
                  <a:lnTo>
                    <a:pt x="508" y="0"/>
                  </a:lnTo>
                  <a:lnTo>
                    <a:pt x="498" y="0"/>
                  </a:lnTo>
                  <a:lnTo>
                    <a:pt x="488" y="1"/>
                  </a:lnTo>
                  <a:lnTo>
                    <a:pt x="466" y="7"/>
                  </a:lnTo>
                  <a:lnTo>
                    <a:pt x="446" y="14"/>
                  </a:lnTo>
                  <a:lnTo>
                    <a:pt x="427" y="23"/>
                  </a:lnTo>
                  <a:lnTo>
                    <a:pt x="409" y="33"/>
                  </a:lnTo>
                  <a:lnTo>
                    <a:pt x="390" y="45"/>
                  </a:lnTo>
                  <a:lnTo>
                    <a:pt x="358" y="63"/>
                  </a:lnTo>
                  <a:lnTo>
                    <a:pt x="341" y="74"/>
                  </a:lnTo>
                  <a:lnTo>
                    <a:pt x="332" y="76"/>
                  </a:lnTo>
                  <a:lnTo>
                    <a:pt x="322" y="78"/>
                  </a:lnTo>
                  <a:lnTo>
                    <a:pt x="313" y="76"/>
                  </a:lnTo>
                  <a:lnTo>
                    <a:pt x="303" y="74"/>
                  </a:lnTo>
                  <a:lnTo>
                    <a:pt x="286" y="63"/>
                  </a:lnTo>
                  <a:lnTo>
                    <a:pt x="241" y="38"/>
                  </a:lnTo>
                  <a:lnTo>
                    <a:pt x="217" y="23"/>
                  </a:lnTo>
                  <a:lnTo>
                    <a:pt x="191" y="12"/>
                  </a:lnTo>
                  <a:lnTo>
                    <a:pt x="176" y="7"/>
                  </a:lnTo>
                  <a:lnTo>
                    <a:pt x="163" y="3"/>
                  </a:lnTo>
                  <a:lnTo>
                    <a:pt x="149" y="1"/>
                  </a:lnTo>
                  <a:lnTo>
                    <a:pt x="135" y="0"/>
                  </a:lnTo>
                  <a:lnTo>
                    <a:pt x="123" y="0"/>
                  </a:lnTo>
                  <a:lnTo>
                    <a:pt x="111" y="3"/>
                  </a:lnTo>
                  <a:lnTo>
                    <a:pt x="100" y="6"/>
                  </a:lnTo>
                  <a:lnTo>
                    <a:pt x="88" y="10"/>
                  </a:lnTo>
                  <a:lnTo>
                    <a:pt x="77" y="16"/>
                  </a:lnTo>
                  <a:lnTo>
                    <a:pt x="65" y="25"/>
                  </a:lnTo>
                  <a:lnTo>
                    <a:pt x="54" y="35"/>
                  </a:lnTo>
                  <a:lnTo>
                    <a:pt x="42" y="46"/>
                  </a:lnTo>
                  <a:lnTo>
                    <a:pt x="32" y="59"/>
                  </a:lnTo>
                  <a:lnTo>
                    <a:pt x="23" y="74"/>
                  </a:lnTo>
                  <a:lnTo>
                    <a:pt x="16" y="88"/>
                  </a:lnTo>
                  <a:lnTo>
                    <a:pt x="10" y="104"/>
                  </a:lnTo>
                  <a:lnTo>
                    <a:pt x="6" y="121"/>
                  </a:lnTo>
                  <a:lnTo>
                    <a:pt x="3" y="138"/>
                  </a:lnTo>
                  <a:lnTo>
                    <a:pt x="0" y="157"/>
                  </a:lnTo>
                  <a:lnTo>
                    <a:pt x="0" y="176"/>
                  </a:lnTo>
                  <a:lnTo>
                    <a:pt x="0" y="199"/>
                  </a:lnTo>
                  <a:lnTo>
                    <a:pt x="3" y="223"/>
                  </a:lnTo>
                  <a:lnTo>
                    <a:pt x="8" y="249"/>
                  </a:lnTo>
                  <a:lnTo>
                    <a:pt x="13" y="274"/>
                  </a:lnTo>
                  <a:lnTo>
                    <a:pt x="21" y="300"/>
                  </a:lnTo>
                  <a:lnTo>
                    <a:pt x="29" y="324"/>
                  </a:lnTo>
                  <a:lnTo>
                    <a:pt x="39" y="349"/>
                  </a:lnTo>
                  <a:lnTo>
                    <a:pt x="49" y="373"/>
                  </a:lnTo>
                  <a:lnTo>
                    <a:pt x="60" y="396"/>
                  </a:lnTo>
                  <a:lnTo>
                    <a:pt x="73" y="419"/>
                  </a:lnTo>
                  <a:lnTo>
                    <a:pt x="84" y="441"/>
                  </a:lnTo>
                  <a:lnTo>
                    <a:pt x="97" y="461"/>
                  </a:lnTo>
                  <a:lnTo>
                    <a:pt x="110" y="480"/>
                  </a:lnTo>
                  <a:lnTo>
                    <a:pt x="123" y="497"/>
                  </a:lnTo>
                  <a:lnTo>
                    <a:pt x="136" y="513"/>
                  </a:lnTo>
                  <a:lnTo>
                    <a:pt x="149" y="526"/>
                  </a:lnTo>
                  <a:lnTo>
                    <a:pt x="160" y="536"/>
                  </a:lnTo>
                  <a:lnTo>
                    <a:pt x="171" y="545"/>
                  </a:lnTo>
                  <a:lnTo>
                    <a:pt x="182" y="551"/>
                  </a:lnTo>
                  <a:lnTo>
                    <a:pt x="192" y="556"/>
                  </a:lnTo>
                  <a:lnTo>
                    <a:pt x="201" y="559"/>
                  </a:lnTo>
                  <a:lnTo>
                    <a:pt x="211" y="562"/>
                  </a:lnTo>
                  <a:lnTo>
                    <a:pt x="220" y="564"/>
                  </a:lnTo>
                  <a:lnTo>
                    <a:pt x="228" y="564"/>
                  </a:lnTo>
                  <a:lnTo>
                    <a:pt x="243" y="562"/>
                  </a:lnTo>
                  <a:lnTo>
                    <a:pt x="257" y="559"/>
                  </a:lnTo>
                  <a:lnTo>
                    <a:pt x="270" y="554"/>
                  </a:lnTo>
                  <a:lnTo>
                    <a:pt x="282" y="548"/>
                  </a:lnTo>
                  <a:lnTo>
                    <a:pt x="292" y="541"/>
                  </a:lnTo>
                  <a:lnTo>
                    <a:pt x="299" y="533"/>
                  </a:lnTo>
                  <a:lnTo>
                    <a:pt x="309" y="523"/>
                  </a:lnTo>
                  <a:lnTo>
                    <a:pt x="310" y="522"/>
                  </a:lnTo>
                  <a:lnTo>
                    <a:pt x="316" y="519"/>
                  </a:lnTo>
                  <a:lnTo>
                    <a:pt x="322" y="517"/>
                  </a:lnTo>
                  <a:lnTo>
                    <a:pt x="328" y="519"/>
                  </a:lnTo>
                  <a:lnTo>
                    <a:pt x="332" y="523"/>
                  </a:lnTo>
                  <a:lnTo>
                    <a:pt x="334" y="525"/>
                  </a:lnTo>
                  <a:lnTo>
                    <a:pt x="336" y="529"/>
                  </a:lnTo>
                  <a:lnTo>
                    <a:pt x="342" y="535"/>
                  </a:lnTo>
                  <a:lnTo>
                    <a:pt x="351" y="543"/>
                  </a:lnTo>
                  <a:lnTo>
                    <a:pt x="361" y="551"/>
                  </a:lnTo>
                  <a:lnTo>
                    <a:pt x="371" y="556"/>
                  </a:lnTo>
                  <a:lnTo>
                    <a:pt x="384" y="561"/>
                  </a:lnTo>
                  <a:lnTo>
                    <a:pt x="398" y="562"/>
                  </a:lnTo>
                  <a:lnTo>
                    <a:pt x="411" y="561"/>
                  </a:lnTo>
                  <a:lnTo>
                    <a:pt x="426" y="556"/>
                  </a:lnTo>
                  <a:lnTo>
                    <a:pt x="442" y="548"/>
                  </a:lnTo>
                  <a:lnTo>
                    <a:pt x="459" y="536"/>
                  </a:lnTo>
                  <a:lnTo>
                    <a:pt x="482" y="516"/>
                  </a:lnTo>
                  <a:lnTo>
                    <a:pt x="504" y="494"/>
                  </a:lnTo>
                  <a:lnTo>
                    <a:pt x="522" y="473"/>
                  </a:lnTo>
                  <a:lnTo>
                    <a:pt x="541" y="451"/>
                  </a:lnTo>
                  <a:lnTo>
                    <a:pt x="557" y="428"/>
                  </a:lnTo>
                  <a:lnTo>
                    <a:pt x="573" y="407"/>
                  </a:lnTo>
                  <a:lnTo>
                    <a:pt x="586" y="383"/>
                  </a:lnTo>
                  <a:lnTo>
                    <a:pt x="599" y="360"/>
                  </a:lnTo>
                  <a:lnTo>
                    <a:pt x="609" y="337"/>
                  </a:lnTo>
                  <a:lnTo>
                    <a:pt x="619" y="314"/>
                  </a:lnTo>
                  <a:lnTo>
                    <a:pt x="626" y="291"/>
                  </a:lnTo>
                  <a:lnTo>
                    <a:pt x="634" y="268"/>
                  </a:lnTo>
                  <a:lnTo>
                    <a:pt x="638" y="245"/>
                  </a:lnTo>
                  <a:lnTo>
                    <a:pt x="642" y="223"/>
                  </a:lnTo>
                  <a:lnTo>
                    <a:pt x="644" y="202"/>
                  </a:lnTo>
                  <a:lnTo>
                    <a:pt x="645" y="182"/>
                  </a:lnTo>
                  <a:close/>
                  <a:moveTo>
                    <a:pt x="446" y="82"/>
                  </a:moveTo>
                  <a:lnTo>
                    <a:pt x="446" y="82"/>
                  </a:lnTo>
                  <a:lnTo>
                    <a:pt x="446" y="76"/>
                  </a:lnTo>
                  <a:lnTo>
                    <a:pt x="449" y="72"/>
                  </a:lnTo>
                  <a:lnTo>
                    <a:pt x="452" y="68"/>
                  </a:lnTo>
                  <a:lnTo>
                    <a:pt x="458" y="66"/>
                  </a:lnTo>
                  <a:lnTo>
                    <a:pt x="466" y="66"/>
                  </a:lnTo>
                  <a:lnTo>
                    <a:pt x="479" y="68"/>
                  </a:lnTo>
                  <a:lnTo>
                    <a:pt x="489" y="69"/>
                  </a:lnTo>
                  <a:lnTo>
                    <a:pt x="498" y="72"/>
                  </a:lnTo>
                  <a:lnTo>
                    <a:pt x="508" y="76"/>
                  </a:lnTo>
                  <a:lnTo>
                    <a:pt x="518" y="84"/>
                  </a:lnTo>
                  <a:lnTo>
                    <a:pt x="528" y="92"/>
                  </a:lnTo>
                  <a:lnTo>
                    <a:pt x="537" y="102"/>
                  </a:lnTo>
                  <a:lnTo>
                    <a:pt x="546" y="120"/>
                  </a:lnTo>
                  <a:lnTo>
                    <a:pt x="551" y="136"/>
                  </a:lnTo>
                  <a:lnTo>
                    <a:pt x="554" y="150"/>
                  </a:lnTo>
                  <a:lnTo>
                    <a:pt x="556" y="163"/>
                  </a:lnTo>
                  <a:lnTo>
                    <a:pt x="554" y="179"/>
                  </a:lnTo>
                  <a:lnTo>
                    <a:pt x="553" y="185"/>
                  </a:lnTo>
                  <a:lnTo>
                    <a:pt x="550" y="189"/>
                  </a:lnTo>
                  <a:lnTo>
                    <a:pt x="547" y="192"/>
                  </a:lnTo>
                  <a:lnTo>
                    <a:pt x="544" y="193"/>
                  </a:lnTo>
                  <a:lnTo>
                    <a:pt x="540" y="195"/>
                  </a:lnTo>
                  <a:lnTo>
                    <a:pt x="535" y="193"/>
                  </a:lnTo>
                  <a:lnTo>
                    <a:pt x="531" y="192"/>
                  </a:lnTo>
                  <a:lnTo>
                    <a:pt x="527" y="187"/>
                  </a:lnTo>
                  <a:lnTo>
                    <a:pt x="525" y="182"/>
                  </a:lnTo>
                  <a:lnTo>
                    <a:pt x="527" y="177"/>
                  </a:lnTo>
                  <a:lnTo>
                    <a:pt x="527" y="176"/>
                  </a:lnTo>
                  <a:lnTo>
                    <a:pt x="527" y="174"/>
                  </a:lnTo>
                  <a:lnTo>
                    <a:pt x="528" y="163"/>
                  </a:lnTo>
                  <a:lnTo>
                    <a:pt x="528" y="154"/>
                  </a:lnTo>
                  <a:lnTo>
                    <a:pt x="525" y="143"/>
                  </a:lnTo>
                  <a:lnTo>
                    <a:pt x="521" y="131"/>
                  </a:lnTo>
                  <a:lnTo>
                    <a:pt x="514" y="117"/>
                  </a:lnTo>
                  <a:lnTo>
                    <a:pt x="508" y="110"/>
                  </a:lnTo>
                  <a:lnTo>
                    <a:pt x="502" y="104"/>
                  </a:lnTo>
                  <a:lnTo>
                    <a:pt x="495" y="101"/>
                  </a:lnTo>
                  <a:lnTo>
                    <a:pt x="489" y="97"/>
                  </a:lnTo>
                  <a:lnTo>
                    <a:pt x="476" y="94"/>
                  </a:lnTo>
                  <a:lnTo>
                    <a:pt x="466" y="94"/>
                  </a:lnTo>
                  <a:lnTo>
                    <a:pt x="462" y="94"/>
                  </a:lnTo>
                  <a:lnTo>
                    <a:pt x="460" y="94"/>
                  </a:lnTo>
                  <a:lnTo>
                    <a:pt x="456" y="92"/>
                  </a:lnTo>
                  <a:lnTo>
                    <a:pt x="450" y="91"/>
                  </a:lnTo>
                  <a:lnTo>
                    <a:pt x="447" y="87"/>
                  </a:lnTo>
                  <a:lnTo>
                    <a:pt x="446" y="8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95" name="Freeform 8"/>
            <p:cNvSpPr>
              <a:spLocks noEditPoints="1"/>
            </p:cNvSpPr>
            <p:nvPr/>
          </p:nvSpPr>
          <p:spPr bwMode="auto">
            <a:xfrm>
              <a:off x="180" y="1035"/>
              <a:ext cx="349" cy="418"/>
            </a:xfrm>
            <a:custGeom>
              <a:avLst/>
              <a:gdLst>
                <a:gd name="T0" fmla="*/ 1 w 698"/>
                <a:gd name="T1" fmla="*/ 1 h 836"/>
                <a:gd name="T2" fmla="*/ 1 w 698"/>
                <a:gd name="T3" fmla="*/ 1 h 836"/>
                <a:gd name="T4" fmla="*/ 1 w 698"/>
                <a:gd name="T5" fmla="*/ 1 h 836"/>
                <a:gd name="T6" fmla="*/ 1 w 698"/>
                <a:gd name="T7" fmla="*/ 1 h 836"/>
                <a:gd name="T8" fmla="*/ 1 w 698"/>
                <a:gd name="T9" fmla="*/ 1 h 836"/>
                <a:gd name="T10" fmla="*/ 1 w 698"/>
                <a:gd name="T11" fmla="*/ 1 h 836"/>
                <a:gd name="T12" fmla="*/ 1 w 698"/>
                <a:gd name="T13" fmla="*/ 1 h 836"/>
                <a:gd name="T14" fmla="*/ 1 w 698"/>
                <a:gd name="T15" fmla="*/ 1 h 836"/>
                <a:gd name="T16" fmla="*/ 1 w 698"/>
                <a:gd name="T17" fmla="*/ 1 h 836"/>
                <a:gd name="T18" fmla="*/ 1 w 698"/>
                <a:gd name="T19" fmla="*/ 1 h 836"/>
                <a:gd name="T20" fmla="*/ 1 w 698"/>
                <a:gd name="T21" fmla="*/ 1 h 836"/>
                <a:gd name="T22" fmla="*/ 1 w 698"/>
                <a:gd name="T23" fmla="*/ 1 h 836"/>
                <a:gd name="T24" fmla="*/ 1 w 698"/>
                <a:gd name="T25" fmla="*/ 1 h 836"/>
                <a:gd name="T26" fmla="*/ 1 w 698"/>
                <a:gd name="T27" fmla="*/ 1 h 836"/>
                <a:gd name="T28" fmla="*/ 1 w 698"/>
                <a:gd name="T29" fmla="*/ 1 h 836"/>
                <a:gd name="T30" fmla="*/ 1 w 698"/>
                <a:gd name="T31" fmla="*/ 1 h 836"/>
                <a:gd name="T32" fmla="*/ 0 w 698"/>
                <a:gd name="T33" fmla="*/ 1 h 836"/>
                <a:gd name="T34" fmla="*/ 1 w 698"/>
                <a:gd name="T35" fmla="*/ 1 h 836"/>
                <a:gd name="T36" fmla="*/ 1 w 698"/>
                <a:gd name="T37" fmla="*/ 1 h 836"/>
                <a:gd name="T38" fmla="*/ 1 w 698"/>
                <a:gd name="T39" fmla="*/ 1 h 836"/>
                <a:gd name="T40" fmla="*/ 1 w 698"/>
                <a:gd name="T41" fmla="*/ 1 h 836"/>
                <a:gd name="T42" fmla="*/ 1 w 698"/>
                <a:gd name="T43" fmla="*/ 1 h 836"/>
                <a:gd name="T44" fmla="*/ 1 w 698"/>
                <a:gd name="T45" fmla="*/ 1 h 836"/>
                <a:gd name="T46" fmla="*/ 1 w 698"/>
                <a:gd name="T47" fmla="*/ 1 h 836"/>
                <a:gd name="T48" fmla="*/ 1 w 698"/>
                <a:gd name="T49" fmla="*/ 1 h 836"/>
                <a:gd name="T50" fmla="*/ 1 w 698"/>
                <a:gd name="T51" fmla="*/ 1 h 836"/>
                <a:gd name="T52" fmla="*/ 1 w 698"/>
                <a:gd name="T53" fmla="*/ 1 h 836"/>
                <a:gd name="T54" fmla="*/ 1 w 698"/>
                <a:gd name="T55" fmla="*/ 1 h 836"/>
                <a:gd name="T56" fmla="*/ 1 w 698"/>
                <a:gd name="T57" fmla="*/ 1 h 836"/>
                <a:gd name="T58" fmla="*/ 1 w 698"/>
                <a:gd name="T59" fmla="*/ 1 h 836"/>
                <a:gd name="T60" fmla="*/ 1 w 698"/>
                <a:gd name="T61" fmla="*/ 1 h 836"/>
                <a:gd name="T62" fmla="*/ 1 w 698"/>
                <a:gd name="T63" fmla="*/ 1 h 836"/>
                <a:gd name="T64" fmla="*/ 1 w 698"/>
                <a:gd name="T65" fmla="*/ 1 h 836"/>
                <a:gd name="T66" fmla="*/ 1 w 698"/>
                <a:gd name="T67" fmla="*/ 1 h 836"/>
                <a:gd name="T68" fmla="*/ 1 w 698"/>
                <a:gd name="T69" fmla="*/ 1 h 836"/>
                <a:gd name="T70" fmla="*/ 1 w 698"/>
                <a:gd name="T71" fmla="*/ 1 h 836"/>
                <a:gd name="T72" fmla="*/ 1 w 698"/>
                <a:gd name="T73" fmla="*/ 1 h 836"/>
                <a:gd name="T74" fmla="*/ 1 w 698"/>
                <a:gd name="T75" fmla="*/ 1 h 836"/>
                <a:gd name="T76" fmla="*/ 1 w 698"/>
                <a:gd name="T77" fmla="*/ 1 h 836"/>
                <a:gd name="T78" fmla="*/ 1 w 698"/>
                <a:gd name="T79" fmla="*/ 1 h 836"/>
                <a:gd name="T80" fmla="*/ 1 w 698"/>
                <a:gd name="T81" fmla="*/ 1 h 836"/>
                <a:gd name="T82" fmla="*/ 1 w 698"/>
                <a:gd name="T83" fmla="*/ 1 h 836"/>
                <a:gd name="T84" fmla="*/ 1 w 698"/>
                <a:gd name="T85" fmla="*/ 1 h 836"/>
                <a:gd name="T86" fmla="*/ 1 w 698"/>
                <a:gd name="T87" fmla="*/ 1 h 836"/>
                <a:gd name="T88" fmla="*/ 1 w 698"/>
                <a:gd name="T89" fmla="*/ 1 h 836"/>
                <a:gd name="T90" fmla="*/ 1 w 698"/>
                <a:gd name="T91" fmla="*/ 1 h 836"/>
                <a:gd name="T92" fmla="*/ 1 w 698"/>
                <a:gd name="T93" fmla="*/ 1 h 836"/>
                <a:gd name="T94" fmla="*/ 1 w 698"/>
                <a:gd name="T95" fmla="*/ 1 h 836"/>
                <a:gd name="T96" fmla="*/ 1 w 698"/>
                <a:gd name="T97" fmla="*/ 1 h 836"/>
                <a:gd name="T98" fmla="*/ 1 w 698"/>
                <a:gd name="T99" fmla="*/ 1 h 836"/>
                <a:gd name="T100" fmla="*/ 1 w 698"/>
                <a:gd name="T101" fmla="*/ 1 h 836"/>
                <a:gd name="T102" fmla="*/ 1 w 698"/>
                <a:gd name="T103" fmla="*/ 1 h 836"/>
                <a:gd name="T104" fmla="*/ 1 w 698"/>
                <a:gd name="T105" fmla="*/ 1 h 836"/>
                <a:gd name="T106" fmla="*/ 1 w 698"/>
                <a:gd name="T107" fmla="*/ 1 h 836"/>
                <a:gd name="T108" fmla="*/ 1 w 698"/>
                <a:gd name="T109" fmla="*/ 1 h 836"/>
                <a:gd name="T110" fmla="*/ 1 w 698"/>
                <a:gd name="T111" fmla="*/ 1 h 8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8"/>
                <a:gd name="T169" fmla="*/ 0 h 836"/>
                <a:gd name="T170" fmla="*/ 698 w 698"/>
                <a:gd name="T171" fmla="*/ 836 h 8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8" h="836">
                  <a:moveTo>
                    <a:pt x="655" y="283"/>
                  </a:moveTo>
                  <a:lnTo>
                    <a:pt x="655" y="283"/>
                  </a:lnTo>
                  <a:lnTo>
                    <a:pt x="640" y="267"/>
                  </a:lnTo>
                  <a:lnTo>
                    <a:pt x="626" y="254"/>
                  </a:lnTo>
                  <a:lnTo>
                    <a:pt x="611" y="242"/>
                  </a:lnTo>
                  <a:lnTo>
                    <a:pt x="596" y="234"/>
                  </a:lnTo>
                  <a:lnTo>
                    <a:pt x="581" y="226"/>
                  </a:lnTo>
                  <a:lnTo>
                    <a:pt x="565" y="222"/>
                  </a:lnTo>
                  <a:lnTo>
                    <a:pt x="551" y="219"/>
                  </a:lnTo>
                  <a:lnTo>
                    <a:pt x="535" y="218"/>
                  </a:lnTo>
                  <a:lnTo>
                    <a:pt x="518" y="219"/>
                  </a:lnTo>
                  <a:lnTo>
                    <a:pt x="502" y="222"/>
                  </a:lnTo>
                  <a:lnTo>
                    <a:pt x="486" y="226"/>
                  </a:lnTo>
                  <a:lnTo>
                    <a:pt x="470" y="231"/>
                  </a:lnTo>
                  <a:lnTo>
                    <a:pt x="456" y="238"/>
                  </a:lnTo>
                  <a:lnTo>
                    <a:pt x="441" y="245"/>
                  </a:lnTo>
                  <a:lnTo>
                    <a:pt x="415" y="259"/>
                  </a:lnTo>
                  <a:lnTo>
                    <a:pt x="374" y="284"/>
                  </a:lnTo>
                  <a:lnTo>
                    <a:pt x="379" y="257"/>
                  </a:lnTo>
                  <a:lnTo>
                    <a:pt x="382" y="226"/>
                  </a:lnTo>
                  <a:lnTo>
                    <a:pt x="410" y="222"/>
                  </a:lnTo>
                  <a:lnTo>
                    <a:pt x="424" y="219"/>
                  </a:lnTo>
                  <a:lnTo>
                    <a:pt x="438" y="213"/>
                  </a:lnTo>
                  <a:lnTo>
                    <a:pt x="454" y="208"/>
                  </a:lnTo>
                  <a:lnTo>
                    <a:pt x="469" y="199"/>
                  </a:lnTo>
                  <a:lnTo>
                    <a:pt x="483" y="189"/>
                  </a:lnTo>
                  <a:lnTo>
                    <a:pt x="496" y="177"/>
                  </a:lnTo>
                  <a:lnTo>
                    <a:pt x="505" y="169"/>
                  </a:lnTo>
                  <a:lnTo>
                    <a:pt x="512" y="159"/>
                  </a:lnTo>
                  <a:lnTo>
                    <a:pt x="519" y="148"/>
                  </a:lnTo>
                  <a:lnTo>
                    <a:pt x="525" y="138"/>
                  </a:lnTo>
                  <a:lnTo>
                    <a:pt x="534" y="118"/>
                  </a:lnTo>
                  <a:lnTo>
                    <a:pt x="539" y="97"/>
                  </a:lnTo>
                  <a:lnTo>
                    <a:pt x="544" y="78"/>
                  </a:lnTo>
                  <a:lnTo>
                    <a:pt x="547" y="59"/>
                  </a:lnTo>
                  <a:lnTo>
                    <a:pt x="548" y="30"/>
                  </a:lnTo>
                  <a:lnTo>
                    <a:pt x="547" y="16"/>
                  </a:lnTo>
                  <a:lnTo>
                    <a:pt x="545" y="12"/>
                  </a:lnTo>
                  <a:lnTo>
                    <a:pt x="544" y="7"/>
                  </a:lnTo>
                  <a:lnTo>
                    <a:pt x="539" y="4"/>
                  </a:lnTo>
                  <a:lnTo>
                    <a:pt x="535" y="4"/>
                  </a:lnTo>
                  <a:lnTo>
                    <a:pt x="522" y="3"/>
                  </a:lnTo>
                  <a:lnTo>
                    <a:pt x="493" y="4"/>
                  </a:lnTo>
                  <a:lnTo>
                    <a:pt x="474" y="7"/>
                  </a:lnTo>
                  <a:lnTo>
                    <a:pt x="454" y="12"/>
                  </a:lnTo>
                  <a:lnTo>
                    <a:pt x="434" y="17"/>
                  </a:lnTo>
                  <a:lnTo>
                    <a:pt x="412" y="27"/>
                  </a:lnTo>
                  <a:lnTo>
                    <a:pt x="402" y="33"/>
                  </a:lnTo>
                  <a:lnTo>
                    <a:pt x="392" y="39"/>
                  </a:lnTo>
                  <a:lnTo>
                    <a:pt x="382" y="46"/>
                  </a:lnTo>
                  <a:lnTo>
                    <a:pt x="374" y="55"/>
                  </a:lnTo>
                  <a:lnTo>
                    <a:pt x="362" y="68"/>
                  </a:lnTo>
                  <a:lnTo>
                    <a:pt x="353" y="81"/>
                  </a:lnTo>
                  <a:lnTo>
                    <a:pt x="345" y="69"/>
                  </a:lnTo>
                  <a:lnTo>
                    <a:pt x="335" y="58"/>
                  </a:lnTo>
                  <a:lnTo>
                    <a:pt x="323" y="48"/>
                  </a:lnTo>
                  <a:lnTo>
                    <a:pt x="312" y="40"/>
                  </a:lnTo>
                  <a:lnTo>
                    <a:pt x="300" y="32"/>
                  </a:lnTo>
                  <a:lnTo>
                    <a:pt x="288" y="26"/>
                  </a:lnTo>
                  <a:lnTo>
                    <a:pt x="265" y="16"/>
                  </a:lnTo>
                  <a:lnTo>
                    <a:pt x="244" y="9"/>
                  </a:lnTo>
                  <a:lnTo>
                    <a:pt x="226" y="4"/>
                  </a:lnTo>
                  <a:lnTo>
                    <a:pt x="209" y="0"/>
                  </a:lnTo>
                  <a:lnTo>
                    <a:pt x="205" y="1"/>
                  </a:lnTo>
                  <a:lnTo>
                    <a:pt x="200" y="3"/>
                  </a:lnTo>
                  <a:lnTo>
                    <a:pt x="196" y="6"/>
                  </a:lnTo>
                  <a:lnTo>
                    <a:pt x="195" y="10"/>
                  </a:lnTo>
                  <a:lnTo>
                    <a:pt x="189" y="32"/>
                  </a:lnTo>
                  <a:lnTo>
                    <a:pt x="186" y="53"/>
                  </a:lnTo>
                  <a:lnTo>
                    <a:pt x="185" y="82"/>
                  </a:lnTo>
                  <a:lnTo>
                    <a:pt x="186" y="105"/>
                  </a:lnTo>
                  <a:lnTo>
                    <a:pt x="190" y="130"/>
                  </a:lnTo>
                  <a:lnTo>
                    <a:pt x="193" y="141"/>
                  </a:lnTo>
                  <a:lnTo>
                    <a:pt x="198" y="154"/>
                  </a:lnTo>
                  <a:lnTo>
                    <a:pt x="203" y="166"/>
                  </a:lnTo>
                  <a:lnTo>
                    <a:pt x="211" y="179"/>
                  </a:lnTo>
                  <a:lnTo>
                    <a:pt x="219" y="192"/>
                  </a:lnTo>
                  <a:lnTo>
                    <a:pt x="229" y="202"/>
                  </a:lnTo>
                  <a:lnTo>
                    <a:pt x="241" y="212"/>
                  </a:lnTo>
                  <a:lnTo>
                    <a:pt x="252" y="222"/>
                  </a:lnTo>
                  <a:lnTo>
                    <a:pt x="265" y="229"/>
                  </a:lnTo>
                  <a:lnTo>
                    <a:pt x="277" y="236"/>
                  </a:lnTo>
                  <a:lnTo>
                    <a:pt x="301" y="246"/>
                  </a:lnTo>
                  <a:lnTo>
                    <a:pt x="317" y="252"/>
                  </a:lnTo>
                  <a:lnTo>
                    <a:pt x="330" y="257"/>
                  </a:lnTo>
                  <a:lnTo>
                    <a:pt x="350" y="261"/>
                  </a:lnTo>
                  <a:lnTo>
                    <a:pt x="345" y="295"/>
                  </a:lnTo>
                  <a:lnTo>
                    <a:pt x="336" y="291"/>
                  </a:lnTo>
                  <a:lnTo>
                    <a:pt x="326" y="285"/>
                  </a:lnTo>
                  <a:lnTo>
                    <a:pt x="294" y="267"/>
                  </a:lnTo>
                  <a:lnTo>
                    <a:pt x="275" y="255"/>
                  </a:lnTo>
                  <a:lnTo>
                    <a:pt x="255" y="244"/>
                  </a:lnTo>
                  <a:lnTo>
                    <a:pt x="234" y="234"/>
                  </a:lnTo>
                  <a:lnTo>
                    <a:pt x="211" y="226"/>
                  </a:lnTo>
                  <a:lnTo>
                    <a:pt x="187" y="221"/>
                  </a:lnTo>
                  <a:lnTo>
                    <a:pt x="175" y="219"/>
                  </a:lnTo>
                  <a:lnTo>
                    <a:pt x="162" y="218"/>
                  </a:lnTo>
                  <a:lnTo>
                    <a:pt x="147" y="219"/>
                  </a:lnTo>
                  <a:lnTo>
                    <a:pt x="133" y="221"/>
                  </a:lnTo>
                  <a:lnTo>
                    <a:pt x="120" y="225"/>
                  </a:lnTo>
                  <a:lnTo>
                    <a:pt x="105" y="231"/>
                  </a:lnTo>
                  <a:lnTo>
                    <a:pt x="91" y="238"/>
                  </a:lnTo>
                  <a:lnTo>
                    <a:pt x="76" y="248"/>
                  </a:lnTo>
                  <a:lnTo>
                    <a:pt x="63" y="259"/>
                  </a:lnTo>
                  <a:lnTo>
                    <a:pt x="49" y="272"/>
                  </a:lnTo>
                  <a:lnTo>
                    <a:pt x="37" y="288"/>
                  </a:lnTo>
                  <a:lnTo>
                    <a:pt x="27" y="306"/>
                  </a:lnTo>
                  <a:lnTo>
                    <a:pt x="19" y="323"/>
                  </a:lnTo>
                  <a:lnTo>
                    <a:pt x="12" y="342"/>
                  </a:lnTo>
                  <a:lnTo>
                    <a:pt x="7" y="360"/>
                  </a:lnTo>
                  <a:lnTo>
                    <a:pt x="3" y="379"/>
                  </a:lnTo>
                  <a:lnTo>
                    <a:pt x="1" y="399"/>
                  </a:lnTo>
                  <a:lnTo>
                    <a:pt x="0" y="421"/>
                  </a:lnTo>
                  <a:lnTo>
                    <a:pt x="1" y="447"/>
                  </a:lnTo>
                  <a:lnTo>
                    <a:pt x="4" y="473"/>
                  </a:lnTo>
                  <a:lnTo>
                    <a:pt x="9" y="499"/>
                  </a:lnTo>
                  <a:lnTo>
                    <a:pt x="14" y="526"/>
                  </a:lnTo>
                  <a:lnTo>
                    <a:pt x="22" y="552"/>
                  </a:lnTo>
                  <a:lnTo>
                    <a:pt x="30" y="578"/>
                  </a:lnTo>
                  <a:lnTo>
                    <a:pt x="40" y="604"/>
                  </a:lnTo>
                  <a:lnTo>
                    <a:pt x="52" y="630"/>
                  </a:lnTo>
                  <a:lnTo>
                    <a:pt x="63" y="654"/>
                  </a:lnTo>
                  <a:lnTo>
                    <a:pt x="75" y="677"/>
                  </a:lnTo>
                  <a:lnTo>
                    <a:pt x="88" y="701"/>
                  </a:lnTo>
                  <a:lnTo>
                    <a:pt x="102" y="721"/>
                  </a:lnTo>
                  <a:lnTo>
                    <a:pt x="115" y="741"/>
                  </a:lnTo>
                  <a:lnTo>
                    <a:pt x="130" y="760"/>
                  </a:lnTo>
                  <a:lnTo>
                    <a:pt x="143" y="775"/>
                  </a:lnTo>
                  <a:lnTo>
                    <a:pt x="157" y="790"/>
                  </a:lnTo>
                  <a:lnTo>
                    <a:pt x="170" y="801"/>
                  </a:lnTo>
                  <a:lnTo>
                    <a:pt x="183" y="811"/>
                  </a:lnTo>
                  <a:lnTo>
                    <a:pt x="195" y="819"/>
                  </a:lnTo>
                  <a:lnTo>
                    <a:pt x="208" y="826"/>
                  </a:lnTo>
                  <a:lnTo>
                    <a:pt x="219" y="830"/>
                  </a:lnTo>
                  <a:lnTo>
                    <a:pt x="232" y="833"/>
                  </a:lnTo>
                  <a:lnTo>
                    <a:pt x="244" y="836"/>
                  </a:lnTo>
                  <a:lnTo>
                    <a:pt x="255" y="836"/>
                  </a:lnTo>
                  <a:lnTo>
                    <a:pt x="271" y="835"/>
                  </a:lnTo>
                  <a:lnTo>
                    <a:pt x="286" y="832"/>
                  </a:lnTo>
                  <a:lnTo>
                    <a:pt x="300" y="827"/>
                  </a:lnTo>
                  <a:lnTo>
                    <a:pt x="312" y="822"/>
                  </a:lnTo>
                  <a:lnTo>
                    <a:pt x="323" y="816"/>
                  </a:lnTo>
                  <a:lnTo>
                    <a:pt x="332" y="809"/>
                  </a:lnTo>
                  <a:lnTo>
                    <a:pt x="348" y="796"/>
                  </a:lnTo>
                  <a:lnTo>
                    <a:pt x="361" y="809"/>
                  </a:lnTo>
                  <a:lnTo>
                    <a:pt x="372" y="817"/>
                  </a:lnTo>
                  <a:lnTo>
                    <a:pt x="388" y="826"/>
                  </a:lnTo>
                  <a:lnTo>
                    <a:pt x="397" y="829"/>
                  </a:lnTo>
                  <a:lnTo>
                    <a:pt x="405" y="832"/>
                  </a:lnTo>
                  <a:lnTo>
                    <a:pt x="415" y="833"/>
                  </a:lnTo>
                  <a:lnTo>
                    <a:pt x="425" y="835"/>
                  </a:lnTo>
                  <a:lnTo>
                    <a:pt x="434" y="833"/>
                  </a:lnTo>
                  <a:lnTo>
                    <a:pt x="444" y="832"/>
                  </a:lnTo>
                  <a:lnTo>
                    <a:pt x="453" y="830"/>
                  </a:lnTo>
                  <a:lnTo>
                    <a:pt x="463" y="826"/>
                  </a:lnTo>
                  <a:lnTo>
                    <a:pt x="473" y="822"/>
                  </a:lnTo>
                  <a:lnTo>
                    <a:pt x="483" y="816"/>
                  </a:lnTo>
                  <a:lnTo>
                    <a:pt x="493" y="809"/>
                  </a:lnTo>
                  <a:lnTo>
                    <a:pt x="503" y="801"/>
                  </a:lnTo>
                  <a:lnTo>
                    <a:pt x="528" y="780"/>
                  </a:lnTo>
                  <a:lnTo>
                    <a:pt x="549" y="758"/>
                  </a:lnTo>
                  <a:lnTo>
                    <a:pt x="570" y="735"/>
                  </a:lnTo>
                  <a:lnTo>
                    <a:pt x="588" y="712"/>
                  </a:lnTo>
                  <a:lnTo>
                    <a:pt x="607" y="689"/>
                  </a:lnTo>
                  <a:lnTo>
                    <a:pt x="623" y="666"/>
                  </a:lnTo>
                  <a:lnTo>
                    <a:pt x="637" y="641"/>
                  </a:lnTo>
                  <a:lnTo>
                    <a:pt x="650" y="617"/>
                  </a:lnTo>
                  <a:lnTo>
                    <a:pt x="661" y="592"/>
                  </a:lnTo>
                  <a:lnTo>
                    <a:pt x="671" y="568"/>
                  </a:lnTo>
                  <a:lnTo>
                    <a:pt x="679" y="543"/>
                  </a:lnTo>
                  <a:lnTo>
                    <a:pt x="686" y="519"/>
                  </a:lnTo>
                  <a:lnTo>
                    <a:pt x="691" y="496"/>
                  </a:lnTo>
                  <a:lnTo>
                    <a:pt x="695" y="473"/>
                  </a:lnTo>
                  <a:lnTo>
                    <a:pt x="698" y="450"/>
                  </a:lnTo>
                  <a:lnTo>
                    <a:pt x="698" y="427"/>
                  </a:lnTo>
                  <a:lnTo>
                    <a:pt x="698" y="406"/>
                  </a:lnTo>
                  <a:lnTo>
                    <a:pt x="695" y="386"/>
                  </a:lnTo>
                  <a:lnTo>
                    <a:pt x="692" y="366"/>
                  </a:lnTo>
                  <a:lnTo>
                    <a:pt x="688" y="347"/>
                  </a:lnTo>
                  <a:lnTo>
                    <a:pt x="682" y="330"/>
                  </a:lnTo>
                  <a:lnTo>
                    <a:pt x="673" y="314"/>
                  </a:lnTo>
                  <a:lnTo>
                    <a:pt x="665" y="298"/>
                  </a:lnTo>
                  <a:lnTo>
                    <a:pt x="655" y="283"/>
                  </a:lnTo>
                  <a:close/>
                  <a:moveTo>
                    <a:pt x="378" y="788"/>
                  </a:moveTo>
                  <a:lnTo>
                    <a:pt x="378" y="788"/>
                  </a:lnTo>
                  <a:lnTo>
                    <a:pt x="369" y="780"/>
                  </a:lnTo>
                  <a:lnTo>
                    <a:pt x="363" y="774"/>
                  </a:lnTo>
                  <a:lnTo>
                    <a:pt x="361" y="770"/>
                  </a:lnTo>
                  <a:lnTo>
                    <a:pt x="359" y="768"/>
                  </a:lnTo>
                  <a:lnTo>
                    <a:pt x="355" y="764"/>
                  </a:lnTo>
                  <a:lnTo>
                    <a:pt x="349" y="762"/>
                  </a:lnTo>
                  <a:lnTo>
                    <a:pt x="343" y="764"/>
                  </a:lnTo>
                  <a:lnTo>
                    <a:pt x="337" y="767"/>
                  </a:lnTo>
                  <a:lnTo>
                    <a:pt x="336" y="768"/>
                  </a:lnTo>
                  <a:lnTo>
                    <a:pt x="326" y="778"/>
                  </a:lnTo>
                  <a:lnTo>
                    <a:pt x="319" y="786"/>
                  </a:lnTo>
                  <a:lnTo>
                    <a:pt x="309" y="793"/>
                  </a:lnTo>
                  <a:lnTo>
                    <a:pt x="297" y="799"/>
                  </a:lnTo>
                  <a:lnTo>
                    <a:pt x="284" y="804"/>
                  </a:lnTo>
                  <a:lnTo>
                    <a:pt x="270" y="807"/>
                  </a:lnTo>
                  <a:lnTo>
                    <a:pt x="255" y="809"/>
                  </a:lnTo>
                  <a:lnTo>
                    <a:pt x="247" y="809"/>
                  </a:lnTo>
                  <a:lnTo>
                    <a:pt x="238" y="807"/>
                  </a:lnTo>
                  <a:lnTo>
                    <a:pt x="228" y="804"/>
                  </a:lnTo>
                  <a:lnTo>
                    <a:pt x="219" y="801"/>
                  </a:lnTo>
                  <a:lnTo>
                    <a:pt x="209" y="796"/>
                  </a:lnTo>
                  <a:lnTo>
                    <a:pt x="198" y="790"/>
                  </a:lnTo>
                  <a:lnTo>
                    <a:pt x="187" y="781"/>
                  </a:lnTo>
                  <a:lnTo>
                    <a:pt x="176" y="771"/>
                  </a:lnTo>
                  <a:lnTo>
                    <a:pt x="163" y="758"/>
                  </a:lnTo>
                  <a:lnTo>
                    <a:pt x="150" y="742"/>
                  </a:lnTo>
                  <a:lnTo>
                    <a:pt x="137" y="725"/>
                  </a:lnTo>
                  <a:lnTo>
                    <a:pt x="124" y="706"/>
                  </a:lnTo>
                  <a:lnTo>
                    <a:pt x="111" y="686"/>
                  </a:lnTo>
                  <a:lnTo>
                    <a:pt x="100" y="664"/>
                  </a:lnTo>
                  <a:lnTo>
                    <a:pt x="87" y="641"/>
                  </a:lnTo>
                  <a:lnTo>
                    <a:pt x="76" y="618"/>
                  </a:lnTo>
                  <a:lnTo>
                    <a:pt x="66" y="594"/>
                  </a:lnTo>
                  <a:lnTo>
                    <a:pt x="56" y="569"/>
                  </a:lnTo>
                  <a:lnTo>
                    <a:pt x="48" y="545"/>
                  </a:lnTo>
                  <a:lnTo>
                    <a:pt x="40" y="519"/>
                  </a:lnTo>
                  <a:lnTo>
                    <a:pt x="35" y="494"/>
                  </a:lnTo>
                  <a:lnTo>
                    <a:pt x="30" y="468"/>
                  </a:lnTo>
                  <a:lnTo>
                    <a:pt x="27" y="444"/>
                  </a:lnTo>
                  <a:lnTo>
                    <a:pt x="27" y="421"/>
                  </a:lnTo>
                  <a:lnTo>
                    <a:pt x="27" y="402"/>
                  </a:lnTo>
                  <a:lnTo>
                    <a:pt x="30" y="383"/>
                  </a:lnTo>
                  <a:lnTo>
                    <a:pt x="33" y="366"/>
                  </a:lnTo>
                  <a:lnTo>
                    <a:pt x="37" y="349"/>
                  </a:lnTo>
                  <a:lnTo>
                    <a:pt x="43" y="333"/>
                  </a:lnTo>
                  <a:lnTo>
                    <a:pt x="50" y="319"/>
                  </a:lnTo>
                  <a:lnTo>
                    <a:pt x="59" y="304"/>
                  </a:lnTo>
                  <a:lnTo>
                    <a:pt x="69" y="291"/>
                  </a:lnTo>
                  <a:lnTo>
                    <a:pt x="81" y="280"/>
                  </a:lnTo>
                  <a:lnTo>
                    <a:pt x="92" y="270"/>
                  </a:lnTo>
                  <a:lnTo>
                    <a:pt x="104" y="261"/>
                  </a:lnTo>
                  <a:lnTo>
                    <a:pt x="115" y="255"/>
                  </a:lnTo>
                  <a:lnTo>
                    <a:pt x="127" y="251"/>
                  </a:lnTo>
                  <a:lnTo>
                    <a:pt x="138" y="248"/>
                  </a:lnTo>
                  <a:lnTo>
                    <a:pt x="150" y="245"/>
                  </a:lnTo>
                  <a:lnTo>
                    <a:pt x="162" y="245"/>
                  </a:lnTo>
                  <a:lnTo>
                    <a:pt x="176" y="246"/>
                  </a:lnTo>
                  <a:lnTo>
                    <a:pt x="190" y="248"/>
                  </a:lnTo>
                  <a:lnTo>
                    <a:pt x="203" y="252"/>
                  </a:lnTo>
                  <a:lnTo>
                    <a:pt x="218" y="257"/>
                  </a:lnTo>
                  <a:lnTo>
                    <a:pt x="244" y="268"/>
                  </a:lnTo>
                  <a:lnTo>
                    <a:pt x="268" y="283"/>
                  </a:lnTo>
                  <a:lnTo>
                    <a:pt x="313" y="308"/>
                  </a:lnTo>
                  <a:lnTo>
                    <a:pt x="330" y="319"/>
                  </a:lnTo>
                  <a:lnTo>
                    <a:pt x="340" y="321"/>
                  </a:lnTo>
                  <a:lnTo>
                    <a:pt x="349" y="323"/>
                  </a:lnTo>
                  <a:lnTo>
                    <a:pt x="359" y="321"/>
                  </a:lnTo>
                  <a:lnTo>
                    <a:pt x="368" y="319"/>
                  </a:lnTo>
                  <a:lnTo>
                    <a:pt x="385" y="308"/>
                  </a:lnTo>
                  <a:lnTo>
                    <a:pt x="417" y="290"/>
                  </a:lnTo>
                  <a:lnTo>
                    <a:pt x="436" y="278"/>
                  </a:lnTo>
                  <a:lnTo>
                    <a:pt x="454" y="268"/>
                  </a:lnTo>
                  <a:lnTo>
                    <a:pt x="473" y="259"/>
                  </a:lnTo>
                  <a:lnTo>
                    <a:pt x="493" y="252"/>
                  </a:lnTo>
                  <a:lnTo>
                    <a:pt x="515" y="246"/>
                  </a:lnTo>
                  <a:lnTo>
                    <a:pt x="525" y="245"/>
                  </a:lnTo>
                  <a:lnTo>
                    <a:pt x="535" y="245"/>
                  </a:lnTo>
                  <a:lnTo>
                    <a:pt x="548" y="246"/>
                  </a:lnTo>
                  <a:lnTo>
                    <a:pt x="560" y="248"/>
                  </a:lnTo>
                  <a:lnTo>
                    <a:pt x="571" y="251"/>
                  </a:lnTo>
                  <a:lnTo>
                    <a:pt x="584" y="257"/>
                  </a:lnTo>
                  <a:lnTo>
                    <a:pt x="597" y="264"/>
                  </a:lnTo>
                  <a:lnTo>
                    <a:pt x="609" y="274"/>
                  </a:lnTo>
                  <a:lnTo>
                    <a:pt x="622" y="285"/>
                  </a:lnTo>
                  <a:lnTo>
                    <a:pt x="633" y="300"/>
                  </a:lnTo>
                  <a:lnTo>
                    <a:pt x="642" y="313"/>
                  </a:lnTo>
                  <a:lnTo>
                    <a:pt x="650" y="326"/>
                  </a:lnTo>
                  <a:lnTo>
                    <a:pt x="656" y="340"/>
                  </a:lnTo>
                  <a:lnTo>
                    <a:pt x="662" y="356"/>
                  </a:lnTo>
                  <a:lnTo>
                    <a:pt x="666" y="372"/>
                  </a:lnTo>
                  <a:lnTo>
                    <a:pt x="669" y="389"/>
                  </a:lnTo>
                  <a:lnTo>
                    <a:pt x="671" y="408"/>
                  </a:lnTo>
                  <a:lnTo>
                    <a:pt x="672" y="427"/>
                  </a:lnTo>
                  <a:lnTo>
                    <a:pt x="671" y="447"/>
                  </a:lnTo>
                  <a:lnTo>
                    <a:pt x="669" y="468"/>
                  </a:lnTo>
                  <a:lnTo>
                    <a:pt x="665" y="490"/>
                  </a:lnTo>
                  <a:lnTo>
                    <a:pt x="661" y="513"/>
                  </a:lnTo>
                  <a:lnTo>
                    <a:pt x="653" y="536"/>
                  </a:lnTo>
                  <a:lnTo>
                    <a:pt x="646" y="559"/>
                  </a:lnTo>
                  <a:lnTo>
                    <a:pt x="636" y="582"/>
                  </a:lnTo>
                  <a:lnTo>
                    <a:pt x="626" y="605"/>
                  </a:lnTo>
                  <a:lnTo>
                    <a:pt x="613" y="628"/>
                  </a:lnTo>
                  <a:lnTo>
                    <a:pt x="600" y="652"/>
                  </a:lnTo>
                  <a:lnTo>
                    <a:pt x="584" y="673"/>
                  </a:lnTo>
                  <a:lnTo>
                    <a:pt x="568" y="696"/>
                  </a:lnTo>
                  <a:lnTo>
                    <a:pt x="549" y="718"/>
                  </a:lnTo>
                  <a:lnTo>
                    <a:pt x="531" y="739"/>
                  </a:lnTo>
                  <a:lnTo>
                    <a:pt x="509" y="761"/>
                  </a:lnTo>
                  <a:lnTo>
                    <a:pt x="486" y="781"/>
                  </a:lnTo>
                  <a:lnTo>
                    <a:pt x="469" y="793"/>
                  </a:lnTo>
                  <a:lnTo>
                    <a:pt x="453" y="801"/>
                  </a:lnTo>
                  <a:lnTo>
                    <a:pt x="438" y="806"/>
                  </a:lnTo>
                  <a:lnTo>
                    <a:pt x="425" y="807"/>
                  </a:lnTo>
                  <a:lnTo>
                    <a:pt x="411" y="806"/>
                  </a:lnTo>
                  <a:lnTo>
                    <a:pt x="398" y="801"/>
                  </a:lnTo>
                  <a:lnTo>
                    <a:pt x="388" y="796"/>
                  </a:lnTo>
                  <a:lnTo>
                    <a:pt x="378" y="788"/>
                  </a:lnTo>
                  <a:close/>
                  <a:moveTo>
                    <a:pt x="232" y="164"/>
                  </a:moveTo>
                  <a:lnTo>
                    <a:pt x="232" y="164"/>
                  </a:lnTo>
                  <a:lnTo>
                    <a:pt x="228" y="154"/>
                  </a:lnTo>
                  <a:lnTo>
                    <a:pt x="222" y="144"/>
                  </a:lnTo>
                  <a:lnTo>
                    <a:pt x="219" y="134"/>
                  </a:lnTo>
                  <a:lnTo>
                    <a:pt x="216" y="124"/>
                  </a:lnTo>
                  <a:lnTo>
                    <a:pt x="213" y="102"/>
                  </a:lnTo>
                  <a:lnTo>
                    <a:pt x="212" y="82"/>
                  </a:lnTo>
                  <a:lnTo>
                    <a:pt x="213" y="56"/>
                  </a:lnTo>
                  <a:lnTo>
                    <a:pt x="216" y="36"/>
                  </a:lnTo>
                  <a:lnTo>
                    <a:pt x="218" y="29"/>
                  </a:lnTo>
                  <a:lnTo>
                    <a:pt x="242" y="36"/>
                  </a:lnTo>
                  <a:lnTo>
                    <a:pt x="258" y="42"/>
                  </a:lnTo>
                  <a:lnTo>
                    <a:pt x="274" y="49"/>
                  </a:lnTo>
                  <a:lnTo>
                    <a:pt x="291" y="59"/>
                  </a:lnTo>
                  <a:lnTo>
                    <a:pt x="307" y="69"/>
                  </a:lnTo>
                  <a:lnTo>
                    <a:pt x="322" y="84"/>
                  </a:lnTo>
                  <a:lnTo>
                    <a:pt x="327" y="91"/>
                  </a:lnTo>
                  <a:lnTo>
                    <a:pt x="333" y="98"/>
                  </a:lnTo>
                  <a:lnTo>
                    <a:pt x="339" y="108"/>
                  </a:lnTo>
                  <a:lnTo>
                    <a:pt x="343" y="118"/>
                  </a:lnTo>
                  <a:lnTo>
                    <a:pt x="348" y="128"/>
                  </a:lnTo>
                  <a:lnTo>
                    <a:pt x="350" y="138"/>
                  </a:lnTo>
                  <a:lnTo>
                    <a:pt x="353" y="160"/>
                  </a:lnTo>
                  <a:lnTo>
                    <a:pt x="355" y="180"/>
                  </a:lnTo>
                  <a:lnTo>
                    <a:pt x="353" y="206"/>
                  </a:lnTo>
                  <a:lnTo>
                    <a:pt x="350" y="226"/>
                  </a:lnTo>
                  <a:lnTo>
                    <a:pt x="349" y="234"/>
                  </a:lnTo>
                  <a:lnTo>
                    <a:pt x="324" y="226"/>
                  </a:lnTo>
                  <a:lnTo>
                    <a:pt x="309" y="221"/>
                  </a:lnTo>
                  <a:lnTo>
                    <a:pt x="291" y="213"/>
                  </a:lnTo>
                  <a:lnTo>
                    <a:pt x="275" y="203"/>
                  </a:lnTo>
                  <a:lnTo>
                    <a:pt x="260" y="193"/>
                  </a:lnTo>
                  <a:lnTo>
                    <a:pt x="245" y="179"/>
                  </a:lnTo>
                  <a:lnTo>
                    <a:pt x="238" y="172"/>
                  </a:lnTo>
                  <a:lnTo>
                    <a:pt x="232" y="164"/>
                  </a:lnTo>
                  <a:close/>
                  <a:moveTo>
                    <a:pt x="384" y="65"/>
                  </a:moveTo>
                  <a:lnTo>
                    <a:pt x="392" y="74"/>
                  </a:lnTo>
                  <a:lnTo>
                    <a:pt x="399" y="68"/>
                  </a:lnTo>
                  <a:lnTo>
                    <a:pt x="408" y="61"/>
                  </a:lnTo>
                  <a:lnTo>
                    <a:pt x="424" y="50"/>
                  </a:lnTo>
                  <a:lnTo>
                    <a:pt x="443" y="43"/>
                  </a:lnTo>
                  <a:lnTo>
                    <a:pt x="460" y="37"/>
                  </a:lnTo>
                  <a:lnTo>
                    <a:pt x="477" y="35"/>
                  </a:lnTo>
                  <a:lnTo>
                    <a:pt x="495" y="32"/>
                  </a:lnTo>
                  <a:lnTo>
                    <a:pt x="521" y="30"/>
                  </a:lnTo>
                  <a:lnTo>
                    <a:pt x="519" y="56"/>
                  </a:lnTo>
                  <a:lnTo>
                    <a:pt x="518" y="74"/>
                  </a:lnTo>
                  <a:lnTo>
                    <a:pt x="513" y="91"/>
                  </a:lnTo>
                  <a:lnTo>
                    <a:pt x="508" y="108"/>
                  </a:lnTo>
                  <a:lnTo>
                    <a:pt x="500" y="127"/>
                  </a:lnTo>
                  <a:lnTo>
                    <a:pt x="490" y="143"/>
                  </a:lnTo>
                  <a:lnTo>
                    <a:pt x="485" y="151"/>
                  </a:lnTo>
                  <a:lnTo>
                    <a:pt x="477" y="159"/>
                  </a:lnTo>
                  <a:lnTo>
                    <a:pt x="467" y="167"/>
                  </a:lnTo>
                  <a:lnTo>
                    <a:pt x="456" y="176"/>
                  </a:lnTo>
                  <a:lnTo>
                    <a:pt x="444" y="182"/>
                  </a:lnTo>
                  <a:lnTo>
                    <a:pt x="431" y="187"/>
                  </a:lnTo>
                  <a:lnTo>
                    <a:pt x="418" y="192"/>
                  </a:lnTo>
                  <a:lnTo>
                    <a:pt x="407" y="196"/>
                  </a:lnTo>
                  <a:lnTo>
                    <a:pt x="382" y="200"/>
                  </a:lnTo>
                  <a:lnTo>
                    <a:pt x="382" y="193"/>
                  </a:lnTo>
                  <a:lnTo>
                    <a:pt x="381" y="190"/>
                  </a:lnTo>
                  <a:lnTo>
                    <a:pt x="381" y="180"/>
                  </a:lnTo>
                  <a:lnTo>
                    <a:pt x="381" y="163"/>
                  </a:lnTo>
                  <a:lnTo>
                    <a:pt x="379" y="146"/>
                  </a:lnTo>
                  <a:lnTo>
                    <a:pt x="375" y="127"/>
                  </a:lnTo>
                  <a:lnTo>
                    <a:pt x="369" y="108"/>
                  </a:lnTo>
                  <a:lnTo>
                    <a:pt x="379" y="91"/>
                  </a:lnTo>
                  <a:lnTo>
                    <a:pt x="385" y="82"/>
                  </a:lnTo>
                  <a:lnTo>
                    <a:pt x="392" y="74"/>
                  </a:lnTo>
                  <a:lnTo>
                    <a:pt x="384" y="65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96" name="Freeform 9"/>
            <p:cNvSpPr>
              <a:spLocks/>
            </p:cNvSpPr>
            <p:nvPr/>
          </p:nvSpPr>
          <p:spPr bwMode="auto">
            <a:xfrm>
              <a:off x="417" y="1191"/>
              <a:ext cx="54" cy="64"/>
            </a:xfrm>
            <a:custGeom>
              <a:avLst/>
              <a:gdLst>
                <a:gd name="T0" fmla="*/ 0 w 110"/>
                <a:gd name="T1" fmla="*/ 0 h 129"/>
                <a:gd name="T2" fmla="*/ 0 w 110"/>
                <a:gd name="T3" fmla="*/ 0 h 129"/>
                <a:gd name="T4" fmla="*/ 0 w 110"/>
                <a:gd name="T5" fmla="*/ 0 h 129"/>
                <a:gd name="T6" fmla="*/ 0 w 110"/>
                <a:gd name="T7" fmla="*/ 0 h 129"/>
                <a:gd name="T8" fmla="*/ 0 w 110"/>
                <a:gd name="T9" fmla="*/ 0 h 129"/>
                <a:gd name="T10" fmla="*/ 0 w 110"/>
                <a:gd name="T11" fmla="*/ 0 h 129"/>
                <a:gd name="T12" fmla="*/ 0 w 110"/>
                <a:gd name="T13" fmla="*/ 0 h 129"/>
                <a:gd name="T14" fmla="*/ 0 w 110"/>
                <a:gd name="T15" fmla="*/ 0 h 129"/>
                <a:gd name="T16" fmla="*/ 0 w 110"/>
                <a:gd name="T17" fmla="*/ 0 h 129"/>
                <a:gd name="T18" fmla="*/ 0 w 110"/>
                <a:gd name="T19" fmla="*/ 0 h 129"/>
                <a:gd name="T20" fmla="*/ 0 w 110"/>
                <a:gd name="T21" fmla="*/ 0 h 129"/>
                <a:gd name="T22" fmla="*/ 0 w 110"/>
                <a:gd name="T23" fmla="*/ 0 h 129"/>
                <a:gd name="T24" fmla="*/ 0 w 110"/>
                <a:gd name="T25" fmla="*/ 0 h 129"/>
                <a:gd name="T26" fmla="*/ 0 w 110"/>
                <a:gd name="T27" fmla="*/ 0 h 129"/>
                <a:gd name="T28" fmla="*/ 0 w 110"/>
                <a:gd name="T29" fmla="*/ 0 h 129"/>
                <a:gd name="T30" fmla="*/ 0 w 110"/>
                <a:gd name="T31" fmla="*/ 0 h 129"/>
                <a:gd name="T32" fmla="*/ 0 w 110"/>
                <a:gd name="T33" fmla="*/ 0 h 129"/>
                <a:gd name="T34" fmla="*/ 0 w 110"/>
                <a:gd name="T35" fmla="*/ 0 h 129"/>
                <a:gd name="T36" fmla="*/ 0 w 110"/>
                <a:gd name="T37" fmla="*/ 0 h 129"/>
                <a:gd name="T38" fmla="*/ 0 w 110"/>
                <a:gd name="T39" fmla="*/ 0 h 129"/>
                <a:gd name="T40" fmla="*/ 0 w 110"/>
                <a:gd name="T41" fmla="*/ 0 h 129"/>
                <a:gd name="T42" fmla="*/ 0 w 110"/>
                <a:gd name="T43" fmla="*/ 0 h 129"/>
                <a:gd name="T44" fmla="*/ 0 w 110"/>
                <a:gd name="T45" fmla="*/ 0 h 129"/>
                <a:gd name="T46" fmla="*/ 0 w 110"/>
                <a:gd name="T47" fmla="*/ 0 h 129"/>
                <a:gd name="T48" fmla="*/ 0 w 110"/>
                <a:gd name="T49" fmla="*/ 0 h 129"/>
                <a:gd name="T50" fmla="*/ 0 w 110"/>
                <a:gd name="T51" fmla="*/ 0 h 129"/>
                <a:gd name="T52" fmla="*/ 0 w 110"/>
                <a:gd name="T53" fmla="*/ 0 h 129"/>
                <a:gd name="T54" fmla="*/ 0 w 110"/>
                <a:gd name="T55" fmla="*/ 0 h 129"/>
                <a:gd name="T56" fmla="*/ 0 w 110"/>
                <a:gd name="T57" fmla="*/ 0 h 129"/>
                <a:gd name="T58" fmla="*/ 0 w 110"/>
                <a:gd name="T59" fmla="*/ 0 h 129"/>
                <a:gd name="T60" fmla="*/ 0 w 110"/>
                <a:gd name="T61" fmla="*/ 0 h 129"/>
                <a:gd name="T62" fmla="*/ 0 w 110"/>
                <a:gd name="T63" fmla="*/ 0 h 1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129"/>
                <a:gd name="T98" fmla="*/ 110 w 110"/>
                <a:gd name="T99" fmla="*/ 129 h 1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129">
                  <a:moveTo>
                    <a:pt x="14" y="28"/>
                  </a:moveTo>
                  <a:lnTo>
                    <a:pt x="14" y="28"/>
                  </a:lnTo>
                  <a:lnTo>
                    <a:pt x="16" y="28"/>
                  </a:lnTo>
                  <a:lnTo>
                    <a:pt x="20" y="28"/>
                  </a:lnTo>
                  <a:lnTo>
                    <a:pt x="30" y="28"/>
                  </a:lnTo>
                  <a:lnTo>
                    <a:pt x="43" y="31"/>
                  </a:lnTo>
                  <a:lnTo>
                    <a:pt x="49" y="35"/>
                  </a:lnTo>
                  <a:lnTo>
                    <a:pt x="56" y="38"/>
                  </a:lnTo>
                  <a:lnTo>
                    <a:pt x="62" y="44"/>
                  </a:lnTo>
                  <a:lnTo>
                    <a:pt x="68" y="51"/>
                  </a:lnTo>
                  <a:lnTo>
                    <a:pt x="75" y="65"/>
                  </a:lnTo>
                  <a:lnTo>
                    <a:pt x="79" y="77"/>
                  </a:lnTo>
                  <a:lnTo>
                    <a:pt x="82" y="88"/>
                  </a:lnTo>
                  <a:lnTo>
                    <a:pt x="82" y="97"/>
                  </a:lnTo>
                  <a:lnTo>
                    <a:pt x="81" y="108"/>
                  </a:lnTo>
                  <a:lnTo>
                    <a:pt x="81" y="110"/>
                  </a:lnTo>
                  <a:lnTo>
                    <a:pt x="81" y="111"/>
                  </a:lnTo>
                  <a:lnTo>
                    <a:pt x="79" y="116"/>
                  </a:lnTo>
                  <a:lnTo>
                    <a:pt x="81" y="121"/>
                  </a:lnTo>
                  <a:lnTo>
                    <a:pt x="85" y="126"/>
                  </a:lnTo>
                  <a:lnTo>
                    <a:pt x="89" y="127"/>
                  </a:lnTo>
                  <a:lnTo>
                    <a:pt x="94" y="129"/>
                  </a:lnTo>
                  <a:lnTo>
                    <a:pt x="98" y="127"/>
                  </a:lnTo>
                  <a:lnTo>
                    <a:pt x="101" y="126"/>
                  </a:lnTo>
                  <a:lnTo>
                    <a:pt x="104" y="123"/>
                  </a:lnTo>
                  <a:lnTo>
                    <a:pt x="107" y="119"/>
                  </a:lnTo>
                  <a:lnTo>
                    <a:pt x="108" y="113"/>
                  </a:lnTo>
                  <a:lnTo>
                    <a:pt x="110" y="97"/>
                  </a:lnTo>
                  <a:lnTo>
                    <a:pt x="108" y="84"/>
                  </a:lnTo>
                  <a:lnTo>
                    <a:pt x="105" y="70"/>
                  </a:lnTo>
                  <a:lnTo>
                    <a:pt x="100" y="54"/>
                  </a:lnTo>
                  <a:lnTo>
                    <a:pt x="91" y="36"/>
                  </a:lnTo>
                  <a:lnTo>
                    <a:pt x="82" y="26"/>
                  </a:lnTo>
                  <a:lnTo>
                    <a:pt x="72" y="18"/>
                  </a:lnTo>
                  <a:lnTo>
                    <a:pt x="62" y="10"/>
                  </a:lnTo>
                  <a:lnTo>
                    <a:pt x="52" y="6"/>
                  </a:lnTo>
                  <a:lnTo>
                    <a:pt x="43" y="3"/>
                  </a:lnTo>
                  <a:lnTo>
                    <a:pt x="33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10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776663" y="4006850"/>
            <a:ext cx="417512" cy="500063"/>
            <a:chOff x="180" y="1035"/>
            <a:chExt cx="349" cy="418"/>
          </a:xfrm>
        </p:grpSpPr>
        <p:sp>
          <p:nvSpPr>
            <p:cNvPr id="2168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0" y="1035"/>
              <a:ext cx="349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86" name="Freeform 5"/>
            <p:cNvSpPr>
              <a:spLocks/>
            </p:cNvSpPr>
            <p:nvPr/>
          </p:nvSpPr>
          <p:spPr bwMode="auto">
            <a:xfrm>
              <a:off x="365" y="1050"/>
              <a:ext cx="75" cy="85"/>
            </a:xfrm>
            <a:custGeom>
              <a:avLst/>
              <a:gdLst>
                <a:gd name="T0" fmla="*/ 0 w 152"/>
                <a:gd name="T1" fmla="*/ 1 h 170"/>
                <a:gd name="T2" fmla="*/ 0 w 152"/>
                <a:gd name="T3" fmla="*/ 1 h 170"/>
                <a:gd name="T4" fmla="*/ 0 w 152"/>
                <a:gd name="T5" fmla="*/ 1 h 170"/>
                <a:gd name="T6" fmla="*/ 0 w 152"/>
                <a:gd name="T7" fmla="*/ 1 h 170"/>
                <a:gd name="T8" fmla="*/ 0 w 152"/>
                <a:gd name="T9" fmla="*/ 1 h 170"/>
                <a:gd name="T10" fmla="*/ 0 w 152"/>
                <a:gd name="T11" fmla="*/ 1 h 170"/>
                <a:gd name="T12" fmla="*/ 0 w 152"/>
                <a:gd name="T13" fmla="*/ 1 h 170"/>
                <a:gd name="T14" fmla="*/ 0 w 152"/>
                <a:gd name="T15" fmla="*/ 1 h 170"/>
                <a:gd name="T16" fmla="*/ 0 w 152"/>
                <a:gd name="T17" fmla="*/ 1 h 170"/>
                <a:gd name="T18" fmla="*/ 0 w 152"/>
                <a:gd name="T19" fmla="*/ 1 h 170"/>
                <a:gd name="T20" fmla="*/ 0 w 152"/>
                <a:gd name="T21" fmla="*/ 1 h 170"/>
                <a:gd name="T22" fmla="*/ 0 w 152"/>
                <a:gd name="T23" fmla="*/ 1 h 170"/>
                <a:gd name="T24" fmla="*/ 0 w 152"/>
                <a:gd name="T25" fmla="*/ 1 h 170"/>
                <a:gd name="T26" fmla="*/ 0 w 152"/>
                <a:gd name="T27" fmla="*/ 1 h 170"/>
                <a:gd name="T28" fmla="*/ 0 w 152"/>
                <a:gd name="T29" fmla="*/ 1 h 170"/>
                <a:gd name="T30" fmla="*/ 0 w 152"/>
                <a:gd name="T31" fmla="*/ 1 h 170"/>
                <a:gd name="T32" fmla="*/ 0 w 152"/>
                <a:gd name="T33" fmla="*/ 1 h 170"/>
                <a:gd name="T34" fmla="*/ 0 w 152"/>
                <a:gd name="T35" fmla="*/ 1 h 170"/>
                <a:gd name="T36" fmla="*/ 0 w 152"/>
                <a:gd name="T37" fmla="*/ 1 h 170"/>
                <a:gd name="T38" fmla="*/ 0 w 152"/>
                <a:gd name="T39" fmla="*/ 1 h 170"/>
                <a:gd name="T40" fmla="*/ 0 w 152"/>
                <a:gd name="T41" fmla="*/ 1 h 170"/>
                <a:gd name="T42" fmla="*/ 0 w 152"/>
                <a:gd name="T43" fmla="*/ 1 h 170"/>
                <a:gd name="T44" fmla="*/ 0 w 152"/>
                <a:gd name="T45" fmla="*/ 1 h 170"/>
                <a:gd name="T46" fmla="*/ 0 w 152"/>
                <a:gd name="T47" fmla="*/ 1 h 170"/>
                <a:gd name="T48" fmla="*/ 0 w 152"/>
                <a:gd name="T49" fmla="*/ 1 h 170"/>
                <a:gd name="T50" fmla="*/ 0 w 152"/>
                <a:gd name="T51" fmla="*/ 1 h 170"/>
                <a:gd name="T52" fmla="*/ 0 w 152"/>
                <a:gd name="T53" fmla="*/ 1 h 170"/>
                <a:gd name="T54" fmla="*/ 0 w 152"/>
                <a:gd name="T55" fmla="*/ 1 h 170"/>
                <a:gd name="T56" fmla="*/ 0 w 152"/>
                <a:gd name="T57" fmla="*/ 1 h 170"/>
                <a:gd name="T58" fmla="*/ 0 w 152"/>
                <a:gd name="T59" fmla="*/ 1 h 170"/>
                <a:gd name="T60" fmla="*/ 0 w 152"/>
                <a:gd name="T61" fmla="*/ 1 h 170"/>
                <a:gd name="T62" fmla="*/ 0 w 152"/>
                <a:gd name="T63" fmla="*/ 1 h 170"/>
                <a:gd name="T64" fmla="*/ 0 w 152"/>
                <a:gd name="T65" fmla="*/ 0 h 170"/>
                <a:gd name="T66" fmla="*/ 0 w 152"/>
                <a:gd name="T67" fmla="*/ 0 h 170"/>
                <a:gd name="T68" fmla="*/ 0 w 152"/>
                <a:gd name="T69" fmla="*/ 1 h 170"/>
                <a:gd name="T70" fmla="*/ 0 w 152"/>
                <a:gd name="T71" fmla="*/ 1 h 170"/>
                <a:gd name="T72" fmla="*/ 0 w 152"/>
                <a:gd name="T73" fmla="*/ 1 h 170"/>
                <a:gd name="T74" fmla="*/ 0 w 152"/>
                <a:gd name="T75" fmla="*/ 1 h 170"/>
                <a:gd name="T76" fmla="*/ 0 w 152"/>
                <a:gd name="T77" fmla="*/ 1 h 170"/>
                <a:gd name="T78" fmla="*/ 0 w 152"/>
                <a:gd name="T79" fmla="*/ 1 h 170"/>
                <a:gd name="T80" fmla="*/ 0 w 152"/>
                <a:gd name="T81" fmla="*/ 1 h 170"/>
                <a:gd name="T82" fmla="*/ 0 w 152"/>
                <a:gd name="T83" fmla="*/ 1 h 170"/>
                <a:gd name="T84" fmla="*/ 0 w 152"/>
                <a:gd name="T85" fmla="*/ 1 h 170"/>
                <a:gd name="T86" fmla="*/ 0 w 152"/>
                <a:gd name="T87" fmla="*/ 1 h 170"/>
                <a:gd name="T88" fmla="*/ 0 w 152"/>
                <a:gd name="T89" fmla="*/ 1 h 1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"/>
                <a:gd name="T136" fmla="*/ 0 h 170"/>
                <a:gd name="T137" fmla="*/ 152 w 152"/>
                <a:gd name="T138" fmla="*/ 170 h 1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" h="170">
                  <a:moveTo>
                    <a:pt x="23" y="44"/>
                  </a:moveTo>
                  <a:lnTo>
                    <a:pt x="23" y="44"/>
                  </a:lnTo>
                  <a:lnTo>
                    <a:pt x="16" y="52"/>
                  </a:lnTo>
                  <a:lnTo>
                    <a:pt x="10" y="61"/>
                  </a:lnTo>
                  <a:lnTo>
                    <a:pt x="0" y="78"/>
                  </a:lnTo>
                  <a:lnTo>
                    <a:pt x="6" y="97"/>
                  </a:lnTo>
                  <a:lnTo>
                    <a:pt x="10" y="116"/>
                  </a:lnTo>
                  <a:lnTo>
                    <a:pt x="12" y="133"/>
                  </a:lnTo>
                  <a:lnTo>
                    <a:pt x="12" y="150"/>
                  </a:lnTo>
                  <a:lnTo>
                    <a:pt x="12" y="160"/>
                  </a:lnTo>
                  <a:lnTo>
                    <a:pt x="13" y="163"/>
                  </a:lnTo>
                  <a:lnTo>
                    <a:pt x="13" y="170"/>
                  </a:lnTo>
                  <a:lnTo>
                    <a:pt x="38" y="166"/>
                  </a:lnTo>
                  <a:lnTo>
                    <a:pt x="49" y="162"/>
                  </a:lnTo>
                  <a:lnTo>
                    <a:pt x="62" y="157"/>
                  </a:lnTo>
                  <a:lnTo>
                    <a:pt x="75" y="152"/>
                  </a:lnTo>
                  <a:lnTo>
                    <a:pt x="87" y="146"/>
                  </a:lnTo>
                  <a:lnTo>
                    <a:pt x="98" y="137"/>
                  </a:lnTo>
                  <a:lnTo>
                    <a:pt x="108" y="129"/>
                  </a:lnTo>
                  <a:lnTo>
                    <a:pt x="116" y="121"/>
                  </a:lnTo>
                  <a:lnTo>
                    <a:pt x="121" y="113"/>
                  </a:lnTo>
                  <a:lnTo>
                    <a:pt x="131" y="97"/>
                  </a:lnTo>
                  <a:lnTo>
                    <a:pt x="139" y="78"/>
                  </a:lnTo>
                  <a:lnTo>
                    <a:pt x="144" y="61"/>
                  </a:lnTo>
                  <a:lnTo>
                    <a:pt x="149" y="44"/>
                  </a:lnTo>
                  <a:lnTo>
                    <a:pt x="150" y="26"/>
                  </a:lnTo>
                  <a:lnTo>
                    <a:pt x="152" y="0"/>
                  </a:lnTo>
                  <a:lnTo>
                    <a:pt x="126" y="2"/>
                  </a:lnTo>
                  <a:lnTo>
                    <a:pt x="108" y="5"/>
                  </a:lnTo>
                  <a:lnTo>
                    <a:pt x="91" y="7"/>
                  </a:lnTo>
                  <a:lnTo>
                    <a:pt x="74" y="13"/>
                  </a:lnTo>
                  <a:lnTo>
                    <a:pt x="55" y="20"/>
                  </a:lnTo>
                  <a:lnTo>
                    <a:pt x="39" y="31"/>
                  </a:lnTo>
                  <a:lnTo>
                    <a:pt x="30" y="38"/>
                  </a:lnTo>
                  <a:lnTo>
                    <a:pt x="23" y="44"/>
                  </a:lnTo>
                  <a:lnTo>
                    <a:pt x="15" y="35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87" name="Freeform 6"/>
            <p:cNvSpPr>
              <a:spLocks/>
            </p:cNvSpPr>
            <p:nvPr/>
          </p:nvSpPr>
          <p:spPr bwMode="auto">
            <a:xfrm>
              <a:off x="286" y="1049"/>
              <a:ext cx="71" cy="103"/>
            </a:xfrm>
            <a:custGeom>
              <a:avLst/>
              <a:gdLst>
                <a:gd name="T0" fmla="*/ 0 w 143"/>
                <a:gd name="T1" fmla="*/ 1 h 205"/>
                <a:gd name="T2" fmla="*/ 0 w 143"/>
                <a:gd name="T3" fmla="*/ 1 h 205"/>
                <a:gd name="T4" fmla="*/ 0 w 143"/>
                <a:gd name="T5" fmla="*/ 1 h 205"/>
                <a:gd name="T6" fmla="*/ 0 w 143"/>
                <a:gd name="T7" fmla="*/ 1 h 205"/>
                <a:gd name="T8" fmla="*/ 0 w 143"/>
                <a:gd name="T9" fmla="*/ 1 h 205"/>
                <a:gd name="T10" fmla="*/ 0 w 143"/>
                <a:gd name="T11" fmla="*/ 1 h 205"/>
                <a:gd name="T12" fmla="*/ 0 w 143"/>
                <a:gd name="T13" fmla="*/ 1 h 205"/>
                <a:gd name="T14" fmla="*/ 0 w 143"/>
                <a:gd name="T15" fmla="*/ 1 h 205"/>
                <a:gd name="T16" fmla="*/ 0 w 143"/>
                <a:gd name="T17" fmla="*/ 1 h 205"/>
                <a:gd name="T18" fmla="*/ 0 w 143"/>
                <a:gd name="T19" fmla="*/ 1 h 205"/>
                <a:gd name="T20" fmla="*/ 0 w 143"/>
                <a:gd name="T21" fmla="*/ 1 h 205"/>
                <a:gd name="T22" fmla="*/ 0 w 143"/>
                <a:gd name="T23" fmla="*/ 1 h 205"/>
                <a:gd name="T24" fmla="*/ 0 w 143"/>
                <a:gd name="T25" fmla="*/ 1 h 205"/>
                <a:gd name="T26" fmla="*/ 0 w 143"/>
                <a:gd name="T27" fmla="*/ 1 h 205"/>
                <a:gd name="T28" fmla="*/ 0 w 143"/>
                <a:gd name="T29" fmla="*/ 1 h 205"/>
                <a:gd name="T30" fmla="*/ 0 w 143"/>
                <a:gd name="T31" fmla="*/ 1 h 205"/>
                <a:gd name="T32" fmla="*/ 0 w 143"/>
                <a:gd name="T33" fmla="*/ 1 h 205"/>
                <a:gd name="T34" fmla="*/ 0 w 143"/>
                <a:gd name="T35" fmla="*/ 1 h 205"/>
                <a:gd name="T36" fmla="*/ 0 w 143"/>
                <a:gd name="T37" fmla="*/ 1 h 205"/>
                <a:gd name="T38" fmla="*/ 0 w 143"/>
                <a:gd name="T39" fmla="*/ 0 h 205"/>
                <a:gd name="T40" fmla="*/ 0 w 143"/>
                <a:gd name="T41" fmla="*/ 0 h 205"/>
                <a:gd name="T42" fmla="*/ 0 w 143"/>
                <a:gd name="T43" fmla="*/ 1 h 205"/>
                <a:gd name="T44" fmla="*/ 0 w 143"/>
                <a:gd name="T45" fmla="*/ 1 h 205"/>
                <a:gd name="T46" fmla="*/ 0 w 143"/>
                <a:gd name="T47" fmla="*/ 1 h 205"/>
                <a:gd name="T48" fmla="*/ 0 w 143"/>
                <a:gd name="T49" fmla="*/ 1 h 205"/>
                <a:gd name="T50" fmla="*/ 0 w 143"/>
                <a:gd name="T51" fmla="*/ 1 h 205"/>
                <a:gd name="T52" fmla="*/ 0 w 143"/>
                <a:gd name="T53" fmla="*/ 1 h 205"/>
                <a:gd name="T54" fmla="*/ 0 w 143"/>
                <a:gd name="T55" fmla="*/ 1 h 205"/>
                <a:gd name="T56" fmla="*/ 0 w 143"/>
                <a:gd name="T57" fmla="*/ 1 h 205"/>
                <a:gd name="T58" fmla="*/ 0 w 143"/>
                <a:gd name="T59" fmla="*/ 1 h 205"/>
                <a:gd name="T60" fmla="*/ 0 w 143"/>
                <a:gd name="T61" fmla="*/ 1 h 205"/>
                <a:gd name="T62" fmla="*/ 0 w 143"/>
                <a:gd name="T63" fmla="*/ 1 h 205"/>
                <a:gd name="T64" fmla="*/ 0 w 143"/>
                <a:gd name="T65" fmla="*/ 1 h 205"/>
                <a:gd name="T66" fmla="*/ 0 w 143"/>
                <a:gd name="T67" fmla="*/ 1 h 205"/>
                <a:gd name="T68" fmla="*/ 0 w 143"/>
                <a:gd name="T69" fmla="*/ 1 h 205"/>
                <a:gd name="T70" fmla="*/ 0 w 143"/>
                <a:gd name="T71" fmla="*/ 1 h 205"/>
                <a:gd name="T72" fmla="*/ 0 w 143"/>
                <a:gd name="T73" fmla="*/ 1 h 205"/>
                <a:gd name="T74" fmla="*/ 0 w 143"/>
                <a:gd name="T75" fmla="*/ 1 h 205"/>
                <a:gd name="T76" fmla="*/ 0 w 143"/>
                <a:gd name="T77" fmla="*/ 1 h 205"/>
                <a:gd name="T78" fmla="*/ 0 w 143"/>
                <a:gd name="T79" fmla="*/ 1 h 205"/>
                <a:gd name="T80" fmla="*/ 0 w 143"/>
                <a:gd name="T81" fmla="*/ 1 h 205"/>
                <a:gd name="T82" fmla="*/ 0 w 143"/>
                <a:gd name="T83" fmla="*/ 1 h 205"/>
                <a:gd name="T84" fmla="*/ 0 w 143"/>
                <a:gd name="T85" fmla="*/ 1 h 205"/>
                <a:gd name="T86" fmla="*/ 0 w 143"/>
                <a:gd name="T87" fmla="*/ 1 h 2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3"/>
                <a:gd name="T133" fmla="*/ 0 h 205"/>
                <a:gd name="T134" fmla="*/ 143 w 143"/>
                <a:gd name="T135" fmla="*/ 205 h 2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3" h="205">
                  <a:moveTo>
                    <a:pt x="138" y="197"/>
                  </a:moveTo>
                  <a:lnTo>
                    <a:pt x="138" y="197"/>
                  </a:lnTo>
                  <a:lnTo>
                    <a:pt x="141" y="177"/>
                  </a:lnTo>
                  <a:lnTo>
                    <a:pt x="143" y="151"/>
                  </a:lnTo>
                  <a:lnTo>
                    <a:pt x="141" y="131"/>
                  </a:lnTo>
                  <a:lnTo>
                    <a:pt x="138" y="109"/>
                  </a:lnTo>
                  <a:lnTo>
                    <a:pt x="136" y="99"/>
                  </a:lnTo>
                  <a:lnTo>
                    <a:pt x="131" y="89"/>
                  </a:lnTo>
                  <a:lnTo>
                    <a:pt x="127" y="79"/>
                  </a:lnTo>
                  <a:lnTo>
                    <a:pt x="121" y="69"/>
                  </a:lnTo>
                  <a:lnTo>
                    <a:pt x="115" y="62"/>
                  </a:lnTo>
                  <a:lnTo>
                    <a:pt x="110" y="55"/>
                  </a:lnTo>
                  <a:lnTo>
                    <a:pt x="95" y="40"/>
                  </a:lnTo>
                  <a:lnTo>
                    <a:pt x="79" y="30"/>
                  </a:lnTo>
                  <a:lnTo>
                    <a:pt x="62" y="20"/>
                  </a:lnTo>
                  <a:lnTo>
                    <a:pt x="46" y="13"/>
                  </a:lnTo>
                  <a:lnTo>
                    <a:pt x="30" y="7"/>
                  </a:lnTo>
                  <a:lnTo>
                    <a:pt x="6" y="0"/>
                  </a:lnTo>
                  <a:lnTo>
                    <a:pt x="4" y="7"/>
                  </a:lnTo>
                  <a:lnTo>
                    <a:pt x="1" y="27"/>
                  </a:lnTo>
                  <a:lnTo>
                    <a:pt x="0" y="53"/>
                  </a:lnTo>
                  <a:lnTo>
                    <a:pt x="1" y="73"/>
                  </a:lnTo>
                  <a:lnTo>
                    <a:pt x="4" y="95"/>
                  </a:lnTo>
                  <a:lnTo>
                    <a:pt x="7" y="105"/>
                  </a:lnTo>
                  <a:lnTo>
                    <a:pt x="10" y="115"/>
                  </a:lnTo>
                  <a:lnTo>
                    <a:pt x="16" y="125"/>
                  </a:lnTo>
                  <a:lnTo>
                    <a:pt x="20" y="135"/>
                  </a:lnTo>
                  <a:lnTo>
                    <a:pt x="26" y="143"/>
                  </a:lnTo>
                  <a:lnTo>
                    <a:pt x="33" y="150"/>
                  </a:lnTo>
                  <a:lnTo>
                    <a:pt x="48" y="164"/>
                  </a:lnTo>
                  <a:lnTo>
                    <a:pt x="63" y="174"/>
                  </a:lnTo>
                  <a:lnTo>
                    <a:pt x="79" y="184"/>
                  </a:lnTo>
                  <a:lnTo>
                    <a:pt x="97" y="192"/>
                  </a:lnTo>
                  <a:lnTo>
                    <a:pt x="112" y="197"/>
                  </a:lnTo>
                  <a:lnTo>
                    <a:pt x="137" y="205"/>
                  </a:lnTo>
                  <a:lnTo>
                    <a:pt x="138" y="197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88" name="Freeform 7"/>
            <p:cNvSpPr>
              <a:spLocks noEditPoints="1"/>
            </p:cNvSpPr>
            <p:nvPr/>
          </p:nvSpPr>
          <p:spPr bwMode="auto">
            <a:xfrm>
              <a:off x="194" y="1158"/>
              <a:ext cx="322" cy="281"/>
            </a:xfrm>
            <a:custGeom>
              <a:avLst/>
              <a:gdLst>
                <a:gd name="T0" fmla="*/ 0 w 645"/>
                <a:gd name="T1" fmla="*/ 0 h 564"/>
                <a:gd name="T2" fmla="*/ 0 w 645"/>
                <a:gd name="T3" fmla="*/ 0 h 564"/>
                <a:gd name="T4" fmla="*/ 0 w 645"/>
                <a:gd name="T5" fmla="*/ 0 h 564"/>
                <a:gd name="T6" fmla="*/ 0 w 645"/>
                <a:gd name="T7" fmla="*/ 0 h 564"/>
                <a:gd name="T8" fmla="*/ 0 w 645"/>
                <a:gd name="T9" fmla="*/ 0 h 564"/>
                <a:gd name="T10" fmla="*/ 0 w 645"/>
                <a:gd name="T11" fmla="*/ 0 h 564"/>
                <a:gd name="T12" fmla="*/ 0 w 645"/>
                <a:gd name="T13" fmla="*/ 0 h 564"/>
                <a:gd name="T14" fmla="*/ 0 w 645"/>
                <a:gd name="T15" fmla="*/ 0 h 564"/>
                <a:gd name="T16" fmla="*/ 0 w 645"/>
                <a:gd name="T17" fmla="*/ 0 h 564"/>
                <a:gd name="T18" fmla="*/ 0 w 645"/>
                <a:gd name="T19" fmla="*/ 0 h 564"/>
                <a:gd name="T20" fmla="*/ 0 w 645"/>
                <a:gd name="T21" fmla="*/ 0 h 564"/>
                <a:gd name="T22" fmla="*/ 0 w 645"/>
                <a:gd name="T23" fmla="*/ 0 h 564"/>
                <a:gd name="T24" fmla="*/ 0 w 645"/>
                <a:gd name="T25" fmla="*/ 0 h 564"/>
                <a:gd name="T26" fmla="*/ 0 w 645"/>
                <a:gd name="T27" fmla="*/ 0 h 564"/>
                <a:gd name="T28" fmla="*/ 0 w 645"/>
                <a:gd name="T29" fmla="*/ 0 h 564"/>
                <a:gd name="T30" fmla="*/ 0 w 645"/>
                <a:gd name="T31" fmla="*/ 0 h 564"/>
                <a:gd name="T32" fmla="*/ 0 w 645"/>
                <a:gd name="T33" fmla="*/ 0 h 564"/>
                <a:gd name="T34" fmla="*/ 0 w 645"/>
                <a:gd name="T35" fmla="*/ 0 h 564"/>
                <a:gd name="T36" fmla="*/ 0 w 645"/>
                <a:gd name="T37" fmla="*/ 0 h 564"/>
                <a:gd name="T38" fmla="*/ 0 w 645"/>
                <a:gd name="T39" fmla="*/ 0 h 564"/>
                <a:gd name="T40" fmla="*/ 0 w 645"/>
                <a:gd name="T41" fmla="*/ 0 h 564"/>
                <a:gd name="T42" fmla="*/ 0 w 645"/>
                <a:gd name="T43" fmla="*/ 0 h 564"/>
                <a:gd name="T44" fmla="*/ 0 w 645"/>
                <a:gd name="T45" fmla="*/ 0 h 564"/>
                <a:gd name="T46" fmla="*/ 0 w 645"/>
                <a:gd name="T47" fmla="*/ 0 h 564"/>
                <a:gd name="T48" fmla="*/ 0 w 645"/>
                <a:gd name="T49" fmla="*/ 0 h 564"/>
                <a:gd name="T50" fmla="*/ 0 w 645"/>
                <a:gd name="T51" fmla="*/ 0 h 564"/>
                <a:gd name="T52" fmla="*/ 0 w 645"/>
                <a:gd name="T53" fmla="*/ 0 h 564"/>
                <a:gd name="T54" fmla="*/ 0 w 645"/>
                <a:gd name="T55" fmla="*/ 0 h 564"/>
                <a:gd name="T56" fmla="*/ 0 w 645"/>
                <a:gd name="T57" fmla="*/ 0 h 564"/>
                <a:gd name="T58" fmla="*/ 0 w 645"/>
                <a:gd name="T59" fmla="*/ 0 h 564"/>
                <a:gd name="T60" fmla="*/ 0 w 645"/>
                <a:gd name="T61" fmla="*/ 0 h 564"/>
                <a:gd name="T62" fmla="*/ 0 w 645"/>
                <a:gd name="T63" fmla="*/ 0 h 564"/>
                <a:gd name="T64" fmla="*/ 0 w 645"/>
                <a:gd name="T65" fmla="*/ 0 h 564"/>
                <a:gd name="T66" fmla="*/ 0 w 645"/>
                <a:gd name="T67" fmla="*/ 0 h 564"/>
                <a:gd name="T68" fmla="*/ 0 w 645"/>
                <a:gd name="T69" fmla="*/ 0 h 564"/>
                <a:gd name="T70" fmla="*/ 0 w 645"/>
                <a:gd name="T71" fmla="*/ 0 h 564"/>
                <a:gd name="T72" fmla="*/ 0 w 645"/>
                <a:gd name="T73" fmla="*/ 0 h 564"/>
                <a:gd name="T74" fmla="*/ 0 w 645"/>
                <a:gd name="T75" fmla="*/ 0 h 564"/>
                <a:gd name="T76" fmla="*/ 0 w 645"/>
                <a:gd name="T77" fmla="*/ 0 h 564"/>
                <a:gd name="T78" fmla="*/ 0 w 645"/>
                <a:gd name="T79" fmla="*/ 0 h 564"/>
                <a:gd name="T80" fmla="*/ 0 w 645"/>
                <a:gd name="T81" fmla="*/ 0 h 564"/>
                <a:gd name="T82" fmla="*/ 0 w 645"/>
                <a:gd name="T83" fmla="*/ 0 h 564"/>
                <a:gd name="T84" fmla="*/ 0 w 645"/>
                <a:gd name="T85" fmla="*/ 0 h 564"/>
                <a:gd name="T86" fmla="*/ 0 w 645"/>
                <a:gd name="T87" fmla="*/ 0 h 564"/>
                <a:gd name="T88" fmla="*/ 0 w 645"/>
                <a:gd name="T89" fmla="*/ 0 h 564"/>
                <a:gd name="T90" fmla="*/ 0 w 645"/>
                <a:gd name="T91" fmla="*/ 0 h 564"/>
                <a:gd name="T92" fmla="*/ 0 w 645"/>
                <a:gd name="T93" fmla="*/ 0 h 564"/>
                <a:gd name="T94" fmla="*/ 0 w 645"/>
                <a:gd name="T95" fmla="*/ 0 h 564"/>
                <a:gd name="T96" fmla="*/ 0 w 645"/>
                <a:gd name="T97" fmla="*/ 0 h 564"/>
                <a:gd name="T98" fmla="*/ 0 w 645"/>
                <a:gd name="T99" fmla="*/ 0 h 564"/>
                <a:gd name="T100" fmla="*/ 0 w 645"/>
                <a:gd name="T101" fmla="*/ 0 h 5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5"/>
                <a:gd name="T154" fmla="*/ 0 h 564"/>
                <a:gd name="T155" fmla="*/ 645 w 645"/>
                <a:gd name="T156" fmla="*/ 564 h 5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5" h="564">
                  <a:moveTo>
                    <a:pt x="645" y="182"/>
                  </a:moveTo>
                  <a:lnTo>
                    <a:pt x="645" y="182"/>
                  </a:lnTo>
                  <a:lnTo>
                    <a:pt x="644" y="163"/>
                  </a:lnTo>
                  <a:lnTo>
                    <a:pt x="642" y="144"/>
                  </a:lnTo>
                  <a:lnTo>
                    <a:pt x="639" y="127"/>
                  </a:lnTo>
                  <a:lnTo>
                    <a:pt x="635" y="111"/>
                  </a:lnTo>
                  <a:lnTo>
                    <a:pt x="629" y="95"/>
                  </a:lnTo>
                  <a:lnTo>
                    <a:pt x="623" y="81"/>
                  </a:lnTo>
                  <a:lnTo>
                    <a:pt x="615" y="68"/>
                  </a:lnTo>
                  <a:lnTo>
                    <a:pt x="606" y="55"/>
                  </a:lnTo>
                  <a:lnTo>
                    <a:pt x="595" y="40"/>
                  </a:lnTo>
                  <a:lnTo>
                    <a:pt x="582" y="29"/>
                  </a:lnTo>
                  <a:lnTo>
                    <a:pt x="570" y="19"/>
                  </a:lnTo>
                  <a:lnTo>
                    <a:pt x="557" y="12"/>
                  </a:lnTo>
                  <a:lnTo>
                    <a:pt x="544" y="6"/>
                  </a:lnTo>
                  <a:lnTo>
                    <a:pt x="533" y="3"/>
                  </a:lnTo>
                  <a:lnTo>
                    <a:pt x="521" y="1"/>
                  </a:lnTo>
                  <a:lnTo>
                    <a:pt x="508" y="0"/>
                  </a:lnTo>
                  <a:lnTo>
                    <a:pt x="498" y="0"/>
                  </a:lnTo>
                  <a:lnTo>
                    <a:pt x="488" y="1"/>
                  </a:lnTo>
                  <a:lnTo>
                    <a:pt x="466" y="7"/>
                  </a:lnTo>
                  <a:lnTo>
                    <a:pt x="446" y="14"/>
                  </a:lnTo>
                  <a:lnTo>
                    <a:pt x="427" y="23"/>
                  </a:lnTo>
                  <a:lnTo>
                    <a:pt x="409" y="33"/>
                  </a:lnTo>
                  <a:lnTo>
                    <a:pt x="390" y="45"/>
                  </a:lnTo>
                  <a:lnTo>
                    <a:pt x="358" y="63"/>
                  </a:lnTo>
                  <a:lnTo>
                    <a:pt x="341" y="74"/>
                  </a:lnTo>
                  <a:lnTo>
                    <a:pt x="332" y="76"/>
                  </a:lnTo>
                  <a:lnTo>
                    <a:pt x="322" y="78"/>
                  </a:lnTo>
                  <a:lnTo>
                    <a:pt x="313" y="76"/>
                  </a:lnTo>
                  <a:lnTo>
                    <a:pt x="303" y="74"/>
                  </a:lnTo>
                  <a:lnTo>
                    <a:pt x="286" y="63"/>
                  </a:lnTo>
                  <a:lnTo>
                    <a:pt x="241" y="38"/>
                  </a:lnTo>
                  <a:lnTo>
                    <a:pt x="217" y="23"/>
                  </a:lnTo>
                  <a:lnTo>
                    <a:pt x="191" y="12"/>
                  </a:lnTo>
                  <a:lnTo>
                    <a:pt x="176" y="7"/>
                  </a:lnTo>
                  <a:lnTo>
                    <a:pt x="163" y="3"/>
                  </a:lnTo>
                  <a:lnTo>
                    <a:pt x="149" y="1"/>
                  </a:lnTo>
                  <a:lnTo>
                    <a:pt x="135" y="0"/>
                  </a:lnTo>
                  <a:lnTo>
                    <a:pt x="123" y="0"/>
                  </a:lnTo>
                  <a:lnTo>
                    <a:pt x="111" y="3"/>
                  </a:lnTo>
                  <a:lnTo>
                    <a:pt x="100" y="6"/>
                  </a:lnTo>
                  <a:lnTo>
                    <a:pt x="88" y="10"/>
                  </a:lnTo>
                  <a:lnTo>
                    <a:pt x="77" y="16"/>
                  </a:lnTo>
                  <a:lnTo>
                    <a:pt x="65" y="25"/>
                  </a:lnTo>
                  <a:lnTo>
                    <a:pt x="54" y="35"/>
                  </a:lnTo>
                  <a:lnTo>
                    <a:pt x="42" y="46"/>
                  </a:lnTo>
                  <a:lnTo>
                    <a:pt x="32" y="59"/>
                  </a:lnTo>
                  <a:lnTo>
                    <a:pt x="23" y="74"/>
                  </a:lnTo>
                  <a:lnTo>
                    <a:pt x="16" y="88"/>
                  </a:lnTo>
                  <a:lnTo>
                    <a:pt x="10" y="104"/>
                  </a:lnTo>
                  <a:lnTo>
                    <a:pt x="6" y="121"/>
                  </a:lnTo>
                  <a:lnTo>
                    <a:pt x="3" y="138"/>
                  </a:lnTo>
                  <a:lnTo>
                    <a:pt x="0" y="157"/>
                  </a:lnTo>
                  <a:lnTo>
                    <a:pt x="0" y="176"/>
                  </a:lnTo>
                  <a:lnTo>
                    <a:pt x="0" y="199"/>
                  </a:lnTo>
                  <a:lnTo>
                    <a:pt x="3" y="223"/>
                  </a:lnTo>
                  <a:lnTo>
                    <a:pt x="8" y="249"/>
                  </a:lnTo>
                  <a:lnTo>
                    <a:pt x="13" y="274"/>
                  </a:lnTo>
                  <a:lnTo>
                    <a:pt x="21" y="300"/>
                  </a:lnTo>
                  <a:lnTo>
                    <a:pt x="29" y="324"/>
                  </a:lnTo>
                  <a:lnTo>
                    <a:pt x="39" y="349"/>
                  </a:lnTo>
                  <a:lnTo>
                    <a:pt x="49" y="373"/>
                  </a:lnTo>
                  <a:lnTo>
                    <a:pt x="60" y="396"/>
                  </a:lnTo>
                  <a:lnTo>
                    <a:pt x="73" y="419"/>
                  </a:lnTo>
                  <a:lnTo>
                    <a:pt x="84" y="441"/>
                  </a:lnTo>
                  <a:lnTo>
                    <a:pt x="97" y="461"/>
                  </a:lnTo>
                  <a:lnTo>
                    <a:pt x="110" y="480"/>
                  </a:lnTo>
                  <a:lnTo>
                    <a:pt x="123" y="497"/>
                  </a:lnTo>
                  <a:lnTo>
                    <a:pt x="136" y="513"/>
                  </a:lnTo>
                  <a:lnTo>
                    <a:pt x="149" y="526"/>
                  </a:lnTo>
                  <a:lnTo>
                    <a:pt x="160" y="536"/>
                  </a:lnTo>
                  <a:lnTo>
                    <a:pt x="171" y="545"/>
                  </a:lnTo>
                  <a:lnTo>
                    <a:pt x="182" y="551"/>
                  </a:lnTo>
                  <a:lnTo>
                    <a:pt x="192" y="556"/>
                  </a:lnTo>
                  <a:lnTo>
                    <a:pt x="201" y="559"/>
                  </a:lnTo>
                  <a:lnTo>
                    <a:pt x="211" y="562"/>
                  </a:lnTo>
                  <a:lnTo>
                    <a:pt x="220" y="564"/>
                  </a:lnTo>
                  <a:lnTo>
                    <a:pt x="228" y="564"/>
                  </a:lnTo>
                  <a:lnTo>
                    <a:pt x="243" y="562"/>
                  </a:lnTo>
                  <a:lnTo>
                    <a:pt x="257" y="559"/>
                  </a:lnTo>
                  <a:lnTo>
                    <a:pt x="270" y="554"/>
                  </a:lnTo>
                  <a:lnTo>
                    <a:pt x="282" y="548"/>
                  </a:lnTo>
                  <a:lnTo>
                    <a:pt x="292" y="541"/>
                  </a:lnTo>
                  <a:lnTo>
                    <a:pt x="299" y="533"/>
                  </a:lnTo>
                  <a:lnTo>
                    <a:pt x="309" y="523"/>
                  </a:lnTo>
                  <a:lnTo>
                    <a:pt x="310" y="522"/>
                  </a:lnTo>
                  <a:lnTo>
                    <a:pt x="316" y="519"/>
                  </a:lnTo>
                  <a:lnTo>
                    <a:pt x="322" y="517"/>
                  </a:lnTo>
                  <a:lnTo>
                    <a:pt x="328" y="519"/>
                  </a:lnTo>
                  <a:lnTo>
                    <a:pt x="332" y="523"/>
                  </a:lnTo>
                  <a:lnTo>
                    <a:pt x="334" y="525"/>
                  </a:lnTo>
                  <a:lnTo>
                    <a:pt x="336" y="529"/>
                  </a:lnTo>
                  <a:lnTo>
                    <a:pt x="342" y="535"/>
                  </a:lnTo>
                  <a:lnTo>
                    <a:pt x="351" y="543"/>
                  </a:lnTo>
                  <a:lnTo>
                    <a:pt x="361" y="551"/>
                  </a:lnTo>
                  <a:lnTo>
                    <a:pt x="371" y="556"/>
                  </a:lnTo>
                  <a:lnTo>
                    <a:pt x="384" y="561"/>
                  </a:lnTo>
                  <a:lnTo>
                    <a:pt x="398" y="562"/>
                  </a:lnTo>
                  <a:lnTo>
                    <a:pt x="411" y="561"/>
                  </a:lnTo>
                  <a:lnTo>
                    <a:pt x="426" y="556"/>
                  </a:lnTo>
                  <a:lnTo>
                    <a:pt x="442" y="548"/>
                  </a:lnTo>
                  <a:lnTo>
                    <a:pt x="459" y="536"/>
                  </a:lnTo>
                  <a:lnTo>
                    <a:pt x="482" y="516"/>
                  </a:lnTo>
                  <a:lnTo>
                    <a:pt x="504" y="494"/>
                  </a:lnTo>
                  <a:lnTo>
                    <a:pt x="522" y="473"/>
                  </a:lnTo>
                  <a:lnTo>
                    <a:pt x="541" y="451"/>
                  </a:lnTo>
                  <a:lnTo>
                    <a:pt x="557" y="428"/>
                  </a:lnTo>
                  <a:lnTo>
                    <a:pt x="573" y="407"/>
                  </a:lnTo>
                  <a:lnTo>
                    <a:pt x="586" y="383"/>
                  </a:lnTo>
                  <a:lnTo>
                    <a:pt x="599" y="360"/>
                  </a:lnTo>
                  <a:lnTo>
                    <a:pt x="609" y="337"/>
                  </a:lnTo>
                  <a:lnTo>
                    <a:pt x="619" y="314"/>
                  </a:lnTo>
                  <a:lnTo>
                    <a:pt x="626" y="291"/>
                  </a:lnTo>
                  <a:lnTo>
                    <a:pt x="634" y="268"/>
                  </a:lnTo>
                  <a:lnTo>
                    <a:pt x="638" y="245"/>
                  </a:lnTo>
                  <a:lnTo>
                    <a:pt x="642" y="223"/>
                  </a:lnTo>
                  <a:lnTo>
                    <a:pt x="644" y="202"/>
                  </a:lnTo>
                  <a:lnTo>
                    <a:pt x="645" y="182"/>
                  </a:lnTo>
                  <a:close/>
                  <a:moveTo>
                    <a:pt x="446" y="82"/>
                  </a:moveTo>
                  <a:lnTo>
                    <a:pt x="446" y="82"/>
                  </a:lnTo>
                  <a:lnTo>
                    <a:pt x="446" y="76"/>
                  </a:lnTo>
                  <a:lnTo>
                    <a:pt x="449" y="72"/>
                  </a:lnTo>
                  <a:lnTo>
                    <a:pt x="452" y="68"/>
                  </a:lnTo>
                  <a:lnTo>
                    <a:pt x="458" y="66"/>
                  </a:lnTo>
                  <a:lnTo>
                    <a:pt x="466" y="66"/>
                  </a:lnTo>
                  <a:lnTo>
                    <a:pt x="479" y="68"/>
                  </a:lnTo>
                  <a:lnTo>
                    <a:pt x="489" y="69"/>
                  </a:lnTo>
                  <a:lnTo>
                    <a:pt x="498" y="72"/>
                  </a:lnTo>
                  <a:lnTo>
                    <a:pt x="508" y="76"/>
                  </a:lnTo>
                  <a:lnTo>
                    <a:pt x="518" y="84"/>
                  </a:lnTo>
                  <a:lnTo>
                    <a:pt x="528" y="92"/>
                  </a:lnTo>
                  <a:lnTo>
                    <a:pt x="537" y="102"/>
                  </a:lnTo>
                  <a:lnTo>
                    <a:pt x="546" y="120"/>
                  </a:lnTo>
                  <a:lnTo>
                    <a:pt x="551" y="136"/>
                  </a:lnTo>
                  <a:lnTo>
                    <a:pt x="554" y="150"/>
                  </a:lnTo>
                  <a:lnTo>
                    <a:pt x="556" y="163"/>
                  </a:lnTo>
                  <a:lnTo>
                    <a:pt x="554" y="179"/>
                  </a:lnTo>
                  <a:lnTo>
                    <a:pt x="553" y="185"/>
                  </a:lnTo>
                  <a:lnTo>
                    <a:pt x="550" y="189"/>
                  </a:lnTo>
                  <a:lnTo>
                    <a:pt x="547" y="192"/>
                  </a:lnTo>
                  <a:lnTo>
                    <a:pt x="544" y="193"/>
                  </a:lnTo>
                  <a:lnTo>
                    <a:pt x="540" y="195"/>
                  </a:lnTo>
                  <a:lnTo>
                    <a:pt x="535" y="193"/>
                  </a:lnTo>
                  <a:lnTo>
                    <a:pt x="531" y="192"/>
                  </a:lnTo>
                  <a:lnTo>
                    <a:pt x="527" y="187"/>
                  </a:lnTo>
                  <a:lnTo>
                    <a:pt x="525" y="182"/>
                  </a:lnTo>
                  <a:lnTo>
                    <a:pt x="527" y="177"/>
                  </a:lnTo>
                  <a:lnTo>
                    <a:pt x="527" y="176"/>
                  </a:lnTo>
                  <a:lnTo>
                    <a:pt x="527" y="174"/>
                  </a:lnTo>
                  <a:lnTo>
                    <a:pt x="528" y="163"/>
                  </a:lnTo>
                  <a:lnTo>
                    <a:pt x="528" y="154"/>
                  </a:lnTo>
                  <a:lnTo>
                    <a:pt x="525" y="143"/>
                  </a:lnTo>
                  <a:lnTo>
                    <a:pt x="521" y="131"/>
                  </a:lnTo>
                  <a:lnTo>
                    <a:pt x="514" y="117"/>
                  </a:lnTo>
                  <a:lnTo>
                    <a:pt x="508" y="110"/>
                  </a:lnTo>
                  <a:lnTo>
                    <a:pt x="502" y="104"/>
                  </a:lnTo>
                  <a:lnTo>
                    <a:pt x="495" y="101"/>
                  </a:lnTo>
                  <a:lnTo>
                    <a:pt x="489" y="97"/>
                  </a:lnTo>
                  <a:lnTo>
                    <a:pt x="476" y="94"/>
                  </a:lnTo>
                  <a:lnTo>
                    <a:pt x="466" y="94"/>
                  </a:lnTo>
                  <a:lnTo>
                    <a:pt x="462" y="94"/>
                  </a:lnTo>
                  <a:lnTo>
                    <a:pt x="460" y="94"/>
                  </a:lnTo>
                  <a:lnTo>
                    <a:pt x="456" y="92"/>
                  </a:lnTo>
                  <a:lnTo>
                    <a:pt x="450" y="91"/>
                  </a:lnTo>
                  <a:lnTo>
                    <a:pt x="447" y="87"/>
                  </a:lnTo>
                  <a:lnTo>
                    <a:pt x="446" y="8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89" name="Freeform 8"/>
            <p:cNvSpPr>
              <a:spLocks noEditPoints="1"/>
            </p:cNvSpPr>
            <p:nvPr/>
          </p:nvSpPr>
          <p:spPr bwMode="auto">
            <a:xfrm>
              <a:off x="180" y="1035"/>
              <a:ext cx="349" cy="418"/>
            </a:xfrm>
            <a:custGeom>
              <a:avLst/>
              <a:gdLst>
                <a:gd name="T0" fmla="*/ 1 w 698"/>
                <a:gd name="T1" fmla="*/ 1 h 836"/>
                <a:gd name="T2" fmla="*/ 1 w 698"/>
                <a:gd name="T3" fmla="*/ 1 h 836"/>
                <a:gd name="T4" fmla="*/ 1 w 698"/>
                <a:gd name="T5" fmla="*/ 1 h 836"/>
                <a:gd name="T6" fmla="*/ 1 w 698"/>
                <a:gd name="T7" fmla="*/ 1 h 836"/>
                <a:gd name="T8" fmla="*/ 1 w 698"/>
                <a:gd name="T9" fmla="*/ 1 h 836"/>
                <a:gd name="T10" fmla="*/ 1 w 698"/>
                <a:gd name="T11" fmla="*/ 1 h 836"/>
                <a:gd name="T12" fmla="*/ 1 w 698"/>
                <a:gd name="T13" fmla="*/ 1 h 836"/>
                <a:gd name="T14" fmla="*/ 1 w 698"/>
                <a:gd name="T15" fmla="*/ 1 h 836"/>
                <a:gd name="T16" fmla="*/ 1 w 698"/>
                <a:gd name="T17" fmla="*/ 1 h 836"/>
                <a:gd name="T18" fmla="*/ 1 w 698"/>
                <a:gd name="T19" fmla="*/ 1 h 836"/>
                <a:gd name="T20" fmla="*/ 1 w 698"/>
                <a:gd name="T21" fmla="*/ 1 h 836"/>
                <a:gd name="T22" fmla="*/ 1 w 698"/>
                <a:gd name="T23" fmla="*/ 1 h 836"/>
                <a:gd name="T24" fmla="*/ 1 w 698"/>
                <a:gd name="T25" fmla="*/ 1 h 836"/>
                <a:gd name="T26" fmla="*/ 1 w 698"/>
                <a:gd name="T27" fmla="*/ 1 h 836"/>
                <a:gd name="T28" fmla="*/ 1 w 698"/>
                <a:gd name="T29" fmla="*/ 1 h 836"/>
                <a:gd name="T30" fmla="*/ 1 w 698"/>
                <a:gd name="T31" fmla="*/ 1 h 836"/>
                <a:gd name="T32" fmla="*/ 0 w 698"/>
                <a:gd name="T33" fmla="*/ 1 h 836"/>
                <a:gd name="T34" fmla="*/ 1 w 698"/>
                <a:gd name="T35" fmla="*/ 1 h 836"/>
                <a:gd name="T36" fmla="*/ 1 w 698"/>
                <a:gd name="T37" fmla="*/ 1 h 836"/>
                <a:gd name="T38" fmla="*/ 1 w 698"/>
                <a:gd name="T39" fmla="*/ 1 h 836"/>
                <a:gd name="T40" fmla="*/ 1 w 698"/>
                <a:gd name="T41" fmla="*/ 1 h 836"/>
                <a:gd name="T42" fmla="*/ 1 w 698"/>
                <a:gd name="T43" fmla="*/ 1 h 836"/>
                <a:gd name="T44" fmla="*/ 1 w 698"/>
                <a:gd name="T45" fmla="*/ 1 h 836"/>
                <a:gd name="T46" fmla="*/ 1 w 698"/>
                <a:gd name="T47" fmla="*/ 1 h 836"/>
                <a:gd name="T48" fmla="*/ 1 w 698"/>
                <a:gd name="T49" fmla="*/ 1 h 836"/>
                <a:gd name="T50" fmla="*/ 1 w 698"/>
                <a:gd name="T51" fmla="*/ 1 h 836"/>
                <a:gd name="T52" fmla="*/ 1 w 698"/>
                <a:gd name="T53" fmla="*/ 1 h 836"/>
                <a:gd name="T54" fmla="*/ 1 w 698"/>
                <a:gd name="T55" fmla="*/ 1 h 836"/>
                <a:gd name="T56" fmla="*/ 1 w 698"/>
                <a:gd name="T57" fmla="*/ 1 h 836"/>
                <a:gd name="T58" fmla="*/ 1 w 698"/>
                <a:gd name="T59" fmla="*/ 1 h 836"/>
                <a:gd name="T60" fmla="*/ 1 w 698"/>
                <a:gd name="T61" fmla="*/ 1 h 836"/>
                <a:gd name="T62" fmla="*/ 1 w 698"/>
                <a:gd name="T63" fmla="*/ 1 h 836"/>
                <a:gd name="T64" fmla="*/ 1 w 698"/>
                <a:gd name="T65" fmla="*/ 1 h 836"/>
                <a:gd name="T66" fmla="*/ 1 w 698"/>
                <a:gd name="T67" fmla="*/ 1 h 836"/>
                <a:gd name="T68" fmla="*/ 1 w 698"/>
                <a:gd name="T69" fmla="*/ 1 h 836"/>
                <a:gd name="T70" fmla="*/ 1 w 698"/>
                <a:gd name="T71" fmla="*/ 1 h 836"/>
                <a:gd name="T72" fmla="*/ 1 w 698"/>
                <a:gd name="T73" fmla="*/ 1 h 836"/>
                <a:gd name="T74" fmla="*/ 1 w 698"/>
                <a:gd name="T75" fmla="*/ 1 h 836"/>
                <a:gd name="T76" fmla="*/ 1 w 698"/>
                <a:gd name="T77" fmla="*/ 1 h 836"/>
                <a:gd name="T78" fmla="*/ 1 w 698"/>
                <a:gd name="T79" fmla="*/ 1 h 836"/>
                <a:gd name="T80" fmla="*/ 1 w 698"/>
                <a:gd name="T81" fmla="*/ 1 h 836"/>
                <a:gd name="T82" fmla="*/ 1 w 698"/>
                <a:gd name="T83" fmla="*/ 1 h 836"/>
                <a:gd name="T84" fmla="*/ 1 w 698"/>
                <a:gd name="T85" fmla="*/ 1 h 836"/>
                <a:gd name="T86" fmla="*/ 1 w 698"/>
                <a:gd name="T87" fmla="*/ 1 h 836"/>
                <a:gd name="T88" fmla="*/ 1 w 698"/>
                <a:gd name="T89" fmla="*/ 1 h 836"/>
                <a:gd name="T90" fmla="*/ 1 w 698"/>
                <a:gd name="T91" fmla="*/ 1 h 836"/>
                <a:gd name="T92" fmla="*/ 1 w 698"/>
                <a:gd name="T93" fmla="*/ 1 h 836"/>
                <a:gd name="T94" fmla="*/ 1 w 698"/>
                <a:gd name="T95" fmla="*/ 1 h 836"/>
                <a:gd name="T96" fmla="*/ 1 w 698"/>
                <a:gd name="T97" fmla="*/ 1 h 836"/>
                <a:gd name="T98" fmla="*/ 1 w 698"/>
                <a:gd name="T99" fmla="*/ 1 h 836"/>
                <a:gd name="T100" fmla="*/ 1 w 698"/>
                <a:gd name="T101" fmla="*/ 1 h 836"/>
                <a:gd name="T102" fmla="*/ 1 w 698"/>
                <a:gd name="T103" fmla="*/ 1 h 836"/>
                <a:gd name="T104" fmla="*/ 1 w 698"/>
                <a:gd name="T105" fmla="*/ 1 h 836"/>
                <a:gd name="T106" fmla="*/ 1 w 698"/>
                <a:gd name="T107" fmla="*/ 1 h 836"/>
                <a:gd name="T108" fmla="*/ 1 w 698"/>
                <a:gd name="T109" fmla="*/ 1 h 836"/>
                <a:gd name="T110" fmla="*/ 1 w 698"/>
                <a:gd name="T111" fmla="*/ 1 h 8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8"/>
                <a:gd name="T169" fmla="*/ 0 h 836"/>
                <a:gd name="T170" fmla="*/ 698 w 698"/>
                <a:gd name="T171" fmla="*/ 836 h 8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8" h="836">
                  <a:moveTo>
                    <a:pt x="655" y="283"/>
                  </a:moveTo>
                  <a:lnTo>
                    <a:pt x="655" y="283"/>
                  </a:lnTo>
                  <a:lnTo>
                    <a:pt x="640" y="267"/>
                  </a:lnTo>
                  <a:lnTo>
                    <a:pt x="626" y="254"/>
                  </a:lnTo>
                  <a:lnTo>
                    <a:pt x="611" y="242"/>
                  </a:lnTo>
                  <a:lnTo>
                    <a:pt x="596" y="234"/>
                  </a:lnTo>
                  <a:lnTo>
                    <a:pt x="581" y="226"/>
                  </a:lnTo>
                  <a:lnTo>
                    <a:pt x="565" y="222"/>
                  </a:lnTo>
                  <a:lnTo>
                    <a:pt x="551" y="219"/>
                  </a:lnTo>
                  <a:lnTo>
                    <a:pt x="535" y="218"/>
                  </a:lnTo>
                  <a:lnTo>
                    <a:pt x="518" y="219"/>
                  </a:lnTo>
                  <a:lnTo>
                    <a:pt x="502" y="222"/>
                  </a:lnTo>
                  <a:lnTo>
                    <a:pt x="486" y="226"/>
                  </a:lnTo>
                  <a:lnTo>
                    <a:pt x="470" y="231"/>
                  </a:lnTo>
                  <a:lnTo>
                    <a:pt x="456" y="238"/>
                  </a:lnTo>
                  <a:lnTo>
                    <a:pt x="441" y="245"/>
                  </a:lnTo>
                  <a:lnTo>
                    <a:pt x="415" y="259"/>
                  </a:lnTo>
                  <a:lnTo>
                    <a:pt x="374" y="284"/>
                  </a:lnTo>
                  <a:lnTo>
                    <a:pt x="379" y="257"/>
                  </a:lnTo>
                  <a:lnTo>
                    <a:pt x="382" y="226"/>
                  </a:lnTo>
                  <a:lnTo>
                    <a:pt x="410" y="222"/>
                  </a:lnTo>
                  <a:lnTo>
                    <a:pt x="424" y="219"/>
                  </a:lnTo>
                  <a:lnTo>
                    <a:pt x="438" y="213"/>
                  </a:lnTo>
                  <a:lnTo>
                    <a:pt x="454" y="208"/>
                  </a:lnTo>
                  <a:lnTo>
                    <a:pt x="469" y="199"/>
                  </a:lnTo>
                  <a:lnTo>
                    <a:pt x="483" y="189"/>
                  </a:lnTo>
                  <a:lnTo>
                    <a:pt x="496" y="177"/>
                  </a:lnTo>
                  <a:lnTo>
                    <a:pt x="505" y="169"/>
                  </a:lnTo>
                  <a:lnTo>
                    <a:pt x="512" y="159"/>
                  </a:lnTo>
                  <a:lnTo>
                    <a:pt x="519" y="148"/>
                  </a:lnTo>
                  <a:lnTo>
                    <a:pt x="525" y="138"/>
                  </a:lnTo>
                  <a:lnTo>
                    <a:pt x="534" y="118"/>
                  </a:lnTo>
                  <a:lnTo>
                    <a:pt x="539" y="97"/>
                  </a:lnTo>
                  <a:lnTo>
                    <a:pt x="544" y="78"/>
                  </a:lnTo>
                  <a:lnTo>
                    <a:pt x="547" y="59"/>
                  </a:lnTo>
                  <a:lnTo>
                    <a:pt x="548" y="30"/>
                  </a:lnTo>
                  <a:lnTo>
                    <a:pt x="547" y="16"/>
                  </a:lnTo>
                  <a:lnTo>
                    <a:pt x="545" y="12"/>
                  </a:lnTo>
                  <a:lnTo>
                    <a:pt x="544" y="7"/>
                  </a:lnTo>
                  <a:lnTo>
                    <a:pt x="539" y="4"/>
                  </a:lnTo>
                  <a:lnTo>
                    <a:pt x="535" y="4"/>
                  </a:lnTo>
                  <a:lnTo>
                    <a:pt x="522" y="3"/>
                  </a:lnTo>
                  <a:lnTo>
                    <a:pt x="493" y="4"/>
                  </a:lnTo>
                  <a:lnTo>
                    <a:pt x="474" y="7"/>
                  </a:lnTo>
                  <a:lnTo>
                    <a:pt x="454" y="12"/>
                  </a:lnTo>
                  <a:lnTo>
                    <a:pt x="434" y="17"/>
                  </a:lnTo>
                  <a:lnTo>
                    <a:pt x="412" y="27"/>
                  </a:lnTo>
                  <a:lnTo>
                    <a:pt x="402" y="33"/>
                  </a:lnTo>
                  <a:lnTo>
                    <a:pt x="392" y="39"/>
                  </a:lnTo>
                  <a:lnTo>
                    <a:pt x="382" y="46"/>
                  </a:lnTo>
                  <a:lnTo>
                    <a:pt x="374" y="55"/>
                  </a:lnTo>
                  <a:lnTo>
                    <a:pt x="362" y="68"/>
                  </a:lnTo>
                  <a:lnTo>
                    <a:pt x="353" y="81"/>
                  </a:lnTo>
                  <a:lnTo>
                    <a:pt x="345" y="69"/>
                  </a:lnTo>
                  <a:lnTo>
                    <a:pt x="335" y="58"/>
                  </a:lnTo>
                  <a:lnTo>
                    <a:pt x="323" y="48"/>
                  </a:lnTo>
                  <a:lnTo>
                    <a:pt x="312" y="40"/>
                  </a:lnTo>
                  <a:lnTo>
                    <a:pt x="300" y="32"/>
                  </a:lnTo>
                  <a:lnTo>
                    <a:pt x="288" y="26"/>
                  </a:lnTo>
                  <a:lnTo>
                    <a:pt x="265" y="16"/>
                  </a:lnTo>
                  <a:lnTo>
                    <a:pt x="244" y="9"/>
                  </a:lnTo>
                  <a:lnTo>
                    <a:pt x="226" y="4"/>
                  </a:lnTo>
                  <a:lnTo>
                    <a:pt x="209" y="0"/>
                  </a:lnTo>
                  <a:lnTo>
                    <a:pt x="205" y="1"/>
                  </a:lnTo>
                  <a:lnTo>
                    <a:pt x="200" y="3"/>
                  </a:lnTo>
                  <a:lnTo>
                    <a:pt x="196" y="6"/>
                  </a:lnTo>
                  <a:lnTo>
                    <a:pt x="195" y="10"/>
                  </a:lnTo>
                  <a:lnTo>
                    <a:pt x="189" y="32"/>
                  </a:lnTo>
                  <a:lnTo>
                    <a:pt x="186" y="53"/>
                  </a:lnTo>
                  <a:lnTo>
                    <a:pt x="185" y="82"/>
                  </a:lnTo>
                  <a:lnTo>
                    <a:pt x="186" y="105"/>
                  </a:lnTo>
                  <a:lnTo>
                    <a:pt x="190" y="130"/>
                  </a:lnTo>
                  <a:lnTo>
                    <a:pt x="193" y="141"/>
                  </a:lnTo>
                  <a:lnTo>
                    <a:pt x="198" y="154"/>
                  </a:lnTo>
                  <a:lnTo>
                    <a:pt x="203" y="166"/>
                  </a:lnTo>
                  <a:lnTo>
                    <a:pt x="211" y="179"/>
                  </a:lnTo>
                  <a:lnTo>
                    <a:pt x="219" y="192"/>
                  </a:lnTo>
                  <a:lnTo>
                    <a:pt x="229" y="202"/>
                  </a:lnTo>
                  <a:lnTo>
                    <a:pt x="241" y="212"/>
                  </a:lnTo>
                  <a:lnTo>
                    <a:pt x="252" y="222"/>
                  </a:lnTo>
                  <a:lnTo>
                    <a:pt x="265" y="229"/>
                  </a:lnTo>
                  <a:lnTo>
                    <a:pt x="277" y="236"/>
                  </a:lnTo>
                  <a:lnTo>
                    <a:pt x="301" y="246"/>
                  </a:lnTo>
                  <a:lnTo>
                    <a:pt x="317" y="252"/>
                  </a:lnTo>
                  <a:lnTo>
                    <a:pt x="330" y="257"/>
                  </a:lnTo>
                  <a:lnTo>
                    <a:pt x="350" y="261"/>
                  </a:lnTo>
                  <a:lnTo>
                    <a:pt x="345" y="295"/>
                  </a:lnTo>
                  <a:lnTo>
                    <a:pt x="336" y="291"/>
                  </a:lnTo>
                  <a:lnTo>
                    <a:pt x="326" y="285"/>
                  </a:lnTo>
                  <a:lnTo>
                    <a:pt x="294" y="267"/>
                  </a:lnTo>
                  <a:lnTo>
                    <a:pt x="275" y="255"/>
                  </a:lnTo>
                  <a:lnTo>
                    <a:pt x="255" y="244"/>
                  </a:lnTo>
                  <a:lnTo>
                    <a:pt x="234" y="234"/>
                  </a:lnTo>
                  <a:lnTo>
                    <a:pt x="211" y="226"/>
                  </a:lnTo>
                  <a:lnTo>
                    <a:pt x="187" y="221"/>
                  </a:lnTo>
                  <a:lnTo>
                    <a:pt x="175" y="219"/>
                  </a:lnTo>
                  <a:lnTo>
                    <a:pt x="162" y="218"/>
                  </a:lnTo>
                  <a:lnTo>
                    <a:pt x="147" y="219"/>
                  </a:lnTo>
                  <a:lnTo>
                    <a:pt x="133" y="221"/>
                  </a:lnTo>
                  <a:lnTo>
                    <a:pt x="120" y="225"/>
                  </a:lnTo>
                  <a:lnTo>
                    <a:pt x="105" y="231"/>
                  </a:lnTo>
                  <a:lnTo>
                    <a:pt x="91" y="238"/>
                  </a:lnTo>
                  <a:lnTo>
                    <a:pt x="76" y="248"/>
                  </a:lnTo>
                  <a:lnTo>
                    <a:pt x="63" y="259"/>
                  </a:lnTo>
                  <a:lnTo>
                    <a:pt x="49" y="272"/>
                  </a:lnTo>
                  <a:lnTo>
                    <a:pt x="37" y="288"/>
                  </a:lnTo>
                  <a:lnTo>
                    <a:pt x="27" y="306"/>
                  </a:lnTo>
                  <a:lnTo>
                    <a:pt x="19" y="323"/>
                  </a:lnTo>
                  <a:lnTo>
                    <a:pt x="12" y="342"/>
                  </a:lnTo>
                  <a:lnTo>
                    <a:pt x="7" y="360"/>
                  </a:lnTo>
                  <a:lnTo>
                    <a:pt x="3" y="379"/>
                  </a:lnTo>
                  <a:lnTo>
                    <a:pt x="1" y="399"/>
                  </a:lnTo>
                  <a:lnTo>
                    <a:pt x="0" y="421"/>
                  </a:lnTo>
                  <a:lnTo>
                    <a:pt x="1" y="447"/>
                  </a:lnTo>
                  <a:lnTo>
                    <a:pt x="4" y="473"/>
                  </a:lnTo>
                  <a:lnTo>
                    <a:pt x="9" y="499"/>
                  </a:lnTo>
                  <a:lnTo>
                    <a:pt x="14" y="526"/>
                  </a:lnTo>
                  <a:lnTo>
                    <a:pt x="22" y="552"/>
                  </a:lnTo>
                  <a:lnTo>
                    <a:pt x="30" y="578"/>
                  </a:lnTo>
                  <a:lnTo>
                    <a:pt x="40" y="604"/>
                  </a:lnTo>
                  <a:lnTo>
                    <a:pt x="52" y="630"/>
                  </a:lnTo>
                  <a:lnTo>
                    <a:pt x="63" y="654"/>
                  </a:lnTo>
                  <a:lnTo>
                    <a:pt x="75" y="677"/>
                  </a:lnTo>
                  <a:lnTo>
                    <a:pt x="88" y="701"/>
                  </a:lnTo>
                  <a:lnTo>
                    <a:pt x="102" y="721"/>
                  </a:lnTo>
                  <a:lnTo>
                    <a:pt x="115" y="741"/>
                  </a:lnTo>
                  <a:lnTo>
                    <a:pt x="130" y="760"/>
                  </a:lnTo>
                  <a:lnTo>
                    <a:pt x="143" y="775"/>
                  </a:lnTo>
                  <a:lnTo>
                    <a:pt x="157" y="790"/>
                  </a:lnTo>
                  <a:lnTo>
                    <a:pt x="170" y="801"/>
                  </a:lnTo>
                  <a:lnTo>
                    <a:pt x="183" y="811"/>
                  </a:lnTo>
                  <a:lnTo>
                    <a:pt x="195" y="819"/>
                  </a:lnTo>
                  <a:lnTo>
                    <a:pt x="208" y="826"/>
                  </a:lnTo>
                  <a:lnTo>
                    <a:pt x="219" y="830"/>
                  </a:lnTo>
                  <a:lnTo>
                    <a:pt x="232" y="833"/>
                  </a:lnTo>
                  <a:lnTo>
                    <a:pt x="244" y="836"/>
                  </a:lnTo>
                  <a:lnTo>
                    <a:pt x="255" y="836"/>
                  </a:lnTo>
                  <a:lnTo>
                    <a:pt x="271" y="835"/>
                  </a:lnTo>
                  <a:lnTo>
                    <a:pt x="286" y="832"/>
                  </a:lnTo>
                  <a:lnTo>
                    <a:pt x="300" y="827"/>
                  </a:lnTo>
                  <a:lnTo>
                    <a:pt x="312" y="822"/>
                  </a:lnTo>
                  <a:lnTo>
                    <a:pt x="323" y="816"/>
                  </a:lnTo>
                  <a:lnTo>
                    <a:pt x="332" y="809"/>
                  </a:lnTo>
                  <a:lnTo>
                    <a:pt x="348" y="796"/>
                  </a:lnTo>
                  <a:lnTo>
                    <a:pt x="361" y="809"/>
                  </a:lnTo>
                  <a:lnTo>
                    <a:pt x="372" y="817"/>
                  </a:lnTo>
                  <a:lnTo>
                    <a:pt x="388" y="826"/>
                  </a:lnTo>
                  <a:lnTo>
                    <a:pt x="397" y="829"/>
                  </a:lnTo>
                  <a:lnTo>
                    <a:pt x="405" y="832"/>
                  </a:lnTo>
                  <a:lnTo>
                    <a:pt x="415" y="833"/>
                  </a:lnTo>
                  <a:lnTo>
                    <a:pt x="425" y="835"/>
                  </a:lnTo>
                  <a:lnTo>
                    <a:pt x="434" y="833"/>
                  </a:lnTo>
                  <a:lnTo>
                    <a:pt x="444" y="832"/>
                  </a:lnTo>
                  <a:lnTo>
                    <a:pt x="453" y="830"/>
                  </a:lnTo>
                  <a:lnTo>
                    <a:pt x="463" y="826"/>
                  </a:lnTo>
                  <a:lnTo>
                    <a:pt x="473" y="822"/>
                  </a:lnTo>
                  <a:lnTo>
                    <a:pt x="483" y="816"/>
                  </a:lnTo>
                  <a:lnTo>
                    <a:pt x="493" y="809"/>
                  </a:lnTo>
                  <a:lnTo>
                    <a:pt x="503" y="801"/>
                  </a:lnTo>
                  <a:lnTo>
                    <a:pt x="528" y="780"/>
                  </a:lnTo>
                  <a:lnTo>
                    <a:pt x="549" y="758"/>
                  </a:lnTo>
                  <a:lnTo>
                    <a:pt x="570" y="735"/>
                  </a:lnTo>
                  <a:lnTo>
                    <a:pt x="588" y="712"/>
                  </a:lnTo>
                  <a:lnTo>
                    <a:pt x="607" y="689"/>
                  </a:lnTo>
                  <a:lnTo>
                    <a:pt x="623" y="666"/>
                  </a:lnTo>
                  <a:lnTo>
                    <a:pt x="637" y="641"/>
                  </a:lnTo>
                  <a:lnTo>
                    <a:pt x="650" y="617"/>
                  </a:lnTo>
                  <a:lnTo>
                    <a:pt x="661" y="592"/>
                  </a:lnTo>
                  <a:lnTo>
                    <a:pt x="671" y="568"/>
                  </a:lnTo>
                  <a:lnTo>
                    <a:pt x="679" y="543"/>
                  </a:lnTo>
                  <a:lnTo>
                    <a:pt x="686" y="519"/>
                  </a:lnTo>
                  <a:lnTo>
                    <a:pt x="691" y="496"/>
                  </a:lnTo>
                  <a:lnTo>
                    <a:pt x="695" y="473"/>
                  </a:lnTo>
                  <a:lnTo>
                    <a:pt x="698" y="450"/>
                  </a:lnTo>
                  <a:lnTo>
                    <a:pt x="698" y="427"/>
                  </a:lnTo>
                  <a:lnTo>
                    <a:pt x="698" y="406"/>
                  </a:lnTo>
                  <a:lnTo>
                    <a:pt x="695" y="386"/>
                  </a:lnTo>
                  <a:lnTo>
                    <a:pt x="692" y="366"/>
                  </a:lnTo>
                  <a:lnTo>
                    <a:pt x="688" y="347"/>
                  </a:lnTo>
                  <a:lnTo>
                    <a:pt x="682" y="330"/>
                  </a:lnTo>
                  <a:lnTo>
                    <a:pt x="673" y="314"/>
                  </a:lnTo>
                  <a:lnTo>
                    <a:pt x="665" y="298"/>
                  </a:lnTo>
                  <a:lnTo>
                    <a:pt x="655" y="283"/>
                  </a:lnTo>
                  <a:close/>
                  <a:moveTo>
                    <a:pt x="378" y="788"/>
                  </a:moveTo>
                  <a:lnTo>
                    <a:pt x="378" y="788"/>
                  </a:lnTo>
                  <a:lnTo>
                    <a:pt x="369" y="780"/>
                  </a:lnTo>
                  <a:lnTo>
                    <a:pt x="363" y="774"/>
                  </a:lnTo>
                  <a:lnTo>
                    <a:pt x="361" y="770"/>
                  </a:lnTo>
                  <a:lnTo>
                    <a:pt x="359" y="768"/>
                  </a:lnTo>
                  <a:lnTo>
                    <a:pt x="355" y="764"/>
                  </a:lnTo>
                  <a:lnTo>
                    <a:pt x="349" y="762"/>
                  </a:lnTo>
                  <a:lnTo>
                    <a:pt x="343" y="764"/>
                  </a:lnTo>
                  <a:lnTo>
                    <a:pt x="337" y="767"/>
                  </a:lnTo>
                  <a:lnTo>
                    <a:pt x="336" y="768"/>
                  </a:lnTo>
                  <a:lnTo>
                    <a:pt x="326" y="778"/>
                  </a:lnTo>
                  <a:lnTo>
                    <a:pt x="319" y="786"/>
                  </a:lnTo>
                  <a:lnTo>
                    <a:pt x="309" y="793"/>
                  </a:lnTo>
                  <a:lnTo>
                    <a:pt x="297" y="799"/>
                  </a:lnTo>
                  <a:lnTo>
                    <a:pt x="284" y="804"/>
                  </a:lnTo>
                  <a:lnTo>
                    <a:pt x="270" y="807"/>
                  </a:lnTo>
                  <a:lnTo>
                    <a:pt x="255" y="809"/>
                  </a:lnTo>
                  <a:lnTo>
                    <a:pt x="247" y="809"/>
                  </a:lnTo>
                  <a:lnTo>
                    <a:pt x="238" y="807"/>
                  </a:lnTo>
                  <a:lnTo>
                    <a:pt x="228" y="804"/>
                  </a:lnTo>
                  <a:lnTo>
                    <a:pt x="219" y="801"/>
                  </a:lnTo>
                  <a:lnTo>
                    <a:pt x="209" y="796"/>
                  </a:lnTo>
                  <a:lnTo>
                    <a:pt x="198" y="790"/>
                  </a:lnTo>
                  <a:lnTo>
                    <a:pt x="187" y="781"/>
                  </a:lnTo>
                  <a:lnTo>
                    <a:pt x="176" y="771"/>
                  </a:lnTo>
                  <a:lnTo>
                    <a:pt x="163" y="758"/>
                  </a:lnTo>
                  <a:lnTo>
                    <a:pt x="150" y="742"/>
                  </a:lnTo>
                  <a:lnTo>
                    <a:pt x="137" y="725"/>
                  </a:lnTo>
                  <a:lnTo>
                    <a:pt x="124" y="706"/>
                  </a:lnTo>
                  <a:lnTo>
                    <a:pt x="111" y="686"/>
                  </a:lnTo>
                  <a:lnTo>
                    <a:pt x="100" y="664"/>
                  </a:lnTo>
                  <a:lnTo>
                    <a:pt x="87" y="641"/>
                  </a:lnTo>
                  <a:lnTo>
                    <a:pt x="76" y="618"/>
                  </a:lnTo>
                  <a:lnTo>
                    <a:pt x="66" y="594"/>
                  </a:lnTo>
                  <a:lnTo>
                    <a:pt x="56" y="569"/>
                  </a:lnTo>
                  <a:lnTo>
                    <a:pt x="48" y="545"/>
                  </a:lnTo>
                  <a:lnTo>
                    <a:pt x="40" y="519"/>
                  </a:lnTo>
                  <a:lnTo>
                    <a:pt x="35" y="494"/>
                  </a:lnTo>
                  <a:lnTo>
                    <a:pt x="30" y="468"/>
                  </a:lnTo>
                  <a:lnTo>
                    <a:pt x="27" y="444"/>
                  </a:lnTo>
                  <a:lnTo>
                    <a:pt x="27" y="421"/>
                  </a:lnTo>
                  <a:lnTo>
                    <a:pt x="27" y="402"/>
                  </a:lnTo>
                  <a:lnTo>
                    <a:pt x="30" y="383"/>
                  </a:lnTo>
                  <a:lnTo>
                    <a:pt x="33" y="366"/>
                  </a:lnTo>
                  <a:lnTo>
                    <a:pt x="37" y="349"/>
                  </a:lnTo>
                  <a:lnTo>
                    <a:pt x="43" y="333"/>
                  </a:lnTo>
                  <a:lnTo>
                    <a:pt x="50" y="319"/>
                  </a:lnTo>
                  <a:lnTo>
                    <a:pt x="59" y="304"/>
                  </a:lnTo>
                  <a:lnTo>
                    <a:pt x="69" y="291"/>
                  </a:lnTo>
                  <a:lnTo>
                    <a:pt x="81" y="280"/>
                  </a:lnTo>
                  <a:lnTo>
                    <a:pt x="92" y="270"/>
                  </a:lnTo>
                  <a:lnTo>
                    <a:pt x="104" y="261"/>
                  </a:lnTo>
                  <a:lnTo>
                    <a:pt x="115" y="255"/>
                  </a:lnTo>
                  <a:lnTo>
                    <a:pt x="127" y="251"/>
                  </a:lnTo>
                  <a:lnTo>
                    <a:pt x="138" y="248"/>
                  </a:lnTo>
                  <a:lnTo>
                    <a:pt x="150" y="245"/>
                  </a:lnTo>
                  <a:lnTo>
                    <a:pt x="162" y="245"/>
                  </a:lnTo>
                  <a:lnTo>
                    <a:pt x="176" y="246"/>
                  </a:lnTo>
                  <a:lnTo>
                    <a:pt x="190" y="248"/>
                  </a:lnTo>
                  <a:lnTo>
                    <a:pt x="203" y="252"/>
                  </a:lnTo>
                  <a:lnTo>
                    <a:pt x="218" y="257"/>
                  </a:lnTo>
                  <a:lnTo>
                    <a:pt x="244" y="268"/>
                  </a:lnTo>
                  <a:lnTo>
                    <a:pt x="268" y="283"/>
                  </a:lnTo>
                  <a:lnTo>
                    <a:pt x="313" y="308"/>
                  </a:lnTo>
                  <a:lnTo>
                    <a:pt x="330" y="319"/>
                  </a:lnTo>
                  <a:lnTo>
                    <a:pt x="340" y="321"/>
                  </a:lnTo>
                  <a:lnTo>
                    <a:pt x="349" y="323"/>
                  </a:lnTo>
                  <a:lnTo>
                    <a:pt x="359" y="321"/>
                  </a:lnTo>
                  <a:lnTo>
                    <a:pt x="368" y="319"/>
                  </a:lnTo>
                  <a:lnTo>
                    <a:pt x="385" y="308"/>
                  </a:lnTo>
                  <a:lnTo>
                    <a:pt x="417" y="290"/>
                  </a:lnTo>
                  <a:lnTo>
                    <a:pt x="436" y="278"/>
                  </a:lnTo>
                  <a:lnTo>
                    <a:pt x="454" y="268"/>
                  </a:lnTo>
                  <a:lnTo>
                    <a:pt x="473" y="259"/>
                  </a:lnTo>
                  <a:lnTo>
                    <a:pt x="493" y="252"/>
                  </a:lnTo>
                  <a:lnTo>
                    <a:pt x="515" y="246"/>
                  </a:lnTo>
                  <a:lnTo>
                    <a:pt x="525" y="245"/>
                  </a:lnTo>
                  <a:lnTo>
                    <a:pt x="535" y="245"/>
                  </a:lnTo>
                  <a:lnTo>
                    <a:pt x="548" y="246"/>
                  </a:lnTo>
                  <a:lnTo>
                    <a:pt x="560" y="248"/>
                  </a:lnTo>
                  <a:lnTo>
                    <a:pt x="571" y="251"/>
                  </a:lnTo>
                  <a:lnTo>
                    <a:pt x="584" y="257"/>
                  </a:lnTo>
                  <a:lnTo>
                    <a:pt x="597" y="264"/>
                  </a:lnTo>
                  <a:lnTo>
                    <a:pt x="609" y="274"/>
                  </a:lnTo>
                  <a:lnTo>
                    <a:pt x="622" y="285"/>
                  </a:lnTo>
                  <a:lnTo>
                    <a:pt x="633" y="300"/>
                  </a:lnTo>
                  <a:lnTo>
                    <a:pt x="642" y="313"/>
                  </a:lnTo>
                  <a:lnTo>
                    <a:pt x="650" y="326"/>
                  </a:lnTo>
                  <a:lnTo>
                    <a:pt x="656" y="340"/>
                  </a:lnTo>
                  <a:lnTo>
                    <a:pt x="662" y="356"/>
                  </a:lnTo>
                  <a:lnTo>
                    <a:pt x="666" y="372"/>
                  </a:lnTo>
                  <a:lnTo>
                    <a:pt x="669" y="389"/>
                  </a:lnTo>
                  <a:lnTo>
                    <a:pt x="671" y="408"/>
                  </a:lnTo>
                  <a:lnTo>
                    <a:pt x="672" y="427"/>
                  </a:lnTo>
                  <a:lnTo>
                    <a:pt x="671" y="447"/>
                  </a:lnTo>
                  <a:lnTo>
                    <a:pt x="669" y="468"/>
                  </a:lnTo>
                  <a:lnTo>
                    <a:pt x="665" y="490"/>
                  </a:lnTo>
                  <a:lnTo>
                    <a:pt x="661" y="513"/>
                  </a:lnTo>
                  <a:lnTo>
                    <a:pt x="653" y="536"/>
                  </a:lnTo>
                  <a:lnTo>
                    <a:pt x="646" y="559"/>
                  </a:lnTo>
                  <a:lnTo>
                    <a:pt x="636" y="582"/>
                  </a:lnTo>
                  <a:lnTo>
                    <a:pt x="626" y="605"/>
                  </a:lnTo>
                  <a:lnTo>
                    <a:pt x="613" y="628"/>
                  </a:lnTo>
                  <a:lnTo>
                    <a:pt x="600" y="652"/>
                  </a:lnTo>
                  <a:lnTo>
                    <a:pt x="584" y="673"/>
                  </a:lnTo>
                  <a:lnTo>
                    <a:pt x="568" y="696"/>
                  </a:lnTo>
                  <a:lnTo>
                    <a:pt x="549" y="718"/>
                  </a:lnTo>
                  <a:lnTo>
                    <a:pt x="531" y="739"/>
                  </a:lnTo>
                  <a:lnTo>
                    <a:pt x="509" y="761"/>
                  </a:lnTo>
                  <a:lnTo>
                    <a:pt x="486" y="781"/>
                  </a:lnTo>
                  <a:lnTo>
                    <a:pt x="469" y="793"/>
                  </a:lnTo>
                  <a:lnTo>
                    <a:pt x="453" y="801"/>
                  </a:lnTo>
                  <a:lnTo>
                    <a:pt x="438" y="806"/>
                  </a:lnTo>
                  <a:lnTo>
                    <a:pt x="425" y="807"/>
                  </a:lnTo>
                  <a:lnTo>
                    <a:pt x="411" y="806"/>
                  </a:lnTo>
                  <a:lnTo>
                    <a:pt x="398" y="801"/>
                  </a:lnTo>
                  <a:lnTo>
                    <a:pt x="388" y="796"/>
                  </a:lnTo>
                  <a:lnTo>
                    <a:pt x="378" y="788"/>
                  </a:lnTo>
                  <a:close/>
                  <a:moveTo>
                    <a:pt x="232" y="164"/>
                  </a:moveTo>
                  <a:lnTo>
                    <a:pt x="232" y="164"/>
                  </a:lnTo>
                  <a:lnTo>
                    <a:pt x="228" y="154"/>
                  </a:lnTo>
                  <a:lnTo>
                    <a:pt x="222" y="144"/>
                  </a:lnTo>
                  <a:lnTo>
                    <a:pt x="219" y="134"/>
                  </a:lnTo>
                  <a:lnTo>
                    <a:pt x="216" y="124"/>
                  </a:lnTo>
                  <a:lnTo>
                    <a:pt x="213" y="102"/>
                  </a:lnTo>
                  <a:lnTo>
                    <a:pt x="212" y="82"/>
                  </a:lnTo>
                  <a:lnTo>
                    <a:pt x="213" y="56"/>
                  </a:lnTo>
                  <a:lnTo>
                    <a:pt x="216" y="36"/>
                  </a:lnTo>
                  <a:lnTo>
                    <a:pt x="218" y="29"/>
                  </a:lnTo>
                  <a:lnTo>
                    <a:pt x="242" y="36"/>
                  </a:lnTo>
                  <a:lnTo>
                    <a:pt x="258" y="42"/>
                  </a:lnTo>
                  <a:lnTo>
                    <a:pt x="274" y="49"/>
                  </a:lnTo>
                  <a:lnTo>
                    <a:pt x="291" y="59"/>
                  </a:lnTo>
                  <a:lnTo>
                    <a:pt x="307" y="69"/>
                  </a:lnTo>
                  <a:lnTo>
                    <a:pt x="322" y="84"/>
                  </a:lnTo>
                  <a:lnTo>
                    <a:pt x="327" y="91"/>
                  </a:lnTo>
                  <a:lnTo>
                    <a:pt x="333" y="98"/>
                  </a:lnTo>
                  <a:lnTo>
                    <a:pt x="339" y="108"/>
                  </a:lnTo>
                  <a:lnTo>
                    <a:pt x="343" y="118"/>
                  </a:lnTo>
                  <a:lnTo>
                    <a:pt x="348" y="128"/>
                  </a:lnTo>
                  <a:lnTo>
                    <a:pt x="350" y="138"/>
                  </a:lnTo>
                  <a:lnTo>
                    <a:pt x="353" y="160"/>
                  </a:lnTo>
                  <a:lnTo>
                    <a:pt x="355" y="180"/>
                  </a:lnTo>
                  <a:lnTo>
                    <a:pt x="353" y="206"/>
                  </a:lnTo>
                  <a:lnTo>
                    <a:pt x="350" y="226"/>
                  </a:lnTo>
                  <a:lnTo>
                    <a:pt x="349" y="234"/>
                  </a:lnTo>
                  <a:lnTo>
                    <a:pt x="324" y="226"/>
                  </a:lnTo>
                  <a:lnTo>
                    <a:pt x="309" y="221"/>
                  </a:lnTo>
                  <a:lnTo>
                    <a:pt x="291" y="213"/>
                  </a:lnTo>
                  <a:lnTo>
                    <a:pt x="275" y="203"/>
                  </a:lnTo>
                  <a:lnTo>
                    <a:pt x="260" y="193"/>
                  </a:lnTo>
                  <a:lnTo>
                    <a:pt x="245" y="179"/>
                  </a:lnTo>
                  <a:lnTo>
                    <a:pt x="238" y="172"/>
                  </a:lnTo>
                  <a:lnTo>
                    <a:pt x="232" y="164"/>
                  </a:lnTo>
                  <a:close/>
                  <a:moveTo>
                    <a:pt x="384" y="65"/>
                  </a:moveTo>
                  <a:lnTo>
                    <a:pt x="392" y="74"/>
                  </a:lnTo>
                  <a:lnTo>
                    <a:pt x="399" y="68"/>
                  </a:lnTo>
                  <a:lnTo>
                    <a:pt x="408" y="61"/>
                  </a:lnTo>
                  <a:lnTo>
                    <a:pt x="424" y="50"/>
                  </a:lnTo>
                  <a:lnTo>
                    <a:pt x="443" y="43"/>
                  </a:lnTo>
                  <a:lnTo>
                    <a:pt x="460" y="37"/>
                  </a:lnTo>
                  <a:lnTo>
                    <a:pt x="477" y="35"/>
                  </a:lnTo>
                  <a:lnTo>
                    <a:pt x="495" y="32"/>
                  </a:lnTo>
                  <a:lnTo>
                    <a:pt x="521" y="30"/>
                  </a:lnTo>
                  <a:lnTo>
                    <a:pt x="519" y="56"/>
                  </a:lnTo>
                  <a:lnTo>
                    <a:pt x="518" y="74"/>
                  </a:lnTo>
                  <a:lnTo>
                    <a:pt x="513" y="91"/>
                  </a:lnTo>
                  <a:lnTo>
                    <a:pt x="508" y="108"/>
                  </a:lnTo>
                  <a:lnTo>
                    <a:pt x="500" y="127"/>
                  </a:lnTo>
                  <a:lnTo>
                    <a:pt x="490" y="143"/>
                  </a:lnTo>
                  <a:lnTo>
                    <a:pt x="485" y="151"/>
                  </a:lnTo>
                  <a:lnTo>
                    <a:pt x="477" y="159"/>
                  </a:lnTo>
                  <a:lnTo>
                    <a:pt x="467" y="167"/>
                  </a:lnTo>
                  <a:lnTo>
                    <a:pt x="456" y="176"/>
                  </a:lnTo>
                  <a:lnTo>
                    <a:pt x="444" y="182"/>
                  </a:lnTo>
                  <a:lnTo>
                    <a:pt x="431" y="187"/>
                  </a:lnTo>
                  <a:lnTo>
                    <a:pt x="418" y="192"/>
                  </a:lnTo>
                  <a:lnTo>
                    <a:pt x="407" y="196"/>
                  </a:lnTo>
                  <a:lnTo>
                    <a:pt x="382" y="200"/>
                  </a:lnTo>
                  <a:lnTo>
                    <a:pt x="382" y="193"/>
                  </a:lnTo>
                  <a:lnTo>
                    <a:pt x="381" y="190"/>
                  </a:lnTo>
                  <a:lnTo>
                    <a:pt x="381" y="180"/>
                  </a:lnTo>
                  <a:lnTo>
                    <a:pt x="381" y="163"/>
                  </a:lnTo>
                  <a:lnTo>
                    <a:pt x="379" y="146"/>
                  </a:lnTo>
                  <a:lnTo>
                    <a:pt x="375" y="127"/>
                  </a:lnTo>
                  <a:lnTo>
                    <a:pt x="369" y="108"/>
                  </a:lnTo>
                  <a:lnTo>
                    <a:pt x="379" y="91"/>
                  </a:lnTo>
                  <a:lnTo>
                    <a:pt x="385" y="82"/>
                  </a:lnTo>
                  <a:lnTo>
                    <a:pt x="392" y="74"/>
                  </a:lnTo>
                  <a:lnTo>
                    <a:pt x="384" y="65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90" name="Freeform 9"/>
            <p:cNvSpPr>
              <a:spLocks/>
            </p:cNvSpPr>
            <p:nvPr/>
          </p:nvSpPr>
          <p:spPr bwMode="auto">
            <a:xfrm>
              <a:off x="417" y="1191"/>
              <a:ext cx="54" cy="64"/>
            </a:xfrm>
            <a:custGeom>
              <a:avLst/>
              <a:gdLst>
                <a:gd name="T0" fmla="*/ 0 w 110"/>
                <a:gd name="T1" fmla="*/ 0 h 129"/>
                <a:gd name="T2" fmla="*/ 0 w 110"/>
                <a:gd name="T3" fmla="*/ 0 h 129"/>
                <a:gd name="T4" fmla="*/ 0 w 110"/>
                <a:gd name="T5" fmla="*/ 0 h 129"/>
                <a:gd name="T6" fmla="*/ 0 w 110"/>
                <a:gd name="T7" fmla="*/ 0 h 129"/>
                <a:gd name="T8" fmla="*/ 0 w 110"/>
                <a:gd name="T9" fmla="*/ 0 h 129"/>
                <a:gd name="T10" fmla="*/ 0 w 110"/>
                <a:gd name="T11" fmla="*/ 0 h 129"/>
                <a:gd name="T12" fmla="*/ 0 w 110"/>
                <a:gd name="T13" fmla="*/ 0 h 129"/>
                <a:gd name="T14" fmla="*/ 0 w 110"/>
                <a:gd name="T15" fmla="*/ 0 h 129"/>
                <a:gd name="T16" fmla="*/ 0 w 110"/>
                <a:gd name="T17" fmla="*/ 0 h 129"/>
                <a:gd name="T18" fmla="*/ 0 w 110"/>
                <a:gd name="T19" fmla="*/ 0 h 129"/>
                <a:gd name="T20" fmla="*/ 0 w 110"/>
                <a:gd name="T21" fmla="*/ 0 h 129"/>
                <a:gd name="T22" fmla="*/ 0 w 110"/>
                <a:gd name="T23" fmla="*/ 0 h 129"/>
                <a:gd name="T24" fmla="*/ 0 w 110"/>
                <a:gd name="T25" fmla="*/ 0 h 129"/>
                <a:gd name="T26" fmla="*/ 0 w 110"/>
                <a:gd name="T27" fmla="*/ 0 h 129"/>
                <a:gd name="T28" fmla="*/ 0 w 110"/>
                <a:gd name="T29" fmla="*/ 0 h 129"/>
                <a:gd name="T30" fmla="*/ 0 w 110"/>
                <a:gd name="T31" fmla="*/ 0 h 129"/>
                <a:gd name="T32" fmla="*/ 0 w 110"/>
                <a:gd name="T33" fmla="*/ 0 h 129"/>
                <a:gd name="T34" fmla="*/ 0 w 110"/>
                <a:gd name="T35" fmla="*/ 0 h 129"/>
                <a:gd name="T36" fmla="*/ 0 w 110"/>
                <a:gd name="T37" fmla="*/ 0 h 129"/>
                <a:gd name="T38" fmla="*/ 0 w 110"/>
                <a:gd name="T39" fmla="*/ 0 h 129"/>
                <a:gd name="T40" fmla="*/ 0 w 110"/>
                <a:gd name="T41" fmla="*/ 0 h 129"/>
                <a:gd name="T42" fmla="*/ 0 w 110"/>
                <a:gd name="T43" fmla="*/ 0 h 129"/>
                <a:gd name="T44" fmla="*/ 0 w 110"/>
                <a:gd name="T45" fmla="*/ 0 h 129"/>
                <a:gd name="T46" fmla="*/ 0 w 110"/>
                <a:gd name="T47" fmla="*/ 0 h 129"/>
                <a:gd name="T48" fmla="*/ 0 w 110"/>
                <a:gd name="T49" fmla="*/ 0 h 129"/>
                <a:gd name="T50" fmla="*/ 0 w 110"/>
                <a:gd name="T51" fmla="*/ 0 h 129"/>
                <a:gd name="T52" fmla="*/ 0 w 110"/>
                <a:gd name="T53" fmla="*/ 0 h 129"/>
                <a:gd name="T54" fmla="*/ 0 w 110"/>
                <a:gd name="T55" fmla="*/ 0 h 129"/>
                <a:gd name="T56" fmla="*/ 0 w 110"/>
                <a:gd name="T57" fmla="*/ 0 h 129"/>
                <a:gd name="T58" fmla="*/ 0 w 110"/>
                <a:gd name="T59" fmla="*/ 0 h 129"/>
                <a:gd name="T60" fmla="*/ 0 w 110"/>
                <a:gd name="T61" fmla="*/ 0 h 129"/>
                <a:gd name="T62" fmla="*/ 0 w 110"/>
                <a:gd name="T63" fmla="*/ 0 h 1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129"/>
                <a:gd name="T98" fmla="*/ 110 w 110"/>
                <a:gd name="T99" fmla="*/ 129 h 1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129">
                  <a:moveTo>
                    <a:pt x="14" y="28"/>
                  </a:moveTo>
                  <a:lnTo>
                    <a:pt x="14" y="28"/>
                  </a:lnTo>
                  <a:lnTo>
                    <a:pt x="16" y="28"/>
                  </a:lnTo>
                  <a:lnTo>
                    <a:pt x="20" y="28"/>
                  </a:lnTo>
                  <a:lnTo>
                    <a:pt x="30" y="28"/>
                  </a:lnTo>
                  <a:lnTo>
                    <a:pt x="43" y="31"/>
                  </a:lnTo>
                  <a:lnTo>
                    <a:pt x="49" y="35"/>
                  </a:lnTo>
                  <a:lnTo>
                    <a:pt x="56" y="38"/>
                  </a:lnTo>
                  <a:lnTo>
                    <a:pt x="62" y="44"/>
                  </a:lnTo>
                  <a:lnTo>
                    <a:pt x="68" y="51"/>
                  </a:lnTo>
                  <a:lnTo>
                    <a:pt x="75" y="65"/>
                  </a:lnTo>
                  <a:lnTo>
                    <a:pt x="79" y="77"/>
                  </a:lnTo>
                  <a:lnTo>
                    <a:pt x="82" y="88"/>
                  </a:lnTo>
                  <a:lnTo>
                    <a:pt x="82" y="97"/>
                  </a:lnTo>
                  <a:lnTo>
                    <a:pt x="81" y="108"/>
                  </a:lnTo>
                  <a:lnTo>
                    <a:pt x="81" y="110"/>
                  </a:lnTo>
                  <a:lnTo>
                    <a:pt x="81" y="111"/>
                  </a:lnTo>
                  <a:lnTo>
                    <a:pt x="79" y="116"/>
                  </a:lnTo>
                  <a:lnTo>
                    <a:pt x="81" y="121"/>
                  </a:lnTo>
                  <a:lnTo>
                    <a:pt x="85" y="126"/>
                  </a:lnTo>
                  <a:lnTo>
                    <a:pt x="89" y="127"/>
                  </a:lnTo>
                  <a:lnTo>
                    <a:pt x="94" y="129"/>
                  </a:lnTo>
                  <a:lnTo>
                    <a:pt x="98" y="127"/>
                  </a:lnTo>
                  <a:lnTo>
                    <a:pt x="101" y="126"/>
                  </a:lnTo>
                  <a:lnTo>
                    <a:pt x="104" y="123"/>
                  </a:lnTo>
                  <a:lnTo>
                    <a:pt x="107" y="119"/>
                  </a:lnTo>
                  <a:lnTo>
                    <a:pt x="108" y="113"/>
                  </a:lnTo>
                  <a:lnTo>
                    <a:pt x="110" y="97"/>
                  </a:lnTo>
                  <a:lnTo>
                    <a:pt x="108" y="84"/>
                  </a:lnTo>
                  <a:lnTo>
                    <a:pt x="105" y="70"/>
                  </a:lnTo>
                  <a:lnTo>
                    <a:pt x="100" y="54"/>
                  </a:lnTo>
                  <a:lnTo>
                    <a:pt x="91" y="36"/>
                  </a:lnTo>
                  <a:lnTo>
                    <a:pt x="82" y="26"/>
                  </a:lnTo>
                  <a:lnTo>
                    <a:pt x="72" y="18"/>
                  </a:lnTo>
                  <a:lnTo>
                    <a:pt x="62" y="10"/>
                  </a:lnTo>
                  <a:lnTo>
                    <a:pt x="52" y="6"/>
                  </a:lnTo>
                  <a:lnTo>
                    <a:pt x="43" y="3"/>
                  </a:lnTo>
                  <a:lnTo>
                    <a:pt x="33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10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5705475" y="1292225"/>
            <a:ext cx="417513" cy="500063"/>
            <a:chOff x="180" y="1035"/>
            <a:chExt cx="349" cy="418"/>
          </a:xfrm>
        </p:grpSpPr>
        <p:sp>
          <p:nvSpPr>
            <p:cNvPr id="2167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0" y="1035"/>
              <a:ext cx="349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80" name="Freeform 5"/>
            <p:cNvSpPr>
              <a:spLocks/>
            </p:cNvSpPr>
            <p:nvPr/>
          </p:nvSpPr>
          <p:spPr bwMode="auto">
            <a:xfrm>
              <a:off x="365" y="1050"/>
              <a:ext cx="75" cy="85"/>
            </a:xfrm>
            <a:custGeom>
              <a:avLst/>
              <a:gdLst>
                <a:gd name="T0" fmla="*/ 0 w 152"/>
                <a:gd name="T1" fmla="*/ 1 h 170"/>
                <a:gd name="T2" fmla="*/ 0 w 152"/>
                <a:gd name="T3" fmla="*/ 1 h 170"/>
                <a:gd name="T4" fmla="*/ 0 w 152"/>
                <a:gd name="T5" fmla="*/ 1 h 170"/>
                <a:gd name="T6" fmla="*/ 0 w 152"/>
                <a:gd name="T7" fmla="*/ 1 h 170"/>
                <a:gd name="T8" fmla="*/ 0 w 152"/>
                <a:gd name="T9" fmla="*/ 1 h 170"/>
                <a:gd name="T10" fmla="*/ 0 w 152"/>
                <a:gd name="T11" fmla="*/ 1 h 170"/>
                <a:gd name="T12" fmla="*/ 0 w 152"/>
                <a:gd name="T13" fmla="*/ 1 h 170"/>
                <a:gd name="T14" fmla="*/ 0 w 152"/>
                <a:gd name="T15" fmla="*/ 1 h 170"/>
                <a:gd name="T16" fmla="*/ 0 w 152"/>
                <a:gd name="T17" fmla="*/ 1 h 170"/>
                <a:gd name="T18" fmla="*/ 0 w 152"/>
                <a:gd name="T19" fmla="*/ 1 h 170"/>
                <a:gd name="T20" fmla="*/ 0 w 152"/>
                <a:gd name="T21" fmla="*/ 1 h 170"/>
                <a:gd name="T22" fmla="*/ 0 w 152"/>
                <a:gd name="T23" fmla="*/ 1 h 170"/>
                <a:gd name="T24" fmla="*/ 0 w 152"/>
                <a:gd name="T25" fmla="*/ 1 h 170"/>
                <a:gd name="T26" fmla="*/ 0 w 152"/>
                <a:gd name="T27" fmla="*/ 1 h 170"/>
                <a:gd name="T28" fmla="*/ 0 w 152"/>
                <a:gd name="T29" fmla="*/ 1 h 170"/>
                <a:gd name="T30" fmla="*/ 0 w 152"/>
                <a:gd name="T31" fmla="*/ 1 h 170"/>
                <a:gd name="T32" fmla="*/ 0 w 152"/>
                <a:gd name="T33" fmla="*/ 1 h 170"/>
                <a:gd name="T34" fmla="*/ 0 w 152"/>
                <a:gd name="T35" fmla="*/ 1 h 170"/>
                <a:gd name="T36" fmla="*/ 0 w 152"/>
                <a:gd name="T37" fmla="*/ 1 h 170"/>
                <a:gd name="T38" fmla="*/ 0 w 152"/>
                <a:gd name="T39" fmla="*/ 1 h 170"/>
                <a:gd name="T40" fmla="*/ 0 w 152"/>
                <a:gd name="T41" fmla="*/ 1 h 170"/>
                <a:gd name="T42" fmla="*/ 0 w 152"/>
                <a:gd name="T43" fmla="*/ 1 h 170"/>
                <a:gd name="T44" fmla="*/ 0 w 152"/>
                <a:gd name="T45" fmla="*/ 1 h 170"/>
                <a:gd name="T46" fmla="*/ 0 w 152"/>
                <a:gd name="T47" fmla="*/ 1 h 170"/>
                <a:gd name="T48" fmla="*/ 0 w 152"/>
                <a:gd name="T49" fmla="*/ 1 h 170"/>
                <a:gd name="T50" fmla="*/ 0 w 152"/>
                <a:gd name="T51" fmla="*/ 1 h 170"/>
                <a:gd name="T52" fmla="*/ 0 w 152"/>
                <a:gd name="T53" fmla="*/ 1 h 170"/>
                <a:gd name="T54" fmla="*/ 0 w 152"/>
                <a:gd name="T55" fmla="*/ 1 h 170"/>
                <a:gd name="T56" fmla="*/ 0 w 152"/>
                <a:gd name="T57" fmla="*/ 1 h 170"/>
                <a:gd name="T58" fmla="*/ 0 w 152"/>
                <a:gd name="T59" fmla="*/ 1 h 170"/>
                <a:gd name="T60" fmla="*/ 0 w 152"/>
                <a:gd name="T61" fmla="*/ 1 h 170"/>
                <a:gd name="T62" fmla="*/ 0 w 152"/>
                <a:gd name="T63" fmla="*/ 1 h 170"/>
                <a:gd name="T64" fmla="*/ 0 w 152"/>
                <a:gd name="T65" fmla="*/ 0 h 170"/>
                <a:gd name="T66" fmla="*/ 0 w 152"/>
                <a:gd name="T67" fmla="*/ 0 h 170"/>
                <a:gd name="T68" fmla="*/ 0 w 152"/>
                <a:gd name="T69" fmla="*/ 1 h 170"/>
                <a:gd name="T70" fmla="*/ 0 w 152"/>
                <a:gd name="T71" fmla="*/ 1 h 170"/>
                <a:gd name="T72" fmla="*/ 0 w 152"/>
                <a:gd name="T73" fmla="*/ 1 h 170"/>
                <a:gd name="T74" fmla="*/ 0 w 152"/>
                <a:gd name="T75" fmla="*/ 1 h 170"/>
                <a:gd name="T76" fmla="*/ 0 w 152"/>
                <a:gd name="T77" fmla="*/ 1 h 170"/>
                <a:gd name="T78" fmla="*/ 0 w 152"/>
                <a:gd name="T79" fmla="*/ 1 h 170"/>
                <a:gd name="T80" fmla="*/ 0 w 152"/>
                <a:gd name="T81" fmla="*/ 1 h 170"/>
                <a:gd name="T82" fmla="*/ 0 w 152"/>
                <a:gd name="T83" fmla="*/ 1 h 170"/>
                <a:gd name="T84" fmla="*/ 0 w 152"/>
                <a:gd name="T85" fmla="*/ 1 h 170"/>
                <a:gd name="T86" fmla="*/ 0 w 152"/>
                <a:gd name="T87" fmla="*/ 1 h 170"/>
                <a:gd name="T88" fmla="*/ 0 w 152"/>
                <a:gd name="T89" fmla="*/ 1 h 1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"/>
                <a:gd name="T136" fmla="*/ 0 h 170"/>
                <a:gd name="T137" fmla="*/ 152 w 152"/>
                <a:gd name="T138" fmla="*/ 170 h 1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" h="170">
                  <a:moveTo>
                    <a:pt x="23" y="44"/>
                  </a:moveTo>
                  <a:lnTo>
                    <a:pt x="23" y="44"/>
                  </a:lnTo>
                  <a:lnTo>
                    <a:pt x="16" y="52"/>
                  </a:lnTo>
                  <a:lnTo>
                    <a:pt x="10" y="61"/>
                  </a:lnTo>
                  <a:lnTo>
                    <a:pt x="0" y="78"/>
                  </a:lnTo>
                  <a:lnTo>
                    <a:pt x="6" y="97"/>
                  </a:lnTo>
                  <a:lnTo>
                    <a:pt x="10" y="116"/>
                  </a:lnTo>
                  <a:lnTo>
                    <a:pt x="12" y="133"/>
                  </a:lnTo>
                  <a:lnTo>
                    <a:pt x="12" y="150"/>
                  </a:lnTo>
                  <a:lnTo>
                    <a:pt x="12" y="160"/>
                  </a:lnTo>
                  <a:lnTo>
                    <a:pt x="13" y="163"/>
                  </a:lnTo>
                  <a:lnTo>
                    <a:pt x="13" y="170"/>
                  </a:lnTo>
                  <a:lnTo>
                    <a:pt x="38" y="166"/>
                  </a:lnTo>
                  <a:lnTo>
                    <a:pt x="49" y="162"/>
                  </a:lnTo>
                  <a:lnTo>
                    <a:pt x="62" y="157"/>
                  </a:lnTo>
                  <a:lnTo>
                    <a:pt x="75" y="152"/>
                  </a:lnTo>
                  <a:lnTo>
                    <a:pt x="87" y="146"/>
                  </a:lnTo>
                  <a:lnTo>
                    <a:pt x="98" y="137"/>
                  </a:lnTo>
                  <a:lnTo>
                    <a:pt x="108" y="129"/>
                  </a:lnTo>
                  <a:lnTo>
                    <a:pt x="116" y="121"/>
                  </a:lnTo>
                  <a:lnTo>
                    <a:pt x="121" y="113"/>
                  </a:lnTo>
                  <a:lnTo>
                    <a:pt x="131" y="97"/>
                  </a:lnTo>
                  <a:lnTo>
                    <a:pt x="139" y="78"/>
                  </a:lnTo>
                  <a:lnTo>
                    <a:pt x="144" y="61"/>
                  </a:lnTo>
                  <a:lnTo>
                    <a:pt x="149" y="44"/>
                  </a:lnTo>
                  <a:lnTo>
                    <a:pt x="150" y="26"/>
                  </a:lnTo>
                  <a:lnTo>
                    <a:pt x="152" y="0"/>
                  </a:lnTo>
                  <a:lnTo>
                    <a:pt x="126" y="2"/>
                  </a:lnTo>
                  <a:lnTo>
                    <a:pt x="108" y="5"/>
                  </a:lnTo>
                  <a:lnTo>
                    <a:pt x="91" y="7"/>
                  </a:lnTo>
                  <a:lnTo>
                    <a:pt x="74" y="13"/>
                  </a:lnTo>
                  <a:lnTo>
                    <a:pt x="55" y="20"/>
                  </a:lnTo>
                  <a:lnTo>
                    <a:pt x="39" y="31"/>
                  </a:lnTo>
                  <a:lnTo>
                    <a:pt x="30" y="38"/>
                  </a:lnTo>
                  <a:lnTo>
                    <a:pt x="23" y="44"/>
                  </a:lnTo>
                  <a:lnTo>
                    <a:pt x="15" y="35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81" name="Freeform 6"/>
            <p:cNvSpPr>
              <a:spLocks/>
            </p:cNvSpPr>
            <p:nvPr/>
          </p:nvSpPr>
          <p:spPr bwMode="auto">
            <a:xfrm>
              <a:off x="286" y="1049"/>
              <a:ext cx="71" cy="103"/>
            </a:xfrm>
            <a:custGeom>
              <a:avLst/>
              <a:gdLst>
                <a:gd name="T0" fmla="*/ 0 w 143"/>
                <a:gd name="T1" fmla="*/ 1 h 205"/>
                <a:gd name="T2" fmla="*/ 0 w 143"/>
                <a:gd name="T3" fmla="*/ 1 h 205"/>
                <a:gd name="T4" fmla="*/ 0 w 143"/>
                <a:gd name="T5" fmla="*/ 1 h 205"/>
                <a:gd name="T6" fmla="*/ 0 w 143"/>
                <a:gd name="T7" fmla="*/ 1 h 205"/>
                <a:gd name="T8" fmla="*/ 0 w 143"/>
                <a:gd name="T9" fmla="*/ 1 h 205"/>
                <a:gd name="T10" fmla="*/ 0 w 143"/>
                <a:gd name="T11" fmla="*/ 1 h 205"/>
                <a:gd name="T12" fmla="*/ 0 w 143"/>
                <a:gd name="T13" fmla="*/ 1 h 205"/>
                <a:gd name="T14" fmla="*/ 0 w 143"/>
                <a:gd name="T15" fmla="*/ 1 h 205"/>
                <a:gd name="T16" fmla="*/ 0 w 143"/>
                <a:gd name="T17" fmla="*/ 1 h 205"/>
                <a:gd name="T18" fmla="*/ 0 w 143"/>
                <a:gd name="T19" fmla="*/ 1 h 205"/>
                <a:gd name="T20" fmla="*/ 0 w 143"/>
                <a:gd name="T21" fmla="*/ 1 h 205"/>
                <a:gd name="T22" fmla="*/ 0 w 143"/>
                <a:gd name="T23" fmla="*/ 1 h 205"/>
                <a:gd name="T24" fmla="*/ 0 w 143"/>
                <a:gd name="T25" fmla="*/ 1 h 205"/>
                <a:gd name="T26" fmla="*/ 0 w 143"/>
                <a:gd name="T27" fmla="*/ 1 h 205"/>
                <a:gd name="T28" fmla="*/ 0 w 143"/>
                <a:gd name="T29" fmla="*/ 1 h 205"/>
                <a:gd name="T30" fmla="*/ 0 w 143"/>
                <a:gd name="T31" fmla="*/ 1 h 205"/>
                <a:gd name="T32" fmla="*/ 0 w 143"/>
                <a:gd name="T33" fmla="*/ 1 h 205"/>
                <a:gd name="T34" fmla="*/ 0 w 143"/>
                <a:gd name="T35" fmla="*/ 1 h 205"/>
                <a:gd name="T36" fmla="*/ 0 w 143"/>
                <a:gd name="T37" fmla="*/ 1 h 205"/>
                <a:gd name="T38" fmla="*/ 0 w 143"/>
                <a:gd name="T39" fmla="*/ 0 h 205"/>
                <a:gd name="T40" fmla="*/ 0 w 143"/>
                <a:gd name="T41" fmla="*/ 0 h 205"/>
                <a:gd name="T42" fmla="*/ 0 w 143"/>
                <a:gd name="T43" fmla="*/ 1 h 205"/>
                <a:gd name="T44" fmla="*/ 0 w 143"/>
                <a:gd name="T45" fmla="*/ 1 h 205"/>
                <a:gd name="T46" fmla="*/ 0 w 143"/>
                <a:gd name="T47" fmla="*/ 1 h 205"/>
                <a:gd name="T48" fmla="*/ 0 w 143"/>
                <a:gd name="T49" fmla="*/ 1 h 205"/>
                <a:gd name="T50" fmla="*/ 0 w 143"/>
                <a:gd name="T51" fmla="*/ 1 h 205"/>
                <a:gd name="T52" fmla="*/ 0 w 143"/>
                <a:gd name="T53" fmla="*/ 1 h 205"/>
                <a:gd name="T54" fmla="*/ 0 w 143"/>
                <a:gd name="T55" fmla="*/ 1 h 205"/>
                <a:gd name="T56" fmla="*/ 0 w 143"/>
                <a:gd name="T57" fmla="*/ 1 h 205"/>
                <a:gd name="T58" fmla="*/ 0 w 143"/>
                <a:gd name="T59" fmla="*/ 1 h 205"/>
                <a:gd name="T60" fmla="*/ 0 w 143"/>
                <a:gd name="T61" fmla="*/ 1 h 205"/>
                <a:gd name="T62" fmla="*/ 0 w 143"/>
                <a:gd name="T63" fmla="*/ 1 h 205"/>
                <a:gd name="T64" fmla="*/ 0 w 143"/>
                <a:gd name="T65" fmla="*/ 1 h 205"/>
                <a:gd name="T66" fmla="*/ 0 w 143"/>
                <a:gd name="T67" fmla="*/ 1 h 205"/>
                <a:gd name="T68" fmla="*/ 0 w 143"/>
                <a:gd name="T69" fmla="*/ 1 h 205"/>
                <a:gd name="T70" fmla="*/ 0 w 143"/>
                <a:gd name="T71" fmla="*/ 1 h 205"/>
                <a:gd name="T72" fmla="*/ 0 w 143"/>
                <a:gd name="T73" fmla="*/ 1 h 205"/>
                <a:gd name="T74" fmla="*/ 0 w 143"/>
                <a:gd name="T75" fmla="*/ 1 h 205"/>
                <a:gd name="T76" fmla="*/ 0 w 143"/>
                <a:gd name="T77" fmla="*/ 1 h 205"/>
                <a:gd name="T78" fmla="*/ 0 w 143"/>
                <a:gd name="T79" fmla="*/ 1 h 205"/>
                <a:gd name="T80" fmla="*/ 0 w 143"/>
                <a:gd name="T81" fmla="*/ 1 h 205"/>
                <a:gd name="T82" fmla="*/ 0 w 143"/>
                <a:gd name="T83" fmla="*/ 1 h 205"/>
                <a:gd name="T84" fmla="*/ 0 w 143"/>
                <a:gd name="T85" fmla="*/ 1 h 205"/>
                <a:gd name="T86" fmla="*/ 0 w 143"/>
                <a:gd name="T87" fmla="*/ 1 h 2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3"/>
                <a:gd name="T133" fmla="*/ 0 h 205"/>
                <a:gd name="T134" fmla="*/ 143 w 143"/>
                <a:gd name="T135" fmla="*/ 205 h 2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3" h="205">
                  <a:moveTo>
                    <a:pt x="138" y="197"/>
                  </a:moveTo>
                  <a:lnTo>
                    <a:pt x="138" y="197"/>
                  </a:lnTo>
                  <a:lnTo>
                    <a:pt x="141" y="177"/>
                  </a:lnTo>
                  <a:lnTo>
                    <a:pt x="143" y="151"/>
                  </a:lnTo>
                  <a:lnTo>
                    <a:pt x="141" y="131"/>
                  </a:lnTo>
                  <a:lnTo>
                    <a:pt x="138" y="109"/>
                  </a:lnTo>
                  <a:lnTo>
                    <a:pt x="136" y="99"/>
                  </a:lnTo>
                  <a:lnTo>
                    <a:pt x="131" y="89"/>
                  </a:lnTo>
                  <a:lnTo>
                    <a:pt x="127" y="79"/>
                  </a:lnTo>
                  <a:lnTo>
                    <a:pt x="121" y="69"/>
                  </a:lnTo>
                  <a:lnTo>
                    <a:pt x="115" y="62"/>
                  </a:lnTo>
                  <a:lnTo>
                    <a:pt x="110" y="55"/>
                  </a:lnTo>
                  <a:lnTo>
                    <a:pt x="95" y="40"/>
                  </a:lnTo>
                  <a:lnTo>
                    <a:pt x="79" y="30"/>
                  </a:lnTo>
                  <a:lnTo>
                    <a:pt x="62" y="20"/>
                  </a:lnTo>
                  <a:lnTo>
                    <a:pt x="46" y="13"/>
                  </a:lnTo>
                  <a:lnTo>
                    <a:pt x="30" y="7"/>
                  </a:lnTo>
                  <a:lnTo>
                    <a:pt x="6" y="0"/>
                  </a:lnTo>
                  <a:lnTo>
                    <a:pt x="4" y="7"/>
                  </a:lnTo>
                  <a:lnTo>
                    <a:pt x="1" y="27"/>
                  </a:lnTo>
                  <a:lnTo>
                    <a:pt x="0" y="53"/>
                  </a:lnTo>
                  <a:lnTo>
                    <a:pt x="1" y="73"/>
                  </a:lnTo>
                  <a:lnTo>
                    <a:pt x="4" y="95"/>
                  </a:lnTo>
                  <a:lnTo>
                    <a:pt x="7" y="105"/>
                  </a:lnTo>
                  <a:lnTo>
                    <a:pt x="10" y="115"/>
                  </a:lnTo>
                  <a:lnTo>
                    <a:pt x="16" y="125"/>
                  </a:lnTo>
                  <a:lnTo>
                    <a:pt x="20" y="135"/>
                  </a:lnTo>
                  <a:lnTo>
                    <a:pt x="26" y="143"/>
                  </a:lnTo>
                  <a:lnTo>
                    <a:pt x="33" y="150"/>
                  </a:lnTo>
                  <a:lnTo>
                    <a:pt x="48" y="164"/>
                  </a:lnTo>
                  <a:lnTo>
                    <a:pt x="63" y="174"/>
                  </a:lnTo>
                  <a:lnTo>
                    <a:pt x="79" y="184"/>
                  </a:lnTo>
                  <a:lnTo>
                    <a:pt x="97" y="192"/>
                  </a:lnTo>
                  <a:lnTo>
                    <a:pt x="112" y="197"/>
                  </a:lnTo>
                  <a:lnTo>
                    <a:pt x="137" y="205"/>
                  </a:lnTo>
                  <a:lnTo>
                    <a:pt x="138" y="197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82" name="Freeform 7"/>
            <p:cNvSpPr>
              <a:spLocks noEditPoints="1"/>
            </p:cNvSpPr>
            <p:nvPr/>
          </p:nvSpPr>
          <p:spPr bwMode="auto">
            <a:xfrm>
              <a:off x="194" y="1158"/>
              <a:ext cx="322" cy="281"/>
            </a:xfrm>
            <a:custGeom>
              <a:avLst/>
              <a:gdLst>
                <a:gd name="T0" fmla="*/ 0 w 645"/>
                <a:gd name="T1" fmla="*/ 0 h 564"/>
                <a:gd name="T2" fmla="*/ 0 w 645"/>
                <a:gd name="T3" fmla="*/ 0 h 564"/>
                <a:gd name="T4" fmla="*/ 0 w 645"/>
                <a:gd name="T5" fmla="*/ 0 h 564"/>
                <a:gd name="T6" fmla="*/ 0 w 645"/>
                <a:gd name="T7" fmla="*/ 0 h 564"/>
                <a:gd name="T8" fmla="*/ 0 w 645"/>
                <a:gd name="T9" fmla="*/ 0 h 564"/>
                <a:gd name="T10" fmla="*/ 0 w 645"/>
                <a:gd name="T11" fmla="*/ 0 h 564"/>
                <a:gd name="T12" fmla="*/ 0 w 645"/>
                <a:gd name="T13" fmla="*/ 0 h 564"/>
                <a:gd name="T14" fmla="*/ 0 w 645"/>
                <a:gd name="T15" fmla="*/ 0 h 564"/>
                <a:gd name="T16" fmla="*/ 0 w 645"/>
                <a:gd name="T17" fmla="*/ 0 h 564"/>
                <a:gd name="T18" fmla="*/ 0 w 645"/>
                <a:gd name="T19" fmla="*/ 0 h 564"/>
                <a:gd name="T20" fmla="*/ 0 w 645"/>
                <a:gd name="T21" fmla="*/ 0 h 564"/>
                <a:gd name="T22" fmla="*/ 0 w 645"/>
                <a:gd name="T23" fmla="*/ 0 h 564"/>
                <a:gd name="T24" fmla="*/ 0 w 645"/>
                <a:gd name="T25" fmla="*/ 0 h 564"/>
                <a:gd name="T26" fmla="*/ 0 w 645"/>
                <a:gd name="T27" fmla="*/ 0 h 564"/>
                <a:gd name="T28" fmla="*/ 0 w 645"/>
                <a:gd name="T29" fmla="*/ 0 h 564"/>
                <a:gd name="T30" fmla="*/ 0 w 645"/>
                <a:gd name="T31" fmla="*/ 0 h 564"/>
                <a:gd name="T32" fmla="*/ 0 w 645"/>
                <a:gd name="T33" fmla="*/ 0 h 564"/>
                <a:gd name="T34" fmla="*/ 0 w 645"/>
                <a:gd name="T35" fmla="*/ 0 h 564"/>
                <a:gd name="T36" fmla="*/ 0 w 645"/>
                <a:gd name="T37" fmla="*/ 0 h 564"/>
                <a:gd name="T38" fmla="*/ 0 w 645"/>
                <a:gd name="T39" fmla="*/ 0 h 564"/>
                <a:gd name="T40" fmla="*/ 0 w 645"/>
                <a:gd name="T41" fmla="*/ 0 h 564"/>
                <a:gd name="T42" fmla="*/ 0 w 645"/>
                <a:gd name="T43" fmla="*/ 0 h 564"/>
                <a:gd name="T44" fmla="*/ 0 w 645"/>
                <a:gd name="T45" fmla="*/ 0 h 564"/>
                <a:gd name="T46" fmla="*/ 0 w 645"/>
                <a:gd name="T47" fmla="*/ 0 h 564"/>
                <a:gd name="T48" fmla="*/ 0 w 645"/>
                <a:gd name="T49" fmla="*/ 0 h 564"/>
                <a:gd name="T50" fmla="*/ 0 w 645"/>
                <a:gd name="T51" fmla="*/ 0 h 564"/>
                <a:gd name="T52" fmla="*/ 0 w 645"/>
                <a:gd name="T53" fmla="*/ 0 h 564"/>
                <a:gd name="T54" fmla="*/ 0 w 645"/>
                <a:gd name="T55" fmla="*/ 0 h 564"/>
                <a:gd name="T56" fmla="*/ 0 w 645"/>
                <a:gd name="T57" fmla="*/ 0 h 564"/>
                <a:gd name="T58" fmla="*/ 0 w 645"/>
                <a:gd name="T59" fmla="*/ 0 h 564"/>
                <a:gd name="T60" fmla="*/ 0 w 645"/>
                <a:gd name="T61" fmla="*/ 0 h 564"/>
                <a:gd name="T62" fmla="*/ 0 w 645"/>
                <a:gd name="T63" fmla="*/ 0 h 564"/>
                <a:gd name="T64" fmla="*/ 0 w 645"/>
                <a:gd name="T65" fmla="*/ 0 h 564"/>
                <a:gd name="T66" fmla="*/ 0 w 645"/>
                <a:gd name="T67" fmla="*/ 0 h 564"/>
                <a:gd name="T68" fmla="*/ 0 w 645"/>
                <a:gd name="T69" fmla="*/ 0 h 564"/>
                <a:gd name="T70" fmla="*/ 0 w 645"/>
                <a:gd name="T71" fmla="*/ 0 h 564"/>
                <a:gd name="T72" fmla="*/ 0 w 645"/>
                <a:gd name="T73" fmla="*/ 0 h 564"/>
                <a:gd name="T74" fmla="*/ 0 w 645"/>
                <a:gd name="T75" fmla="*/ 0 h 564"/>
                <a:gd name="T76" fmla="*/ 0 w 645"/>
                <a:gd name="T77" fmla="*/ 0 h 564"/>
                <a:gd name="T78" fmla="*/ 0 w 645"/>
                <a:gd name="T79" fmla="*/ 0 h 564"/>
                <a:gd name="T80" fmla="*/ 0 w 645"/>
                <a:gd name="T81" fmla="*/ 0 h 564"/>
                <a:gd name="T82" fmla="*/ 0 w 645"/>
                <a:gd name="T83" fmla="*/ 0 h 564"/>
                <a:gd name="T84" fmla="*/ 0 w 645"/>
                <a:gd name="T85" fmla="*/ 0 h 564"/>
                <a:gd name="T86" fmla="*/ 0 w 645"/>
                <a:gd name="T87" fmla="*/ 0 h 564"/>
                <a:gd name="T88" fmla="*/ 0 w 645"/>
                <a:gd name="T89" fmla="*/ 0 h 564"/>
                <a:gd name="T90" fmla="*/ 0 w 645"/>
                <a:gd name="T91" fmla="*/ 0 h 564"/>
                <a:gd name="T92" fmla="*/ 0 w 645"/>
                <a:gd name="T93" fmla="*/ 0 h 564"/>
                <a:gd name="T94" fmla="*/ 0 w 645"/>
                <a:gd name="T95" fmla="*/ 0 h 564"/>
                <a:gd name="T96" fmla="*/ 0 w 645"/>
                <a:gd name="T97" fmla="*/ 0 h 564"/>
                <a:gd name="T98" fmla="*/ 0 w 645"/>
                <a:gd name="T99" fmla="*/ 0 h 564"/>
                <a:gd name="T100" fmla="*/ 0 w 645"/>
                <a:gd name="T101" fmla="*/ 0 h 5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5"/>
                <a:gd name="T154" fmla="*/ 0 h 564"/>
                <a:gd name="T155" fmla="*/ 645 w 645"/>
                <a:gd name="T156" fmla="*/ 564 h 5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5" h="564">
                  <a:moveTo>
                    <a:pt x="645" y="182"/>
                  </a:moveTo>
                  <a:lnTo>
                    <a:pt x="645" y="182"/>
                  </a:lnTo>
                  <a:lnTo>
                    <a:pt x="644" y="163"/>
                  </a:lnTo>
                  <a:lnTo>
                    <a:pt x="642" y="144"/>
                  </a:lnTo>
                  <a:lnTo>
                    <a:pt x="639" y="127"/>
                  </a:lnTo>
                  <a:lnTo>
                    <a:pt x="635" y="111"/>
                  </a:lnTo>
                  <a:lnTo>
                    <a:pt x="629" y="95"/>
                  </a:lnTo>
                  <a:lnTo>
                    <a:pt x="623" y="81"/>
                  </a:lnTo>
                  <a:lnTo>
                    <a:pt x="615" y="68"/>
                  </a:lnTo>
                  <a:lnTo>
                    <a:pt x="606" y="55"/>
                  </a:lnTo>
                  <a:lnTo>
                    <a:pt x="595" y="40"/>
                  </a:lnTo>
                  <a:lnTo>
                    <a:pt x="582" y="29"/>
                  </a:lnTo>
                  <a:lnTo>
                    <a:pt x="570" y="19"/>
                  </a:lnTo>
                  <a:lnTo>
                    <a:pt x="557" y="12"/>
                  </a:lnTo>
                  <a:lnTo>
                    <a:pt x="544" y="6"/>
                  </a:lnTo>
                  <a:lnTo>
                    <a:pt x="533" y="3"/>
                  </a:lnTo>
                  <a:lnTo>
                    <a:pt x="521" y="1"/>
                  </a:lnTo>
                  <a:lnTo>
                    <a:pt x="508" y="0"/>
                  </a:lnTo>
                  <a:lnTo>
                    <a:pt x="498" y="0"/>
                  </a:lnTo>
                  <a:lnTo>
                    <a:pt x="488" y="1"/>
                  </a:lnTo>
                  <a:lnTo>
                    <a:pt x="466" y="7"/>
                  </a:lnTo>
                  <a:lnTo>
                    <a:pt x="446" y="14"/>
                  </a:lnTo>
                  <a:lnTo>
                    <a:pt x="427" y="23"/>
                  </a:lnTo>
                  <a:lnTo>
                    <a:pt x="409" y="33"/>
                  </a:lnTo>
                  <a:lnTo>
                    <a:pt x="390" y="45"/>
                  </a:lnTo>
                  <a:lnTo>
                    <a:pt x="358" y="63"/>
                  </a:lnTo>
                  <a:lnTo>
                    <a:pt x="341" y="74"/>
                  </a:lnTo>
                  <a:lnTo>
                    <a:pt x="332" y="76"/>
                  </a:lnTo>
                  <a:lnTo>
                    <a:pt x="322" y="78"/>
                  </a:lnTo>
                  <a:lnTo>
                    <a:pt x="313" y="76"/>
                  </a:lnTo>
                  <a:lnTo>
                    <a:pt x="303" y="74"/>
                  </a:lnTo>
                  <a:lnTo>
                    <a:pt x="286" y="63"/>
                  </a:lnTo>
                  <a:lnTo>
                    <a:pt x="241" y="38"/>
                  </a:lnTo>
                  <a:lnTo>
                    <a:pt x="217" y="23"/>
                  </a:lnTo>
                  <a:lnTo>
                    <a:pt x="191" y="12"/>
                  </a:lnTo>
                  <a:lnTo>
                    <a:pt x="176" y="7"/>
                  </a:lnTo>
                  <a:lnTo>
                    <a:pt x="163" y="3"/>
                  </a:lnTo>
                  <a:lnTo>
                    <a:pt x="149" y="1"/>
                  </a:lnTo>
                  <a:lnTo>
                    <a:pt x="135" y="0"/>
                  </a:lnTo>
                  <a:lnTo>
                    <a:pt x="123" y="0"/>
                  </a:lnTo>
                  <a:lnTo>
                    <a:pt x="111" y="3"/>
                  </a:lnTo>
                  <a:lnTo>
                    <a:pt x="100" y="6"/>
                  </a:lnTo>
                  <a:lnTo>
                    <a:pt x="88" y="10"/>
                  </a:lnTo>
                  <a:lnTo>
                    <a:pt x="77" y="16"/>
                  </a:lnTo>
                  <a:lnTo>
                    <a:pt x="65" y="25"/>
                  </a:lnTo>
                  <a:lnTo>
                    <a:pt x="54" y="35"/>
                  </a:lnTo>
                  <a:lnTo>
                    <a:pt x="42" y="46"/>
                  </a:lnTo>
                  <a:lnTo>
                    <a:pt x="32" y="59"/>
                  </a:lnTo>
                  <a:lnTo>
                    <a:pt x="23" y="74"/>
                  </a:lnTo>
                  <a:lnTo>
                    <a:pt x="16" y="88"/>
                  </a:lnTo>
                  <a:lnTo>
                    <a:pt x="10" y="104"/>
                  </a:lnTo>
                  <a:lnTo>
                    <a:pt x="6" y="121"/>
                  </a:lnTo>
                  <a:lnTo>
                    <a:pt x="3" y="138"/>
                  </a:lnTo>
                  <a:lnTo>
                    <a:pt x="0" y="157"/>
                  </a:lnTo>
                  <a:lnTo>
                    <a:pt x="0" y="176"/>
                  </a:lnTo>
                  <a:lnTo>
                    <a:pt x="0" y="199"/>
                  </a:lnTo>
                  <a:lnTo>
                    <a:pt x="3" y="223"/>
                  </a:lnTo>
                  <a:lnTo>
                    <a:pt x="8" y="249"/>
                  </a:lnTo>
                  <a:lnTo>
                    <a:pt x="13" y="274"/>
                  </a:lnTo>
                  <a:lnTo>
                    <a:pt x="21" y="300"/>
                  </a:lnTo>
                  <a:lnTo>
                    <a:pt x="29" y="324"/>
                  </a:lnTo>
                  <a:lnTo>
                    <a:pt x="39" y="349"/>
                  </a:lnTo>
                  <a:lnTo>
                    <a:pt x="49" y="373"/>
                  </a:lnTo>
                  <a:lnTo>
                    <a:pt x="60" y="396"/>
                  </a:lnTo>
                  <a:lnTo>
                    <a:pt x="73" y="419"/>
                  </a:lnTo>
                  <a:lnTo>
                    <a:pt x="84" y="441"/>
                  </a:lnTo>
                  <a:lnTo>
                    <a:pt x="97" y="461"/>
                  </a:lnTo>
                  <a:lnTo>
                    <a:pt x="110" y="480"/>
                  </a:lnTo>
                  <a:lnTo>
                    <a:pt x="123" y="497"/>
                  </a:lnTo>
                  <a:lnTo>
                    <a:pt x="136" y="513"/>
                  </a:lnTo>
                  <a:lnTo>
                    <a:pt x="149" y="526"/>
                  </a:lnTo>
                  <a:lnTo>
                    <a:pt x="160" y="536"/>
                  </a:lnTo>
                  <a:lnTo>
                    <a:pt x="171" y="545"/>
                  </a:lnTo>
                  <a:lnTo>
                    <a:pt x="182" y="551"/>
                  </a:lnTo>
                  <a:lnTo>
                    <a:pt x="192" y="556"/>
                  </a:lnTo>
                  <a:lnTo>
                    <a:pt x="201" y="559"/>
                  </a:lnTo>
                  <a:lnTo>
                    <a:pt x="211" y="562"/>
                  </a:lnTo>
                  <a:lnTo>
                    <a:pt x="220" y="564"/>
                  </a:lnTo>
                  <a:lnTo>
                    <a:pt x="228" y="564"/>
                  </a:lnTo>
                  <a:lnTo>
                    <a:pt x="243" y="562"/>
                  </a:lnTo>
                  <a:lnTo>
                    <a:pt x="257" y="559"/>
                  </a:lnTo>
                  <a:lnTo>
                    <a:pt x="270" y="554"/>
                  </a:lnTo>
                  <a:lnTo>
                    <a:pt x="282" y="548"/>
                  </a:lnTo>
                  <a:lnTo>
                    <a:pt x="292" y="541"/>
                  </a:lnTo>
                  <a:lnTo>
                    <a:pt x="299" y="533"/>
                  </a:lnTo>
                  <a:lnTo>
                    <a:pt x="309" y="523"/>
                  </a:lnTo>
                  <a:lnTo>
                    <a:pt x="310" y="522"/>
                  </a:lnTo>
                  <a:lnTo>
                    <a:pt x="316" y="519"/>
                  </a:lnTo>
                  <a:lnTo>
                    <a:pt x="322" y="517"/>
                  </a:lnTo>
                  <a:lnTo>
                    <a:pt x="328" y="519"/>
                  </a:lnTo>
                  <a:lnTo>
                    <a:pt x="332" y="523"/>
                  </a:lnTo>
                  <a:lnTo>
                    <a:pt x="334" y="525"/>
                  </a:lnTo>
                  <a:lnTo>
                    <a:pt x="336" y="529"/>
                  </a:lnTo>
                  <a:lnTo>
                    <a:pt x="342" y="535"/>
                  </a:lnTo>
                  <a:lnTo>
                    <a:pt x="351" y="543"/>
                  </a:lnTo>
                  <a:lnTo>
                    <a:pt x="361" y="551"/>
                  </a:lnTo>
                  <a:lnTo>
                    <a:pt x="371" y="556"/>
                  </a:lnTo>
                  <a:lnTo>
                    <a:pt x="384" y="561"/>
                  </a:lnTo>
                  <a:lnTo>
                    <a:pt x="398" y="562"/>
                  </a:lnTo>
                  <a:lnTo>
                    <a:pt x="411" y="561"/>
                  </a:lnTo>
                  <a:lnTo>
                    <a:pt x="426" y="556"/>
                  </a:lnTo>
                  <a:lnTo>
                    <a:pt x="442" y="548"/>
                  </a:lnTo>
                  <a:lnTo>
                    <a:pt x="459" y="536"/>
                  </a:lnTo>
                  <a:lnTo>
                    <a:pt x="482" y="516"/>
                  </a:lnTo>
                  <a:lnTo>
                    <a:pt x="504" y="494"/>
                  </a:lnTo>
                  <a:lnTo>
                    <a:pt x="522" y="473"/>
                  </a:lnTo>
                  <a:lnTo>
                    <a:pt x="541" y="451"/>
                  </a:lnTo>
                  <a:lnTo>
                    <a:pt x="557" y="428"/>
                  </a:lnTo>
                  <a:lnTo>
                    <a:pt x="573" y="407"/>
                  </a:lnTo>
                  <a:lnTo>
                    <a:pt x="586" y="383"/>
                  </a:lnTo>
                  <a:lnTo>
                    <a:pt x="599" y="360"/>
                  </a:lnTo>
                  <a:lnTo>
                    <a:pt x="609" y="337"/>
                  </a:lnTo>
                  <a:lnTo>
                    <a:pt x="619" y="314"/>
                  </a:lnTo>
                  <a:lnTo>
                    <a:pt x="626" y="291"/>
                  </a:lnTo>
                  <a:lnTo>
                    <a:pt x="634" y="268"/>
                  </a:lnTo>
                  <a:lnTo>
                    <a:pt x="638" y="245"/>
                  </a:lnTo>
                  <a:lnTo>
                    <a:pt x="642" y="223"/>
                  </a:lnTo>
                  <a:lnTo>
                    <a:pt x="644" y="202"/>
                  </a:lnTo>
                  <a:lnTo>
                    <a:pt x="645" y="182"/>
                  </a:lnTo>
                  <a:close/>
                  <a:moveTo>
                    <a:pt x="446" y="82"/>
                  </a:moveTo>
                  <a:lnTo>
                    <a:pt x="446" y="82"/>
                  </a:lnTo>
                  <a:lnTo>
                    <a:pt x="446" y="76"/>
                  </a:lnTo>
                  <a:lnTo>
                    <a:pt x="449" y="72"/>
                  </a:lnTo>
                  <a:lnTo>
                    <a:pt x="452" y="68"/>
                  </a:lnTo>
                  <a:lnTo>
                    <a:pt x="458" y="66"/>
                  </a:lnTo>
                  <a:lnTo>
                    <a:pt x="466" y="66"/>
                  </a:lnTo>
                  <a:lnTo>
                    <a:pt x="479" y="68"/>
                  </a:lnTo>
                  <a:lnTo>
                    <a:pt x="489" y="69"/>
                  </a:lnTo>
                  <a:lnTo>
                    <a:pt x="498" y="72"/>
                  </a:lnTo>
                  <a:lnTo>
                    <a:pt x="508" y="76"/>
                  </a:lnTo>
                  <a:lnTo>
                    <a:pt x="518" y="84"/>
                  </a:lnTo>
                  <a:lnTo>
                    <a:pt x="528" y="92"/>
                  </a:lnTo>
                  <a:lnTo>
                    <a:pt x="537" y="102"/>
                  </a:lnTo>
                  <a:lnTo>
                    <a:pt x="546" y="120"/>
                  </a:lnTo>
                  <a:lnTo>
                    <a:pt x="551" y="136"/>
                  </a:lnTo>
                  <a:lnTo>
                    <a:pt x="554" y="150"/>
                  </a:lnTo>
                  <a:lnTo>
                    <a:pt x="556" y="163"/>
                  </a:lnTo>
                  <a:lnTo>
                    <a:pt x="554" y="179"/>
                  </a:lnTo>
                  <a:lnTo>
                    <a:pt x="553" y="185"/>
                  </a:lnTo>
                  <a:lnTo>
                    <a:pt x="550" y="189"/>
                  </a:lnTo>
                  <a:lnTo>
                    <a:pt x="547" y="192"/>
                  </a:lnTo>
                  <a:lnTo>
                    <a:pt x="544" y="193"/>
                  </a:lnTo>
                  <a:lnTo>
                    <a:pt x="540" y="195"/>
                  </a:lnTo>
                  <a:lnTo>
                    <a:pt x="535" y="193"/>
                  </a:lnTo>
                  <a:lnTo>
                    <a:pt x="531" y="192"/>
                  </a:lnTo>
                  <a:lnTo>
                    <a:pt x="527" y="187"/>
                  </a:lnTo>
                  <a:lnTo>
                    <a:pt x="525" y="182"/>
                  </a:lnTo>
                  <a:lnTo>
                    <a:pt x="527" y="177"/>
                  </a:lnTo>
                  <a:lnTo>
                    <a:pt x="527" y="176"/>
                  </a:lnTo>
                  <a:lnTo>
                    <a:pt x="527" y="174"/>
                  </a:lnTo>
                  <a:lnTo>
                    <a:pt x="528" y="163"/>
                  </a:lnTo>
                  <a:lnTo>
                    <a:pt x="528" y="154"/>
                  </a:lnTo>
                  <a:lnTo>
                    <a:pt x="525" y="143"/>
                  </a:lnTo>
                  <a:lnTo>
                    <a:pt x="521" y="131"/>
                  </a:lnTo>
                  <a:lnTo>
                    <a:pt x="514" y="117"/>
                  </a:lnTo>
                  <a:lnTo>
                    <a:pt x="508" y="110"/>
                  </a:lnTo>
                  <a:lnTo>
                    <a:pt x="502" y="104"/>
                  </a:lnTo>
                  <a:lnTo>
                    <a:pt x="495" y="101"/>
                  </a:lnTo>
                  <a:lnTo>
                    <a:pt x="489" y="97"/>
                  </a:lnTo>
                  <a:lnTo>
                    <a:pt x="476" y="94"/>
                  </a:lnTo>
                  <a:lnTo>
                    <a:pt x="466" y="94"/>
                  </a:lnTo>
                  <a:lnTo>
                    <a:pt x="462" y="94"/>
                  </a:lnTo>
                  <a:lnTo>
                    <a:pt x="460" y="94"/>
                  </a:lnTo>
                  <a:lnTo>
                    <a:pt x="456" y="92"/>
                  </a:lnTo>
                  <a:lnTo>
                    <a:pt x="450" y="91"/>
                  </a:lnTo>
                  <a:lnTo>
                    <a:pt x="447" y="87"/>
                  </a:lnTo>
                  <a:lnTo>
                    <a:pt x="446" y="8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83" name="Freeform 8"/>
            <p:cNvSpPr>
              <a:spLocks noEditPoints="1"/>
            </p:cNvSpPr>
            <p:nvPr/>
          </p:nvSpPr>
          <p:spPr bwMode="auto">
            <a:xfrm>
              <a:off x="180" y="1035"/>
              <a:ext cx="349" cy="418"/>
            </a:xfrm>
            <a:custGeom>
              <a:avLst/>
              <a:gdLst>
                <a:gd name="T0" fmla="*/ 1 w 698"/>
                <a:gd name="T1" fmla="*/ 1 h 836"/>
                <a:gd name="T2" fmla="*/ 1 w 698"/>
                <a:gd name="T3" fmla="*/ 1 h 836"/>
                <a:gd name="T4" fmla="*/ 1 w 698"/>
                <a:gd name="T5" fmla="*/ 1 h 836"/>
                <a:gd name="T6" fmla="*/ 1 w 698"/>
                <a:gd name="T7" fmla="*/ 1 h 836"/>
                <a:gd name="T8" fmla="*/ 1 w 698"/>
                <a:gd name="T9" fmla="*/ 1 h 836"/>
                <a:gd name="T10" fmla="*/ 1 w 698"/>
                <a:gd name="T11" fmla="*/ 1 h 836"/>
                <a:gd name="T12" fmla="*/ 1 w 698"/>
                <a:gd name="T13" fmla="*/ 1 h 836"/>
                <a:gd name="T14" fmla="*/ 1 w 698"/>
                <a:gd name="T15" fmla="*/ 1 h 836"/>
                <a:gd name="T16" fmla="*/ 1 w 698"/>
                <a:gd name="T17" fmla="*/ 1 h 836"/>
                <a:gd name="T18" fmla="*/ 1 w 698"/>
                <a:gd name="T19" fmla="*/ 1 h 836"/>
                <a:gd name="T20" fmla="*/ 1 w 698"/>
                <a:gd name="T21" fmla="*/ 1 h 836"/>
                <a:gd name="T22" fmla="*/ 1 w 698"/>
                <a:gd name="T23" fmla="*/ 1 h 836"/>
                <a:gd name="T24" fmla="*/ 1 w 698"/>
                <a:gd name="T25" fmla="*/ 1 h 836"/>
                <a:gd name="T26" fmla="*/ 1 w 698"/>
                <a:gd name="T27" fmla="*/ 1 h 836"/>
                <a:gd name="T28" fmla="*/ 1 w 698"/>
                <a:gd name="T29" fmla="*/ 1 h 836"/>
                <a:gd name="T30" fmla="*/ 1 w 698"/>
                <a:gd name="T31" fmla="*/ 1 h 836"/>
                <a:gd name="T32" fmla="*/ 0 w 698"/>
                <a:gd name="T33" fmla="*/ 1 h 836"/>
                <a:gd name="T34" fmla="*/ 1 w 698"/>
                <a:gd name="T35" fmla="*/ 1 h 836"/>
                <a:gd name="T36" fmla="*/ 1 w 698"/>
                <a:gd name="T37" fmla="*/ 1 h 836"/>
                <a:gd name="T38" fmla="*/ 1 w 698"/>
                <a:gd name="T39" fmla="*/ 1 h 836"/>
                <a:gd name="T40" fmla="*/ 1 w 698"/>
                <a:gd name="T41" fmla="*/ 1 h 836"/>
                <a:gd name="T42" fmla="*/ 1 w 698"/>
                <a:gd name="T43" fmla="*/ 1 h 836"/>
                <a:gd name="T44" fmla="*/ 1 w 698"/>
                <a:gd name="T45" fmla="*/ 1 h 836"/>
                <a:gd name="T46" fmla="*/ 1 w 698"/>
                <a:gd name="T47" fmla="*/ 1 h 836"/>
                <a:gd name="T48" fmla="*/ 1 w 698"/>
                <a:gd name="T49" fmla="*/ 1 h 836"/>
                <a:gd name="T50" fmla="*/ 1 w 698"/>
                <a:gd name="T51" fmla="*/ 1 h 836"/>
                <a:gd name="T52" fmla="*/ 1 w 698"/>
                <a:gd name="T53" fmla="*/ 1 h 836"/>
                <a:gd name="T54" fmla="*/ 1 w 698"/>
                <a:gd name="T55" fmla="*/ 1 h 836"/>
                <a:gd name="T56" fmla="*/ 1 w 698"/>
                <a:gd name="T57" fmla="*/ 1 h 836"/>
                <a:gd name="T58" fmla="*/ 1 w 698"/>
                <a:gd name="T59" fmla="*/ 1 h 836"/>
                <a:gd name="T60" fmla="*/ 1 w 698"/>
                <a:gd name="T61" fmla="*/ 1 h 836"/>
                <a:gd name="T62" fmla="*/ 1 w 698"/>
                <a:gd name="T63" fmla="*/ 1 h 836"/>
                <a:gd name="T64" fmla="*/ 1 w 698"/>
                <a:gd name="T65" fmla="*/ 1 h 836"/>
                <a:gd name="T66" fmla="*/ 1 w 698"/>
                <a:gd name="T67" fmla="*/ 1 h 836"/>
                <a:gd name="T68" fmla="*/ 1 w 698"/>
                <a:gd name="T69" fmla="*/ 1 h 836"/>
                <a:gd name="T70" fmla="*/ 1 w 698"/>
                <a:gd name="T71" fmla="*/ 1 h 836"/>
                <a:gd name="T72" fmla="*/ 1 w 698"/>
                <a:gd name="T73" fmla="*/ 1 h 836"/>
                <a:gd name="T74" fmla="*/ 1 w 698"/>
                <a:gd name="T75" fmla="*/ 1 h 836"/>
                <a:gd name="T76" fmla="*/ 1 w 698"/>
                <a:gd name="T77" fmla="*/ 1 h 836"/>
                <a:gd name="T78" fmla="*/ 1 w 698"/>
                <a:gd name="T79" fmla="*/ 1 h 836"/>
                <a:gd name="T80" fmla="*/ 1 w 698"/>
                <a:gd name="T81" fmla="*/ 1 h 836"/>
                <a:gd name="T82" fmla="*/ 1 w 698"/>
                <a:gd name="T83" fmla="*/ 1 h 836"/>
                <a:gd name="T84" fmla="*/ 1 w 698"/>
                <a:gd name="T85" fmla="*/ 1 h 836"/>
                <a:gd name="T86" fmla="*/ 1 w 698"/>
                <a:gd name="T87" fmla="*/ 1 h 836"/>
                <a:gd name="T88" fmla="*/ 1 w 698"/>
                <a:gd name="T89" fmla="*/ 1 h 836"/>
                <a:gd name="T90" fmla="*/ 1 w 698"/>
                <a:gd name="T91" fmla="*/ 1 h 836"/>
                <a:gd name="T92" fmla="*/ 1 w 698"/>
                <a:gd name="T93" fmla="*/ 1 h 836"/>
                <a:gd name="T94" fmla="*/ 1 w 698"/>
                <a:gd name="T95" fmla="*/ 1 h 836"/>
                <a:gd name="T96" fmla="*/ 1 w 698"/>
                <a:gd name="T97" fmla="*/ 1 h 836"/>
                <a:gd name="T98" fmla="*/ 1 w 698"/>
                <a:gd name="T99" fmla="*/ 1 h 836"/>
                <a:gd name="T100" fmla="*/ 1 w 698"/>
                <a:gd name="T101" fmla="*/ 1 h 836"/>
                <a:gd name="T102" fmla="*/ 1 w 698"/>
                <a:gd name="T103" fmla="*/ 1 h 836"/>
                <a:gd name="T104" fmla="*/ 1 w 698"/>
                <a:gd name="T105" fmla="*/ 1 h 836"/>
                <a:gd name="T106" fmla="*/ 1 w 698"/>
                <a:gd name="T107" fmla="*/ 1 h 836"/>
                <a:gd name="T108" fmla="*/ 1 w 698"/>
                <a:gd name="T109" fmla="*/ 1 h 836"/>
                <a:gd name="T110" fmla="*/ 1 w 698"/>
                <a:gd name="T111" fmla="*/ 1 h 8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8"/>
                <a:gd name="T169" fmla="*/ 0 h 836"/>
                <a:gd name="T170" fmla="*/ 698 w 698"/>
                <a:gd name="T171" fmla="*/ 836 h 8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8" h="836">
                  <a:moveTo>
                    <a:pt x="655" y="283"/>
                  </a:moveTo>
                  <a:lnTo>
                    <a:pt x="655" y="283"/>
                  </a:lnTo>
                  <a:lnTo>
                    <a:pt x="640" y="267"/>
                  </a:lnTo>
                  <a:lnTo>
                    <a:pt x="626" y="254"/>
                  </a:lnTo>
                  <a:lnTo>
                    <a:pt x="611" y="242"/>
                  </a:lnTo>
                  <a:lnTo>
                    <a:pt x="596" y="234"/>
                  </a:lnTo>
                  <a:lnTo>
                    <a:pt x="581" y="226"/>
                  </a:lnTo>
                  <a:lnTo>
                    <a:pt x="565" y="222"/>
                  </a:lnTo>
                  <a:lnTo>
                    <a:pt x="551" y="219"/>
                  </a:lnTo>
                  <a:lnTo>
                    <a:pt x="535" y="218"/>
                  </a:lnTo>
                  <a:lnTo>
                    <a:pt x="518" y="219"/>
                  </a:lnTo>
                  <a:lnTo>
                    <a:pt x="502" y="222"/>
                  </a:lnTo>
                  <a:lnTo>
                    <a:pt x="486" y="226"/>
                  </a:lnTo>
                  <a:lnTo>
                    <a:pt x="470" y="231"/>
                  </a:lnTo>
                  <a:lnTo>
                    <a:pt x="456" y="238"/>
                  </a:lnTo>
                  <a:lnTo>
                    <a:pt x="441" y="245"/>
                  </a:lnTo>
                  <a:lnTo>
                    <a:pt x="415" y="259"/>
                  </a:lnTo>
                  <a:lnTo>
                    <a:pt x="374" y="284"/>
                  </a:lnTo>
                  <a:lnTo>
                    <a:pt x="379" y="257"/>
                  </a:lnTo>
                  <a:lnTo>
                    <a:pt x="382" y="226"/>
                  </a:lnTo>
                  <a:lnTo>
                    <a:pt x="410" y="222"/>
                  </a:lnTo>
                  <a:lnTo>
                    <a:pt x="424" y="219"/>
                  </a:lnTo>
                  <a:lnTo>
                    <a:pt x="438" y="213"/>
                  </a:lnTo>
                  <a:lnTo>
                    <a:pt x="454" y="208"/>
                  </a:lnTo>
                  <a:lnTo>
                    <a:pt x="469" y="199"/>
                  </a:lnTo>
                  <a:lnTo>
                    <a:pt x="483" y="189"/>
                  </a:lnTo>
                  <a:lnTo>
                    <a:pt x="496" y="177"/>
                  </a:lnTo>
                  <a:lnTo>
                    <a:pt x="505" y="169"/>
                  </a:lnTo>
                  <a:lnTo>
                    <a:pt x="512" y="159"/>
                  </a:lnTo>
                  <a:lnTo>
                    <a:pt x="519" y="148"/>
                  </a:lnTo>
                  <a:lnTo>
                    <a:pt x="525" y="138"/>
                  </a:lnTo>
                  <a:lnTo>
                    <a:pt x="534" y="118"/>
                  </a:lnTo>
                  <a:lnTo>
                    <a:pt x="539" y="97"/>
                  </a:lnTo>
                  <a:lnTo>
                    <a:pt x="544" y="78"/>
                  </a:lnTo>
                  <a:lnTo>
                    <a:pt x="547" y="59"/>
                  </a:lnTo>
                  <a:lnTo>
                    <a:pt x="548" y="30"/>
                  </a:lnTo>
                  <a:lnTo>
                    <a:pt x="547" y="16"/>
                  </a:lnTo>
                  <a:lnTo>
                    <a:pt x="545" y="12"/>
                  </a:lnTo>
                  <a:lnTo>
                    <a:pt x="544" y="7"/>
                  </a:lnTo>
                  <a:lnTo>
                    <a:pt x="539" y="4"/>
                  </a:lnTo>
                  <a:lnTo>
                    <a:pt x="535" y="4"/>
                  </a:lnTo>
                  <a:lnTo>
                    <a:pt x="522" y="3"/>
                  </a:lnTo>
                  <a:lnTo>
                    <a:pt x="493" y="4"/>
                  </a:lnTo>
                  <a:lnTo>
                    <a:pt x="474" y="7"/>
                  </a:lnTo>
                  <a:lnTo>
                    <a:pt x="454" y="12"/>
                  </a:lnTo>
                  <a:lnTo>
                    <a:pt x="434" y="17"/>
                  </a:lnTo>
                  <a:lnTo>
                    <a:pt x="412" y="27"/>
                  </a:lnTo>
                  <a:lnTo>
                    <a:pt x="402" y="33"/>
                  </a:lnTo>
                  <a:lnTo>
                    <a:pt x="392" y="39"/>
                  </a:lnTo>
                  <a:lnTo>
                    <a:pt x="382" y="46"/>
                  </a:lnTo>
                  <a:lnTo>
                    <a:pt x="374" y="55"/>
                  </a:lnTo>
                  <a:lnTo>
                    <a:pt x="362" y="68"/>
                  </a:lnTo>
                  <a:lnTo>
                    <a:pt x="353" y="81"/>
                  </a:lnTo>
                  <a:lnTo>
                    <a:pt x="345" y="69"/>
                  </a:lnTo>
                  <a:lnTo>
                    <a:pt x="335" y="58"/>
                  </a:lnTo>
                  <a:lnTo>
                    <a:pt x="323" y="48"/>
                  </a:lnTo>
                  <a:lnTo>
                    <a:pt x="312" y="40"/>
                  </a:lnTo>
                  <a:lnTo>
                    <a:pt x="300" y="32"/>
                  </a:lnTo>
                  <a:lnTo>
                    <a:pt x="288" y="26"/>
                  </a:lnTo>
                  <a:lnTo>
                    <a:pt x="265" y="16"/>
                  </a:lnTo>
                  <a:lnTo>
                    <a:pt x="244" y="9"/>
                  </a:lnTo>
                  <a:lnTo>
                    <a:pt x="226" y="4"/>
                  </a:lnTo>
                  <a:lnTo>
                    <a:pt x="209" y="0"/>
                  </a:lnTo>
                  <a:lnTo>
                    <a:pt x="205" y="1"/>
                  </a:lnTo>
                  <a:lnTo>
                    <a:pt x="200" y="3"/>
                  </a:lnTo>
                  <a:lnTo>
                    <a:pt x="196" y="6"/>
                  </a:lnTo>
                  <a:lnTo>
                    <a:pt x="195" y="10"/>
                  </a:lnTo>
                  <a:lnTo>
                    <a:pt x="189" y="32"/>
                  </a:lnTo>
                  <a:lnTo>
                    <a:pt x="186" y="53"/>
                  </a:lnTo>
                  <a:lnTo>
                    <a:pt x="185" y="82"/>
                  </a:lnTo>
                  <a:lnTo>
                    <a:pt x="186" y="105"/>
                  </a:lnTo>
                  <a:lnTo>
                    <a:pt x="190" y="130"/>
                  </a:lnTo>
                  <a:lnTo>
                    <a:pt x="193" y="141"/>
                  </a:lnTo>
                  <a:lnTo>
                    <a:pt x="198" y="154"/>
                  </a:lnTo>
                  <a:lnTo>
                    <a:pt x="203" y="166"/>
                  </a:lnTo>
                  <a:lnTo>
                    <a:pt x="211" y="179"/>
                  </a:lnTo>
                  <a:lnTo>
                    <a:pt x="219" y="192"/>
                  </a:lnTo>
                  <a:lnTo>
                    <a:pt x="229" y="202"/>
                  </a:lnTo>
                  <a:lnTo>
                    <a:pt x="241" y="212"/>
                  </a:lnTo>
                  <a:lnTo>
                    <a:pt x="252" y="222"/>
                  </a:lnTo>
                  <a:lnTo>
                    <a:pt x="265" y="229"/>
                  </a:lnTo>
                  <a:lnTo>
                    <a:pt x="277" y="236"/>
                  </a:lnTo>
                  <a:lnTo>
                    <a:pt x="301" y="246"/>
                  </a:lnTo>
                  <a:lnTo>
                    <a:pt x="317" y="252"/>
                  </a:lnTo>
                  <a:lnTo>
                    <a:pt x="330" y="257"/>
                  </a:lnTo>
                  <a:lnTo>
                    <a:pt x="350" y="261"/>
                  </a:lnTo>
                  <a:lnTo>
                    <a:pt x="345" y="295"/>
                  </a:lnTo>
                  <a:lnTo>
                    <a:pt x="336" y="291"/>
                  </a:lnTo>
                  <a:lnTo>
                    <a:pt x="326" y="285"/>
                  </a:lnTo>
                  <a:lnTo>
                    <a:pt x="294" y="267"/>
                  </a:lnTo>
                  <a:lnTo>
                    <a:pt x="275" y="255"/>
                  </a:lnTo>
                  <a:lnTo>
                    <a:pt x="255" y="244"/>
                  </a:lnTo>
                  <a:lnTo>
                    <a:pt x="234" y="234"/>
                  </a:lnTo>
                  <a:lnTo>
                    <a:pt x="211" y="226"/>
                  </a:lnTo>
                  <a:lnTo>
                    <a:pt x="187" y="221"/>
                  </a:lnTo>
                  <a:lnTo>
                    <a:pt x="175" y="219"/>
                  </a:lnTo>
                  <a:lnTo>
                    <a:pt x="162" y="218"/>
                  </a:lnTo>
                  <a:lnTo>
                    <a:pt x="147" y="219"/>
                  </a:lnTo>
                  <a:lnTo>
                    <a:pt x="133" y="221"/>
                  </a:lnTo>
                  <a:lnTo>
                    <a:pt x="120" y="225"/>
                  </a:lnTo>
                  <a:lnTo>
                    <a:pt x="105" y="231"/>
                  </a:lnTo>
                  <a:lnTo>
                    <a:pt x="91" y="238"/>
                  </a:lnTo>
                  <a:lnTo>
                    <a:pt x="76" y="248"/>
                  </a:lnTo>
                  <a:lnTo>
                    <a:pt x="63" y="259"/>
                  </a:lnTo>
                  <a:lnTo>
                    <a:pt x="49" y="272"/>
                  </a:lnTo>
                  <a:lnTo>
                    <a:pt x="37" y="288"/>
                  </a:lnTo>
                  <a:lnTo>
                    <a:pt x="27" y="306"/>
                  </a:lnTo>
                  <a:lnTo>
                    <a:pt x="19" y="323"/>
                  </a:lnTo>
                  <a:lnTo>
                    <a:pt x="12" y="342"/>
                  </a:lnTo>
                  <a:lnTo>
                    <a:pt x="7" y="360"/>
                  </a:lnTo>
                  <a:lnTo>
                    <a:pt x="3" y="379"/>
                  </a:lnTo>
                  <a:lnTo>
                    <a:pt x="1" y="399"/>
                  </a:lnTo>
                  <a:lnTo>
                    <a:pt x="0" y="421"/>
                  </a:lnTo>
                  <a:lnTo>
                    <a:pt x="1" y="447"/>
                  </a:lnTo>
                  <a:lnTo>
                    <a:pt x="4" y="473"/>
                  </a:lnTo>
                  <a:lnTo>
                    <a:pt x="9" y="499"/>
                  </a:lnTo>
                  <a:lnTo>
                    <a:pt x="14" y="526"/>
                  </a:lnTo>
                  <a:lnTo>
                    <a:pt x="22" y="552"/>
                  </a:lnTo>
                  <a:lnTo>
                    <a:pt x="30" y="578"/>
                  </a:lnTo>
                  <a:lnTo>
                    <a:pt x="40" y="604"/>
                  </a:lnTo>
                  <a:lnTo>
                    <a:pt x="52" y="630"/>
                  </a:lnTo>
                  <a:lnTo>
                    <a:pt x="63" y="654"/>
                  </a:lnTo>
                  <a:lnTo>
                    <a:pt x="75" y="677"/>
                  </a:lnTo>
                  <a:lnTo>
                    <a:pt x="88" y="701"/>
                  </a:lnTo>
                  <a:lnTo>
                    <a:pt x="102" y="721"/>
                  </a:lnTo>
                  <a:lnTo>
                    <a:pt x="115" y="741"/>
                  </a:lnTo>
                  <a:lnTo>
                    <a:pt x="130" y="760"/>
                  </a:lnTo>
                  <a:lnTo>
                    <a:pt x="143" y="775"/>
                  </a:lnTo>
                  <a:lnTo>
                    <a:pt x="157" y="790"/>
                  </a:lnTo>
                  <a:lnTo>
                    <a:pt x="170" y="801"/>
                  </a:lnTo>
                  <a:lnTo>
                    <a:pt x="183" y="811"/>
                  </a:lnTo>
                  <a:lnTo>
                    <a:pt x="195" y="819"/>
                  </a:lnTo>
                  <a:lnTo>
                    <a:pt x="208" y="826"/>
                  </a:lnTo>
                  <a:lnTo>
                    <a:pt x="219" y="830"/>
                  </a:lnTo>
                  <a:lnTo>
                    <a:pt x="232" y="833"/>
                  </a:lnTo>
                  <a:lnTo>
                    <a:pt x="244" y="836"/>
                  </a:lnTo>
                  <a:lnTo>
                    <a:pt x="255" y="836"/>
                  </a:lnTo>
                  <a:lnTo>
                    <a:pt x="271" y="835"/>
                  </a:lnTo>
                  <a:lnTo>
                    <a:pt x="286" y="832"/>
                  </a:lnTo>
                  <a:lnTo>
                    <a:pt x="300" y="827"/>
                  </a:lnTo>
                  <a:lnTo>
                    <a:pt x="312" y="822"/>
                  </a:lnTo>
                  <a:lnTo>
                    <a:pt x="323" y="816"/>
                  </a:lnTo>
                  <a:lnTo>
                    <a:pt x="332" y="809"/>
                  </a:lnTo>
                  <a:lnTo>
                    <a:pt x="348" y="796"/>
                  </a:lnTo>
                  <a:lnTo>
                    <a:pt x="361" y="809"/>
                  </a:lnTo>
                  <a:lnTo>
                    <a:pt x="372" y="817"/>
                  </a:lnTo>
                  <a:lnTo>
                    <a:pt x="388" y="826"/>
                  </a:lnTo>
                  <a:lnTo>
                    <a:pt x="397" y="829"/>
                  </a:lnTo>
                  <a:lnTo>
                    <a:pt x="405" y="832"/>
                  </a:lnTo>
                  <a:lnTo>
                    <a:pt x="415" y="833"/>
                  </a:lnTo>
                  <a:lnTo>
                    <a:pt x="425" y="835"/>
                  </a:lnTo>
                  <a:lnTo>
                    <a:pt x="434" y="833"/>
                  </a:lnTo>
                  <a:lnTo>
                    <a:pt x="444" y="832"/>
                  </a:lnTo>
                  <a:lnTo>
                    <a:pt x="453" y="830"/>
                  </a:lnTo>
                  <a:lnTo>
                    <a:pt x="463" y="826"/>
                  </a:lnTo>
                  <a:lnTo>
                    <a:pt x="473" y="822"/>
                  </a:lnTo>
                  <a:lnTo>
                    <a:pt x="483" y="816"/>
                  </a:lnTo>
                  <a:lnTo>
                    <a:pt x="493" y="809"/>
                  </a:lnTo>
                  <a:lnTo>
                    <a:pt x="503" y="801"/>
                  </a:lnTo>
                  <a:lnTo>
                    <a:pt x="528" y="780"/>
                  </a:lnTo>
                  <a:lnTo>
                    <a:pt x="549" y="758"/>
                  </a:lnTo>
                  <a:lnTo>
                    <a:pt x="570" y="735"/>
                  </a:lnTo>
                  <a:lnTo>
                    <a:pt x="588" y="712"/>
                  </a:lnTo>
                  <a:lnTo>
                    <a:pt x="607" y="689"/>
                  </a:lnTo>
                  <a:lnTo>
                    <a:pt x="623" y="666"/>
                  </a:lnTo>
                  <a:lnTo>
                    <a:pt x="637" y="641"/>
                  </a:lnTo>
                  <a:lnTo>
                    <a:pt x="650" y="617"/>
                  </a:lnTo>
                  <a:lnTo>
                    <a:pt x="661" y="592"/>
                  </a:lnTo>
                  <a:lnTo>
                    <a:pt x="671" y="568"/>
                  </a:lnTo>
                  <a:lnTo>
                    <a:pt x="679" y="543"/>
                  </a:lnTo>
                  <a:lnTo>
                    <a:pt x="686" y="519"/>
                  </a:lnTo>
                  <a:lnTo>
                    <a:pt x="691" y="496"/>
                  </a:lnTo>
                  <a:lnTo>
                    <a:pt x="695" y="473"/>
                  </a:lnTo>
                  <a:lnTo>
                    <a:pt x="698" y="450"/>
                  </a:lnTo>
                  <a:lnTo>
                    <a:pt x="698" y="427"/>
                  </a:lnTo>
                  <a:lnTo>
                    <a:pt x="698" y="406"/>
                  </a:lnTo>
                  <a:lnTo>
                    <a:pt x="695" y="386"/>
                  </a:lnTo>
                  <a:lnTo>
                    <a:pt x="692" y="366"/>
                  </a:lnTo>
                  <a:lnTo>
                    <a:pt x="688" y="347"/>
                  </a:lnTo>
                  <a:lnTo>
                    <a:pt x="682" y="330"/>
                  </a:lnTo>
                  <a:lnTo>
                    <a:pt x="673" y="314"/>
                  </a:lnTo>
                  <a:lnTo>
                    <a:pt x="665" y="298"/>
                  </a:lnTo>
                  <a:lnTo>
                    <a:pt x="655" y="283"/>
                  </a:lnTo>
                  <a:close/>
                  <a:moveTo>
                    <a:pt x="378" y="788"/>
                  </a:moveTo>
                  <a:lnTo>
                    <a:pt x="378" y="788"/>
                  </a:lnTo>
                  <a:lnTo>
                    <a:pt x="369" y="780"/>
                  </a:lnTo>
                  <a:lnTo>
                    <a:pt x="363" y="774"/>
                  </a:lnTo>
                  <a:lnTo>
                    <a:pt x="361" y="770"/>
                  </a:lnTo>
                  <a:lnTo>
                    <a:pt x="359" y="768"/>
                  </a:lnTo>
                  <a:lnTo>
                    <a:pt x="355" y="764"/>
                  </a:lnTo>
                  <a:lnTo>
                    <a:pt x="349" y="762"/>
                  </a:lnTo>
                  <a:lnTo>
                    <a:pt x="343" y="764"/>
                  </a:lnTo>
                  <a:lnTo>
                    <a:pt x="337" y="767"/>
                  </a:lnTo>
                  <a:lnTo>
                    <a:pt x="336" y="768"/>
                  </a:lnTo>
                  <a:lnTo>
                    <a:pt x="326" y="778"/>
                  </a:lnTo>
                  <a:lnTo>
                    <a:pt x="319" y="786"/>
                  </a:lnTo>
                  <a:lnTo>
                    <a:pt x="309" y="793"/>
                  </a:lnTo>
                  <a:lnTo>
                    <a:pt x="297" y="799"/>
                  </a:lnTo>
                  <a:lnTo>
                    <a:pt x="284" y="804"/>
                  </a:lnTo>
                  <a:lnTo>
                    <a:pt x="270" y="807"/>
                  </a:lnTo>
                  <a:lnTo>
                    <a:pt x="255" y="809"/>
                  </a:lnTo>
                  <a:lnTo>
                    <a:pt x="247" y="809"/>
                  </a:lnTo>
                  <a:lnTo>
                    <a:pt x="238" y="807"/>
                  </a:lnTo>
                  <a:lnTo>
                    <a:pt x="228" y="804"/>
                  </a:lnTo>
                  <a:lnTo>
                    <a:pt x="219" y="801"/>
                  </a:lnTo>
                  <a:lnTo>
                    <a:pt x="209" y="796"/>
                  </a:lnTo>
                  <a:lnTo>
                    <a:pt x="198" y="790"/>
                  </a:lnTo>
                  <a:lnTo>
                    <a:pt x="187" y="781"/>
                  </a:lnTo>
                  <a:lnTo>
                    <a:pt x="176" y="771"/>
                  </a:lnTo>
                  <a:lnTo>
                    <a:pt x="163" y="758"/>
                  </a:lnTo>
                  <a:lnTo>
                    <a:pt x="150" y="742"/>
                  </a:lnTo>
                  <a:lnTo>
                    <a:pt x="137" y="725"/>
                  </a:lnTo>
                  <a:lnTo>
                    <a:pt x="124" y="706"/>
                  </a:lnTo>
                  <a:lnTo>
                    <a:pt x="111" y="686"/>
                  </a:lnTo>
                  <a:lnTo>
                    <a:pt x="100" y="664"/>
                  </a:lnTo>
                  <a:lnTo>
                    <a:pt x="87" y="641"/>
                  </a:lnTo>
                  <a:lnTo>
                    <a:pt x="76" y="618"/>
                  </a:lnTo>
                  <a:lnTo>
                    <a:pt x="66" y="594"/>
                  </a:lnTo>
                  <a:lnTo>
                    <a:pt x="56" y="569"/>
                  </a:lnTo>
                  <a:lnTo>
                    <a:pt x="48" y="545"/>
                  </a:lnTo>
                  <a:lnTo>
                    <a:pt x="40" y="519"/>
                  </a:lnTo>
                  <a:lnTo>
                    <a:pt x="35" y="494"/>
                  </a:lnTo>
                  <a:lnTo>
                    <a:pt x="30" y="468"/>
                  </a:lnTo>
                  <a:lnTo>
                    <a:pt x="27" y="444"/>
                  </a:lnTo>
                  <a:lnTo>
                    <a:pt x="27" y="421"/>
                  </a:lnTo>
                  <a:lnTo>
                    <a:pt x="27" y="402"/>
                  </a:lnTo>
                  <a:lnTo>
                    <a:pt x="30" y="383"/>
                  </a:lnTo>
                  <a:lnTo>
                    <a:pt x="33" y="366"/>
                  </a:lnTo>
                  <a:lnTo>
                    <a:pt x="37" y="349"/>
                  </a:lnTo>
                  <a:lnTo>
                    <a:pt x="43" y="333"/>
                  </a:lnTo>
                  <a:lnTo>
                    <a:pt x="50" y="319"/>
                  </a:lnTo>
                  <a:lnTo>
                    <a:pt x="59" y="304"/>
                  </a:lnTo>
                  <a:lnTo>
                    <a:pt x="69" y="291"/>
                  </a:lnTo>
                  <a:lnTo>
                    <a:pt x="81" y="280"/>
                  </a:lnTo>
                  <a:lnTo>
                    <a:pt x="92" y="270"/>
                  </a:lnTo>
                  <a:lnTo>
                    <a:pt x="104" y="261"/>
                  </a:lnTo>
                  <a:lnTo>
                    <a:pt x="115" y="255"/>
                  </a:lnTo>
                  <a:lnTo>
                    <a:pt x="127" y="251"/>
                  </a:lnTo>
                  <a:lnTo>
                    <a:pt x="138" y="248"/>
                  </a:lnTo>
                  <a:lnTo>
                    <a:pt x="150" y="245"/>
                  </a:lnTo>
                  <a:lnTo>
                    <a:pt x="162" y="245"/>
                  </a:lnTo>
                  <a:lnTo>
                    <a:pt x="176" y="246"/>
                  </a:lnTo>
                  <a:lnTo>
                    <a:pt x="190" y="248"/>
                  </a:lnTo>
                  <a:lnTo>
                    <a:pt x="203" y="252"/>
                  </a:lnTo>
                  <a:lnTo>
                    <a:pt x="218" y="257"/>
                  </a:lnTo>
                  <a:lnTo>
                    <a:pt x="244" y="268"/>
                  </a:lnTo>
                  <a:lnTo>
                    <a:pt x="268" y="283"/>
                  </a:lnTo>
                  <a:lnTo>
                    <a:pt x="313" y="308"/>
                  </a:lnTo>
                  <a:lnTo>
                    <a:pt x="330" y="319"/>
                  </a:lnTo>
                  <a:lnTo>
                    <a:pt x="340" y="321"/>
                  </a:lnTo>
                  <a:lnTo>
                    <a:pt x="349" y="323"/>
                  </a:lnTo>
                  <a:lnTo>
                    <a:pt x="359" y="321"/>
                  </a:lnTo>
                  <a:lnTo>
                    <a:pt x="368" y="319"/>
                  </a:lnTo>
                  <a:lnTo>
                    <a:pt x="385" y="308"/>
                  </a:lnTo>
                  <a:lnTo>
                    <a:pt x="417" y="290"/>
                  </a:lnTo>
                  <a:lnTo>
                    <a:pt x="436" y="278"/>
                  </a:lnTo>
                  <a:lnTo>
                    <a:pt x="454" y="268"/>
                  </a:lnTo>
                  <a:lnTo>
                    <a:pt x="473" y="259"/>
                  </a:lnTo>
                  <a:lnTo>
                    <a:pt x="493" y="252"/>
                  </a:lnTo>
                  <a:lnTo>
                    <a:pt x="515" y="246"/>
                  </a:lnTo>
                  <a:lnTo>
                    <a:pt x="525" y="245"/>
                  </a:lnTo>
                  <a:lnTo>
                    <a:pt x="535" y="245"/>
                  </a:lnTo>
                  <a:lnTo>
                    <a:pt x="548" y="246"/>
                  </a:lnTo>
                  <a:lnTo>
                    <a:pt x="560" y="248"/>
                  </a:lnTo>
                  <a:lnTo>
                    <a:pt x="571" y="251"/>
                  </a:lnTo>
                  <a:lnTo>
                    <a:pt x="584" y="257"/>
                  </a:lnTo>
                  <a:lnTo>
                    <a:pt x="597" y="264"/>
                  </a:lnTo>
                  <a:lnTo>
                    <a:pt x="609" y="274"/>
                  </a:lnTo>
                  <a:lnTo>
                    <a:pt x="622" y="285"/>
                  </a:lnTo>
                  <a:lnTo>
                    <a:pt x="633" y="300"/>
                  </a:lnTo>
                  <a:lnTo>
                    <a:pt x="642" y="313"/>
                  </a:lnTo>
                  <a:lnTo>
                    <a:pt x="650" y="326"/>
                  </a:lnTo>
                  <a:lnTo>
                    <a:pt x="656" y="340"/>
                  </a:lnTo>
                  <a:lnTo>
                    <a:pt x="662" y="356"/>
                  </a:lnTo>
                  <a:lnTo>
                    <a:pt x="666" y="372"/>
                  </a:lnTo>
                  <a:lnTo>
                    <a:pt x="669" y="389"/>
                  </a:lnTo>
                  <a:lnTo>
                    <a:pt x="671" y="408"/>
                  </a:lnTo>
                  <a:lnTo>
                    <a:pt x="672" y="427"/>
                  </a:lnTo>
                  <a:lnTo>
                    <a:pt x="671" y="447"/>
                  </a:lnTo>
                  <a:lnTo>
                    <a:pt x="669" y="468"/>
                  </a:lnTo>
                  <a:lnTo>
                    <a:pt x="665" y="490"/>
                  </a:lnTo>
                  <a:lnTo>
                    <a:pt x="661" y="513"/>
                  </a:lnTo>
                  <a:lnTo>
                    <a:pt x="653" y="536"/>
                  </a:lnTo>
                  <a:lnTo>
                    <a:pt x="646" y="559"/>
                  </a:lnTo>
                  <a:lnTo>
                    <a:pt x="636" y="582"/>
                  </a:lnTo>
                  <a:lnTo>
                    <a:pt x="626" y="605"/>
                  </a:lnTo>
                  <a:lnTo>
                    <a:pt x="613" y="628"/>
                  </a:lnTo>
                  <a:lnTo>
                    <a:pt x="600" y="652"/>
                  </a:lnTo>
                  <a:lnTo>
                    <a:pt x="584" y="673"/>
                  </a:lnTo>
                  <a:lnTo>
                    <a:pt x="568" y="696"/>
                  </a:lnTo>
                  <a:lnTo>
                    <a:pt x="549" y="718"/>
                  </a:lnTo>
                  <a:lnTo>
                    <a:pt x="531" y="739"/>
                  </a:lnTo>
                  <a:lnTo>
                    <a:pt x="509" y="761"/>
                  </a:lnTo>
                  <a:lnTo>
                    <a:pt x="486" y="781"/>
                  </a:lnTo>
                  <a:lnTo>
                    <a:pt x="469" y="793"/>
                  </a:lnTo>
                  <a:lnTo>
                    <a:pt x="453" y="801"/>
                  </a:lnTo>
                  <a:lnTo>
                    <a:pt x="438" y="806"/>
                  </a:lnTo>
                  <a:lnTo>
                    <a:pt x="425" y="807"/>
                  </a:lnTo>
                  <a:lnTo>
                    <a:pt x="411" y="806"/>
                  </a:lnTo>
                  <a:lnTo>
                    <a:pt x="398" y="801"/>
                  </a:lnTo>
                  <a:lnTo>
                    <a:pt x="388" y="796"/>
                  </a:lnTo>
                  <a:lnTo>
                    <a:pt x="378" y="788"/>
                  </a:lnTo>
                  <a:close/>
                  <a:moveTo>
                    <a:pt x="232" y="164"/>
                  </a:moveTo>
                  <a:lnTo>
                    <a:pt x="232" y="164"/>
                  </a:lnTo>
                  <a:lnTo>
                    <a:pt x="228" y="154"/>
                  </a:lnTo>
                  <a:lnTo>
                    <a:pt x="222" y="144"/>
                  </a:lnTo>
                  <a:lnTo>
                    <a:pt x="219" y="134"/>
                  </a:lnTo>
                  <a:lnTo>
                    <a:pt x="216" y="124"/>
                  </a:lnTo>
                  <a:lnTo>
                    <a:pt x="213" y="102"/>
                  </a:lnTo>
                  <a:lnTo>
                    <a:pt x="212" y="82"/>
                  </a:lnTo>
                  <a:lnTo>
                    <a:pt x="213" y="56"/>
                  </a:lnTo>
                  <a:lnTo>
                    <a:pt x="216" y="36"/>
                  </a:lnTo>
                  <a:lnTo>
                    <a:pt x="218" y="29"/>
                  </a:lnTo>
                  <a:lnTo>
                    <a:pt x="242" y="36"/>
                  </a:lnTo>
                  <a:lnTo>
                    <a:pt x="258" y="42"/>
                  </a:lnTo>
                  <a:lnTo>
                    <a:pt x="274" y="49"/>
                  </a:lnTo>
                  <a:lnTo>
                    <a:pt x="291" y="59"/>
                  </a:lnTo>
                  <a:lnTo>
                    <a:pt x="307" y="69"/>
                  </a:lnTo>
                  <a:lnTo>
                    <a:pt x="322" y="84"/>
                  </a:lnTo>
                  <a:lnTo>
                    <a:pt x="327" y="91"/>
                  </a:lnTo>
                  <a:lnTo>
                    <a:pt x="333" y="98"/>
                  </a:lnTo>
                  <a:lnTo>
                    <a:pt x="339" y="108"/>
                  </a:lnTo>
                  <a:lnTo>
                    <a:pt x="343" y="118"/>
                  </a:lnTo>
                  <a:lnTo>
                    <a:pt x="348" y="128"/>
                  </a:lnTo>
                  <a:lnTo>
                    <a:pt x="350" y="138"/>
                  </a:lnTo>
                  <a:lnTo>
                    <a:pt x="353" y="160"/>
                  </a:lnTo>
                  <a:lnTo>
                    <a:pt x="355" y="180"/>
                  </a:lnTo>
                  <a:lnTo>
                    <a:pt x="353" y="206"/>
                  </a:lnTo>
                  <a:lnTo>
                    <a:pt x="350" y="226"/>
                  </a:lnTo>
                  <a:lnTo>
                    <a:pt x="349" y="234"/>
                  </a:lnTo>
                  <a:lnTo>
                    <a:pt x="324" y="226"/>
                  </a:lnTo>
                  <a:lnTo>
                    <a:pt x="309" y="221"/>
                  </a:lnTo>
                  <a:lnTo>
                    <a:pt x="291" y="213"/>
                  </a:lnTo>
                  <a:lnTo>
                    <a:pt x="275" y="203"/>
                  </a:lnTo>
                  <a:lnTo>
                    <a:pt x="260" y="193"/>
                  </a:lnTo>
                  <a:lnTo>
                    <a:pt x="245" y="179"/>
                  </a:lnTo>
                  <a:lnTo>
                    <a:pt x="238" y="172"/>
                  </a:lnTo>
                  <a:lnTo>
                    <a:pt x="232" y="164"/>
                  </a:lnTo>
                  <a:close/>
                  <a:moveTo>
                    <a:pt x="384" y="65"/>
                  </a:moveTo>
                  <a:lnTo>
                    <a:pt x="392" y="74"/>
                  </a:lnTo>
                  <a:lnTo>
                    <a:pt x="399" y="68"/>
                  </a:lnTo>
                  <a:lnTo>
                    <a:pt x="408" y="61"/>
                  </a:lnTo>
                  <a:lnTo>
                    <a:pt x="424" y="50"/>
                  </a:lnTo>
                  <a:lnTo>
                    <a:pt x="443" y="43"/>
                  </a:lnTo>
                  <a:lnTo>
                    <a:pt x="460" y="37"/>
                  </a:lnTo>
                  <a:lnTo>
                    <a:pt x="477" y="35"/>
                  </a:lnTo>
                  <a:lnTo>
                    <a:pt x="495" y="32"/>
                  </a:lnTo>
                  <a:lnTo>
                    <a:pt x="521" y="30"/>
                  </a:lnTo>
                  <a:lnTo>
                    <a:pt x="519" y="56"/>
                  </a:lnTo>
                  <a:lnTo>
                    <a:pt x="518" y="74"/>
                  </a:lnTo>
                  <a:lnTo>
                    <a:pt x="513" y="91"/>
                  </a:lnTo>
                  <a:lnTo>
                    <a:pt x="508" y="108"/>
                  </a:lnTo>
                  <a:lnTo>
                    <a:pt x="500" y="127"/>
                  </a:lnTo>
                  <a:lnTo>
                    <a:pt x="490" y="143"/>
                  </a:lnTo>
                  <a:lnTo>
                    <a:pt x="485" y="151"/>
                  </a:lnTo>
                  <a:lnTo>
                    <a:pt x="477" y="159"/>
                  </a:lnTo>
                  <a:lnTo>
                    <a:pt x="467" y="167"/>
                  </a:lnTo>
                  <a:lnTo>
                    <a:pt x="456" y="176"/>
                  </a:lnTo>
                  <a:lnTo>
                    <a:pt x="444" y="182"/>
                  </a:lnTo>
                  <a:lnTo>
                    <a:pt x="431" y="187"/>
                  </a:lnTo>
                  <a:lnTo>
                    <a:pt x="418" y="192"/>
                  </a:lnTo>
                  <a:lnTo>
                    <a:pt x="407" y="196"/>
                  </a:lnTo>
                  <a:lnTo>
                    <a:pt x="382" y="200"/>
                  </a:lnTo>
                  <a:lnTo>
                    <a:pt x="382" y="193"/>
                  </a:lnTo>
                  <a:lnTo>
                    <a:pt x="381" y="190"/>
                  </a:lnTo>
                  <a:lnTo>
                    <a:pt x="381" y="180"/>
                  </a:lnTo>
                  <a:lnTo>
                    <a:pt x="381" y="163"/>
                  </a:lnTo>
                  <a:lnTo>
                    <a:pt x="379" y="146"/>
                  </a:lnTo>
                  <a:lnTo>
                    <a:pt x="375" y="127"/>
                  </a:lnTo>
                  <a:lnTo>
                    <a:pt x="369" y="108"/>
                  </a:lnTo>
                  <a:lnTo>
                    <a:pt x="379" y="91"/>
                  </a:lnTo>
                  <a:lnTo>
                    <a:pt x="385" y="82"/>
                  </a:lnTo>
                  <a:lnTo>
                    <a:pt x="392" y="74"/>
                  </a:lnTo>
                  <a:lnTo>
                    <a:pt x="384" y="65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84" name="Freeform 9"/>
            <p:cNvSpPr>
              <a:spLocks/>
            </p:cNvSpPr>
            <p:nvPr/>
          </p:nvSpPr>
          <p:spPr bwMode="auto">
            <a:xfrm>
              <a:off x="417" y="1191"/>
              <a:ext cx="54" cy="64"/>
            </a:xfrm>
            <a:custGeom>
              <a:avLst/>
              <a:gdLst>
                <a:gd name="T0" fmla="*/ 0 w 110"/>
                <a:gd name="T1" fmla="*/ 0 h 129"/>
                <a:gd name="T2" fmla="*/ 0 w 110"/>
                <a:gd name="T3" fmla="*/ 0 h 129"/>
                <a:gd name="T4" fmla="*/ 0 w 110"/>
                <a:gd name="T5" fmla="*/ 0 h 129"/>
                <a:gd name="T6" fmla="*/ 0 w 110"/>
                <a:gd name="T7" fmla="*/ 0 h 129"/>
                <a:gd name="T8" fmla="*/ 0 w 110"/>
                <a:gd name="T9" fmla="*/ 0 h 129"/>
                <a:gd name="T10" fmla="*/ 0 w 110"/>
                <a:gd name="T11" fmla="*/ 0 h 129"/>
                <a:gd name="T12" fmla="*/ 0 w 110"/>
                <a:gd name="T13" fmla="*/ 0 h 129"/>
                <a:gd name="T14" fmla="*/ 0 w 110"/>
                <a:gd name="T15" fmla="*/ 0 h 129"/>
                <a:gd name="T16" fmla="*/ 0 w 110"/>
                <a:gd name="T17" fmla="*/ 0 h 129"/>
                <a:gd name="T18" fmla="*/ 0 w 110"/>
                <a:gd name="T19" fmla="*/ 0 h 129"/>
                <a:gd name="T20" fmla="*/ 0 w 110"/>
                <a:gd name="T21" fmla="*/ 0 h 129"/>
                <a:gd name="T22" fmla="*/ 0 w 110"/>
                <a:gd name="T23" fmla="*/ 0 h 129"/>
                <a:gd name="T24" fmla="*/ 0 w 110"/>
                <a:gd name="T25" fmla="*/ 0 h 129"/>
                <a:gd name="T26" fmla="*/ 0 w 110"/>
                <a:gd name="T27" fmla="*/ 0 h 129"/>
                <a:gd name="T28" fmla="*/ 0 w 110"/>
                <a:gd name="T29" fmla="*/ 0 h 129"/>
                <a:gd name="T30" fmla="*/ 0 w 110"/>
                <a:gd name="T31" fmla="*/ 0 h 129"/>
                <a:gd name="T32" fmla="*/ 0 w 110"/>
                <a:gd name="T33" fmla="*/ 0 h 129"/>
                <a:gd name="T34" fmla="*/ 0 w 110"/>
                <a:gd name="T35" fmla="*/ 0 h 129"/>
                <a:gd name="T36" fmla="*/ 0 w 110"/>
                <a:gd name="T37" fmla="*/ 0 h 129"/>
                <a:gd name="T38" fmla="*/ 0 w 110"/>
                <a:gd name="T39" fmla="*/ 0 h 129"/>
                <a:gd name="T40" fmla="*/ 0 w 110"/>
                <a:gd name="T41" fmla="*/ 0 h 129"/>
                <a:gd name="T42" fmla="*/ 0 w 110"/>
                <a:gd name="T43" fmla="*/ 0 h 129"/>
                <a:gd name="T44" fmla="*/ 0 w 110"/>
                <a:gd name="T45" fmla="*/ 0 h 129"/>
                <a:gd name="T46" fmla="*/ 0 w 110"/>
                <a:gd name="T47" fmla="*/ 0 h 129"/>
                <a:gd name="T48" fmla="*/ 0 w 110"/>
                <a:gd name="T49" fmla="*/ 0 h 129"/>
                <a:gd name="T50" fmla="*/ 0 w 110"/>
                <a:gd name="T51" fmla="*/ 0 h 129"/>
                <a:gd name="T52" fmla="*/ 0 w 110"/>
                <a:gd name="T53" fmla="*/ 0 h 129"/>
                <a:gd name="T54" fmla="*/ 0 w 110"/>
                <a:gd name="T55" fmla="*/ 0 h 129"/>
                <a:gd name="T56" fmla="*/ 0 w 110"/>
                <a:gd name="T57" fmla="*/ 0 h 129"/>
                <a:gd name="T58" fmla="*/ 0 w 110"/>
                <a:gd name="T59" fmla="*/ 0 h 129"/>
                <a:gd name="T60" fmla="*/ 0 w 110"/>
                <a:gd name="T61" fmla="*/ 0 h 129"/>
                <a:gd name="T62" fmla="*/ 0 w 110"/>
                <a:gd name="T63" fmla="*/ 0 h 1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129"/>
                <a:gd name="T98" fmla="*/ 110 w 110"/>
                <a:gd name="T99" fmla="*/ 129 h 1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129">
                  <a:moveTo>
                    <a:pt x="14" y="28"/>
                  </a:moveTo>
                  <a:lnTo>
                    <a:pt x="14" y="28"/>
                  </a:lnTo>
                  <a:lnTo>
                    <a:pt x="16" y="28"/>
                  </a:lnTo>
                  <a:lnTo>
                    <a:pt x="20" y="28"/>
                  </a:lnTo>
                  <a:lnTo>
                    <a:pt x="30" y="28"/>
                  </a:lnTo>
                  <a:lnTo>
                    <a:pt x="43" y="31"/>
                  </a:lnTo>
                  <a:lnTo>
                    <a:pt x="49" y="35"/>
                  </a:lnTo>
                  <a:lnTo>
                    <a:pt x="56" y="38"/>
                  </a:lnTo>
                  <a:lnTo>
                    <a:pt x="62" y="44"/>
                  </a:lnTo>
                  <a:lnTo>
                    <a:pt x="68" y="51"/>
                  </a:lnTo>
                  <a:lnTo>
                    <a:pt x="75" y="65"/>
                  </a:lnTo>
                  <a:lnTo>
                    <a:pt x="79" y="77"/>
                  </a:lnTo>
                  <a:lnTo>
                    <a:pt x="82" y="88"/>
                  </a:lnTo>
                  <a:lnTo>
                    <a:pt x="82" y="97"/>
                  </a:lnTo>
                  <a:lnTo>
                    <a:pt x="81" y="108"/>
                  </a:lnTo>
                  <a:lnTo>
                    <a:pt x="81" y="110"/>
                  </a:lnTo>
                  <a:lnTo>
                    <a:pt x="81" y="111"/>
                  </a:lnTo>
                  <a:lnTo>
                    <a:pt x="79" y="116"/>
                  </a:lnTo>
                  <a:lnTo>
                    <a:pt x="81" y="121"/>
                  </a:lnTo>
                  <a:lnTo>
                    <a:pt x="85" y="126"/>
                  </a:lnTo>
                  <a:lnTo>
                    <a:pt x="89" y="127"/>
                  </a:lnTo>
                  <a:lnTo>
                    <a:pt x="94" y="129"/>
                  </a:lnTo>
                  <a:lnTo>
                    <a:pt x="98" y="127"/>
                  </a:lnTo>
                  <a:lnTo>
                    <a:pt x="101" y="126"/>
                  </a:lnTo>
                  <a:lnTo>
                    <a:pt x="104" y="123"/>
                  </a:lnTo>
                  <a:lnTo>
                    <a:pt x="107" y="119"/>
                  </a:lnTo>
                  <a:lnTo>
                    <a:pt x="108" y="113"/>
                  </a:lnTo>
                  <a:lnTo>
                    <a:pt x="110" y="97"/>
                  </a:lnTo>
                  <a:lnTo>
                    <a:pt x="108" y="84"/>
                  </a:lnTo>
                  <a:lnTo>
                    <a:pt x="105" y="70"/>
                  </a:lnTo>
                  <a:lnTo>
                    <a:pt x="100" y="54"/>
                  </a:lnTo>
                  <a:lnTo>
                    <a:pt x="91" y="36"/>
                  </a:lnTo>
                  <a:lnTo>
                    <a:pt x="82" y="26"/>
                  </a:lnTo>
                  <a:lnTo>
                    <a:pt x="72" y="18"/>
                  </a:lnTo>
                  <a:lnTo>
                    <a:pt x="62" y="10"/>
                  </a:lnTo>
                  <a:lnTo>
                    <a:pt x="52" y="6"/>
                  </a:lnTo>
                  <a:lnTo>
                    <a:pt x="43" y="3"/>
                  </a:lnTo>
                  <a:lnTo>
                    <a:pt x="33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10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6062663" y="1506538"/>
            <a:ext cx="417512" cy="500062"/>
            <a:chOff x="180" y="1035"/>
            <a:chExt cx="349" cy="418"/>
          </a:xfrm>
        </p:grpSpPr>
        <p:sp>
          <p:nvSpPr>
            <p:cNvPr id="2167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0" y="1035"/>
              <a:ext cx="349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74" name="Freeform 5"/>
            <p:cNvSpPr>
              <a:spLocks/>
            </p:cNvSpPr>
            <p:nvPr/>
          </p:nvSpPr>
          <p:spPr bwMode="auto">
            <a:xfrm>
              <a:off x="365" y="1050"/>
              <a:ext cx="75" cy="85"/>
            </a:xfrm>
            <a:custGeom>
              <a:avLst/>
              <a:gdLst>
                <a:gd name="T0" fmla="*/ 0 w 152"/>
                <a:gd name="T1" fmla="*/ 1 h 170"/>
                <a:gd name="T2" fmla="*/ 0 w 152"/>
                <a:gd name="T3" fmla="*/ 1 h 170"/>
                <a:gd name="T4" fmla="*/ 0 w 152"/>
                <a:gd name="T5" fmla="*/ 1 h 170"/>
                <a:gd name="T6" fmla="*/ 0 w 152"/>
                <a:gd name="T7" fmla="*/ 1 h 170"/>
                <a:gd name="T8" fmla="*/ 0 w 152"/>
                <a:gd name="T9" fmla="*/ 1 h 170"/>
                <a:gd name="T10" fmla="*/ 0 w 152"/>
                <a:gd name="T11" fmla="*/ 1 h 170"/>
                <a:gd name="T12" fmla="*/ 0 w 152"/>
                <a:gd name="T13" fmla="*/ 1 h 170"/>
                <a:gd name="T14" fmla="*/ 0 w 152"/>
                <a:gd name="T15" fmla="*/ 1 h 170"/>
                <a:gd name="T16" fmla="*/ 0 w 152"/>
                <a:gd name="T17" fmla="*/ 1 h 170"/>
                <a:gd name="T18" fmla="*/ 0 w 152"/>
                <a:gd name="T19" fmla="*/ 1 h 170"/>
                <a:gd name="T20" fmla="*/ 0 w 152"/>
                <a:gd name="T21" fmla="*/ 1 h 170"/>
                <a:gd name="T22" fmla="*/ 0 w 152"/>
                <a:gd name="T23" fmla="*/ 1 h 170"/>
                <a:gd name="T24" fmla="*/ 0 w 152"/>
                <a:gd name="T25" fmla="*/ 1 h 170"/>
                <a:gd name="T26" fmla="*/ 0 w 152"/>
                <a:gd name="T27" fmla="*/ 1 h 170"/>
                <a:gd name="T28" fmla="*/ 0 w 152"/>
                <a:gd name="T29" fmla="*/ 1 h 170"/>
                <a:gd name="T30" fmla="*/ 0 w 152"/>
                <a:gd name="T31" fmla="*/ 1 h 170"/>
                <a:gd name="T32" fmla="*/ 0 w 152"/>
                <a:gd name="T33" fmla="*/ 1 h 170"/>
                <a:gd name="T34" fmla="*/ 0 w 152"/>
                <a:gd name="T35" fmla="*/ 1 h 170"/>
                <a:gd name="T36" fmla="*/ 0 w 152"/>
                <a:gd name="T37" fmla="*/ 1 h 170"/>
                <a:gd name="T38" fmla="*/ 0 w 152"/>
                <a:gd name="T39" fmla="*/ 1 h 170"/>
                <a:gd name="T40" fmla="*/ 0 w 152"/>
                <a:gd name="T41" fmla="*/ 1 h 170"/>
                <a:gd name="T42" fmla="*/ 0 w 152"/>
                <a:gd name="T43" fmla="*/ 1 h 170"/>
                <a:gd name="T44" fmla="*/ 0 w 152"/>
                <a:gd name="T45" fmla="*/ 1 h 170"/>
                <a:gd name="T46" fmla="*/ 0 w 152"/>
                <a:gd name="T47" fmla="*/ 1 h 170"/>
                <a:gd name="T48" fmla="*/ 0 w 152"/>
                <a:gd name="T49" fmla="*/ 1 h 170"/>
                <a:gd name="T50" fmla="*/ 0 w 152"/>
                <a:gd name="T51" fmla="*/ 1 h 170"/>
                <a:gd name="T52" fmla="*/ 0 w 152"/>
                <a:gd name="T53" fmla="*/ 1 h 170"/>
                <a:gd name="T54" fmla="*/ 0 w 152"/>
                <a:gd name="T55" fmla="*/ 1 h 170"/>
                <a:gd name="T56" fmla="*/ 0 w 152"/>
                <a:gd name="T57" fmla="*/ 1 h 170"/>
                <a:gd name="T58" fmla="*/ 0 w 152"/>
                <a:gd name="T59" fmla="*/ 1 h 170"/>
                <a:gd name="T60" fmla="*/ 0 w 152"/>
                <a:gd name="T61" fmla="*/ 1 h 170"/>
                <a:gd name="T62" fmla="*/ 0 w 152"/>
                <a:gd name="T63" fmla="*/ 1 h 170"/>
                <a:gd name="T64" fmla="*/ 0 w 152"/>
                <a:gd name="T65" fmla="*/ 0 h 170"/>
                <a:gd name="T66" fmla="*/ 0 w 152"/>
                <a:gd name="T67" fmla="*/ 0 h 170"/>
                <a:gd name="T68" fmla="*/ 0 w 152"/>
                <a:gd name="T69" fmla="*/ 1 h 170"/>
                <a:gd name="T70" fmla="*/ 0 w 152"/>
                <a:gd name="T71" fmla="*/ 1 h 170"/>
                <a:gd name="T72" fmla="*/ 0 w 152"/>
                <a:gd name="T73" fmla="*/ 1 h 170"/>
                <a:gd name="T74" fmla="*/ 0 w 152"/>
                <a:gd name="T75" fmla="*/ 1 h 170"/>
                <a:gd name="T76" fmla="*/ 0 w 152"/>
                <a:gd name="T77" fmla="*/ 1 h 170"/>
                <a:gd name="T78" fmla="*/ 0 w 152"/>
                <a:gd name="T79" fmla="*/ 1 h 170"/>
                <a:gd name="T80" fmla="*/ 0 w 152"/>
                <a:gd name="T81" fmla="*/ 1 h 170"/>
                <a:gd name="T82" fmla="*/ 0 w 152"/>
                <a:gd name="T83" fmla="*/ 1 h 170"/>
                <a:gd name="T84" fmla="*/ 0 w 152"/>
                <a:gd name="T85" fmla="*/ 1 h 170"/>
                <a:gd name="T86" fmla="*/ 0 w 152"/>
                <a:gd name="T87" fmla="*/ 1 h 170"/>
                <a:gd name="T88" fmla="*/ 0 w 152"/>
                <a:gd name="T89" fmla="*/ 1 h 1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"/>
                <a:gd name="T136" fmla="*/ 0 h 170"/>
                <a:gd name="T137" fmla="*/ 152 w 152"/>
                <a:gd name="T138" fmla="*/ 170 h 1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" h="170">
                  <a:moveTo>
                    <a:pt x="23" y="44"/>
                  </a:moveTo>
                  <a:lnTo>
                    <a:pt x="23" y="44"/>
                  </a:lnTo>
                  <a:lnTo>
                    <a:pt x="16" y="52"/>
                  </a:lnTo>
                  <a:lnTo>
                    <a:pt x="10" y="61"/>
                  </a:lnTo>
                  <a:lnTo>
                    <a:pt x="0" y="78"/>
                  </a:lnTo>
                  <a:lnTo>
                    <a:pt x="6" y="97"/>
                  </a:lnTo>
                  <a:lnTo>
                    <a:pt x="10" y="116"/>
                  </a:lnTo>
                  <a:lnTo>
                    <a:pt x="12" y="133"/>
                  </a:lnTo>
                  <a:lnTo>
                    <a:pt x="12" y="150"/>
                  </a:lnTo>
                  <a:lnTo>
                    <a:pt x="12" y="160"/>
                  </a:lnTo>
                  <a:lnTo>
                    <a:pt x="13" y="163"/>
                  </a:lnTo>
                  <a:lnTo>
                    <a:pt x="13" y="170"/>
                  </a:lnTo>
                  <a:lnTo>
                    <a:pt x="38" y="166"/>
                  </a:lnTo>
                  <a:lnTo>
                    <a:pt x="49" y="162"/>
                  </a:lnTo>
                  <a:lnTo>
                    <a:pt x="62" y="157"/>
                  </a:lnTo>
                  <a:lnTo>
                    <a:pt x="75" y="152"/>
                  </a:lnTo>
                  <a:lnTo>
                    <a:pt x="87" y="146"/>
                  </a:lnTo>
                  <a:lnTo>
                    <a:pt x="98" y="137"/>
                  </a:lnTo>
                  <a:lnTo>
                    <a:pt x="108" y="129"/>
                  </a:lnTo>
                  <a:lnTo>
                    <a:pt x="116" y="121"/>
                  </a:lnTo>
                  <a:lnTo>
                    <a:pt x="121" y="113"/>
                  </a:lnTo>
                  <a:lnTo>
                    <a:pt x="131" y="97"/>
                  </a:lnTo>
                  <a:lnTo>
                    <a:pt x="139" y="78"/>
                  </a:lnTo>
                  <a:lnTo>
                    <a:pt x="144" y="61"/>
                  </a:lnTo>
                  <a:lnTo>
                    <a:pt x="149" y="44"/>
                  </a:lnTo>
                  <a:lnTo>
                    <a:pt x="150" y="26"/>
                  </a:lnTo>
                  <a:lnTo>
                    <a:pt x="152" y="0"/>
                  </a:lnTo>
                  <a:lnTo>
                    <a:pt x="126" y="2"/>
                  </a:lnTo>
                  <a:lnTo>
                    <a:pt x="108" y="5"/>
                  </a:lnTo>
                  <a:lnTo>
                    <a:pt x="91" y="7"/>
                  </a:lnTo>
                  <a:lnTo>
                    <a:pt x="74" y="13"/>
                  </a:lnTo>
                  <a:lnTo>
                    <a:pt x="55" y="20"/>
                  </a:lnTo>
                  <a:lnTo>
                    <a:pt x="39" y="31"/>
                  </a:lnTo>
                  <a:lnTo>
                    <a:pt x="30" y="38"/>
                  </a:lnTo>
                  <a:lnTo>
                    <a:pt x="23" y="44"/>
                  </a:lnTo>
                  <a:lnTo>
                    <a:pt x="15" y="35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75" name="Freeform 6"/>
            <p:cNvSpPr>
              <a:spLocks/>
            </p:cNvSpPr>
            <p:nvPr/>
          </p:nvSpPr>
          <p:spPr bwMode="auto">
            <a:xfrm>
              <a:off x="286" y="1049"/>
              <a:ext cx="71" cy="103"/>
            </a:xfrm>
            <a:custGeom>
              <a:avLst/>
              <a:gdLst>
                <a:gd name="T0" fmla="*/ 0 w 143"/>
                <a:gd name="T1" fmla="*/ 1 h 205"/>
                <a:gd name="T2" fmla="*/ 0 w 143"/>
                <a:gd name="T3" fmla="*/ 1 h 205"/>
                <a:gd name="T4" fmla="*/ 0 w 143"/>
                <a:gd name="T5" fmla="*/ 1 h 205"/>
                <a:gd name="T6" fmla="*/ 0 w 143"/>
                <a:gd name="T7" fmla="*/ 1 h 205"/>
                <a:gd name="T8" fmla="*/ 0 w 143"/>
                <a:gd name="T9" fmla="*/ 1 h 205"/>
                <a:gd name="T10" fmla="*/ 0 w 143"/>
                <a:gd name="T11" fmla="*/ 1 h 205"/>
                <a:gd name="T12" fmla="*/ 0 w 143"/>
                <a:gd name="T13" fmla="*/ 1 h 205"/>
                <a:gd name="T14" fmla="*/ 0 w 143"/>
                <a:gd name="T15" fmla="*/ 1 h 205"/>
                <a:gd name="T16" fmla="*/ 0 w 143"/>
                <a:gd name="T17" fmla="*/ 1 h 205"/>
                <a:gd name="T18" fmla="*/ 0 w 143"/>
                <a:gd name="T19" fmla="*/ 1 h 205"/>
                <a:gd name="T20" fmla="*/ 0 w 143"/>
                <a:gd name="T21" fmla="*/ 1 h 205"/>
                <a:gd name="T22" fmla="*/ 0 w 143"/>
                <a:gd name="T23" fmla="*/ 1 h 205"/>
                <a:gd name="T24" fmla="*/ 0 w 143"/>
                <a:gd name="T25" fmla="*/ 1 h 205"/>
                <a:gd name="T26" fmla="*/ 0 w 143"/>
                <a:gd name="T27" fmla="*/ 1 h 205"/>
                <a:gd name="T28" fmla="*/ 0 w 143"/>
                <a:gd name="T29" fmla="*/ 1 h 205"/>
                <a:gd name="T30" fmla="*/ 0 w 143"/>
                <a:gd name="T31" fmla="*/ 1 h 205"/>
                <a:gd name="T32" fmla="*/ 0 w 143"/>
                <a:gd name="T33" fmla="*/ 1 h 205"/>
                <a:gd name="T34" fmla="*/ 0 w 143"/>
                <a:gd name="T35" fmla="*/ 1 h 205"/>
                <a:gd name="T36" fmla="*/ 0 w 143"/>
                <a:gd name="T37" fmla="*/ 1 h 205"/>
                <a:gd name="T38" fmla="*/ 0 w 143"/>
                <a:gd name="T39" fmla="*/ 0 h 205"/>
                <a:gd name="T40" fmla="*/ 0 w 143"/>
                <a:gd name="T41" fmla="*/ 0 h 205"/>
                <a:gd name="T42" fmla="*/ 0 w 143"/>
                <a:gd name="T43" fmla="*/ 1 h 205"/>
                <a:gd name="T44" fmla="*/ 0 w 143"/>
                <a:gd name="T45" fmla="*/ 1 h 205"/>
                <a:gd name="T46" fmla="*/ 0 w 143"/>
                <a:gd name="T47" fmla="*/ 1 h 205"/>
                <a:gd name="T48" fmla="*/ 0 w 143"/>
                <a:gd name="T49" fmla="*/ 1 h 205"/>
                <a:gd name="T50" fmla="*/ 0 w 143"/>
                <a:gd name="T51" fmla="*/ 1 h 205"/>
                <a:gd name="T52" fmla="*/ 0 w 143"/>
                <a:gd name="T53" fmla="*/ 1 h 205"/>
                <a:gd name="T54" fmla="*/ 0 w 143"/>
                <a:gd name="T55" fmla="*/ 1 h 205"/>
                <a:gd name="T56" fmla="*/ 0 w 143"/>
                <a:gd name="T57" fmla="*/ 1 h 205"/>
                <a:gd name="T58" fmla="*/ 0 w 143"/>
                <a:gd name="T59" fmla="*/ 1 h 205"/>
                <a:gd name="T60" fmla="*/ 0 w 143"/>
                <a:gd name="T61" fmla="*/ 1 h 205"/>
                <a:gd name="T62" fmla="*/ 0 w 143"/>
                <a:gd name="T63" fmla="*/ 1 h 205"/>
                <a:gd name="T64" fmla="*/ 0 w 143"/>
                <a:gd name="T65" fmla="*/ 1 h 205"/>
                <a:gd name="T66" fmla="*/ 0 w 143"/>
                <a:gd name="T67" fmla="*/ 1 h 205"/>
                <a:gd name="T68" fmla="*/ 0 w 143"/>
                <a:gd name="T69" fmla="*/ 1 h 205"/>
                <a:gd name="T70" fmla="*/ 0 w 143"/>
                <a:gd name="T71" fmla="*/ 1 h 205"/>
                <a:gd name="T72" fmla="*/ 0 w 143"/>
                <a:gd name="T73" fmla="*/ 1 h 205"/>
                <a:gd name="T74" fmla="*/ 0 w 143"/>
                <a:gd name="T75" fmla="*/ 1 h 205"/>
                <a:gd name="T76" fmla="*/ 0 w 143"/>
                <a:gd name="T77" fmla="*/ 1 h 205"/>
                <a:gd name="T78" fmla="*/ 0 w 143"/>
                <a:gd name="T79" fmla="*/ 1 h 205"/>
                <a:gd name="T80" fmla="*/ 0 w 143"/>
                <a:gd name="T81" fmla="*/ 1 h 205"/>
                <a:gd name="T82" fmla="*/ 0 w 143"/>
                <a:gd name="T83" fmla="*/ 1 h 205"/>
                <a:gd name="T84" fmla="*/ 0 w 143"/>
                <a:gd name="T85" fmla="*/ 1 h 205"/>
                <a:gd name="T86" fmla="*/ 0 w 143"/>
                <a:gd name="T87" fmla="*/ 1 h 2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3"/>
                <a:gd name="T133" fmla="*/ 0 h 205"/>
                <a:gd name="T134" fmla="*/ 143 w 143"/>
                <a:gd name="T135" fmla="*/ 205 h 2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3" h="205">
                  <a:moveTo>
                    <a:pt x="138" y="197"/>
                  </a:moveTo>
                  <a:lnTo>
                    <a:pt x="138" y="197"/>
                  </a:lnTo>
                  <a:lnTo>
                    <a:pt x="141" y="177"/>
                  </a:lnTo>
                  <a:lnTo>
                    <a:pt x="143" y="151"/>
                  </a:lnTo>
                  <a:lnTo>
                    <a:pt x="141" y="131"/>
                  </a:lnTo>
                  <a:lnTo>
                    <a:pt x="138" y="109"/>
                  </a:lnTo>
                  <a:lnTo>
                    <a:pt x="136" y="99"/>
                  </a:lnTo>
                  <a:lnTo>
                    <a:pt x="131" y="89"/>
                  </a:lnTo>
                  <a:lnTo>
                    <a:pt x="127" y="79"/>
                  </a:lnTo>
                  <a:lnTo>
                    <a:pt x="121" y="69"/>
                  </a:lnTo>
                  <a:lnTo>
                    <a:pt x="115" y="62"/>
                  </a:lnTo>
                  <a:lnTo>
                    <a:pt x="110" y="55"/>
                  </a:lnTo>
                  <a:lnTo>
                    <a:pt x="95" y="40"/>
                  </a:lnTo>
                  <a:lnTo>
                    <a:pt x="79" y="30"/>
                  </a:lnTo>
                  <a:lnTo>
                    <a:pt x="62" y="20"/>
                  </a:lnTo>
                  <a:lnTo>
                    <a:pt x="46" y="13"/>
                  </a:lnTo>
                  <a:lnTo>
                    <a:pt x="30" y="7"/>
                  </a:lnTo>
                  <a:lnTo>
                    <a:pt x="6" y="0"/>
                  </a:lnTo>
                  <a:lnTo>
                    <a:pt x="4" y="7"/>
                  </a:lnTo>
                  <a:lnTo>
                    <a:pt x="1" y="27"/>
                  </a:lnTo>
                  <a:lnTo>
                    <a:pt x="0" y="53"/>
                  </a:lnTo>
                  <a:lnTo>
                    <a:pt x="1" y="73"/>
                  </a:lnTo>
                  <a:lnTo>
                    <a:pt x="4" y="95"/>
                  </a:lnTo>
                  <a:lnTo>
                    <a:pt x="7" y="105"/>
                  </a:lnTo>
                  <a:lnTo>
                    <a:pt x="10" y="115"/>
                  </a:lnTo>
                  <a:lnTo>
                    <a:pt x="16" y="125"/>
                  </a:lnTo>
                  <a:lnTo>
                    <a:pt x="20" y="135"/>
                  </a:lnTo>
                  <a:lnTo>
                    <a:pt x="26" y="143"/>
                  </a:lnTo>
                  <a:lnTo>
                    <a:pt x="33" y="150"/>
                  </a:lnTo>
                  <a:lnTo>
                    <a:pt x="48" y="164"/>
                  </a:lnTo>
                  <a:lnTo>
                    <a:pt x="63" y="174"/>
                  </a:lnTo>
                  <a:lnTo>
                    <a:pt x="79" y="184"/>
                  </a:lnTo>
                  <a:lnTo>
                    <a:pt x="97" y="192"/>
                  </a:lnTo>
                  <a:lnTo>
                    <a:pt x="112" y="197"/>
                  </a:lnTo>
                  <a:lnTo>
                    <a:pt x="137" y="205"/>
                  </a:lnTo>
                  <a:lnTo>
                    <a:pt x="138" y="197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76" name="Freeform 7"/>
            <p:cNvSpPr>
              <a:spLocks noEditPoints="1"/>
            </p:cNvSpPr>
            <p:nvPr/>
          </p:nvSpPr>
          <p:spPr bwMode="auto">
            <a:xfrm>
              <a:off x="194" y="1158"/>
              <a:ext cx="322" cy="281"/>
            </a:xfrm>
            <a:custGeom>
              <a:avLst/>
              <a:gdLst>
                <a:gd name="T0" fmla="*/ 0 w 645"/>
                <a:gd name="T1" fmla="*/ 0 h 564"/>
                <a:gd name="T2" fmla="*/ 0 w 645"/>
                <a:gd name="T3" fmla="*/ 0 h 564"/>
                <a:gd name="T4" fmla="*/ 0 w 645"/>
                <a:gd name="T5" fmla="*/ 0 h 564"/>
                <a:gd name="T6" fmla="*/ 0 w 645"/>
                <a:gd name="T7" fmla="*/ 0 h 564"/>
                <a:gd name="T8" fmla="*/ 0 w 645"/>
                <a:gd name="T9" fmla="*/ 0 h 564"/>
                <a:gd name="T10" fmla="*/ 0 w 645"/>
                <a:gd name="T11" fmla="*/ 0 h 564"/>
                <a:gd name="T12" fmla="*/ 0 w 645"/>
                <a:gd name="T13" fmla="*/ 0 h 564"/>
                <a:gd name="T14" fmla="*/ 0 w 645"/>
                <a:gd name="T15" fmla="*/ 0 h 564"/>
                <a:gd name="T16" fmla="*/ 0 w 645"/>
                <a:gd name="T17" fmla="*/ 0 h 564"/>
                <a:gd name="T18" fmla="*/ 0 w 645"/>
                <a:gd name="T19" fmla="*/ 0 h 564"/>
                <a:gd name="T20" fmla="*/ 0 w 645"/>
                <a:gd name="T21" fmla="*/ 0 h 564"/>
                <a:gd name="T22" fmla="*/ 0 w 645"/>
                <a:gd name="T23" fmla="*/ 0 h 564"/>
                <a:gd name="T24" fmla="*/ 0 w 645"/>
                <a:gd name="T25" fmla="*/ 0 h 564"/>
                <a:gd name="T26" fmla="*/ 0 w 645"/>
                <a:gd name="T27" fmla="*/ 0 h 564"/>
                <a:gd name="T28" fmla="*/ 0 w 645"/>
                <a:gd name="T29" fmla="*/ 0 h 564"/>
                <a:gd name="T30" fmla="*/ 0 w 645"/>
                <a:gd name="T31" fmla="*/ 0 h 564"/>
                <a:gd name="T32" fmla="*/ 0 w 645"/>
                <a:gd name="T33" fmla="*/ 0 h 564"/>
                <a:gd name="T34" fmla="*/ 0 w 645"/>
                <a:gd name="T35" fmla="*/ 0 h 564"/>
                <a:gd name="T36" fmla="*/ 0 w 645"/>
                <a:gd name="T37" fmla="*/ 0 h 564"/>
                <a:gd name="T38" fmla="*/ 0 w 645"/>
                <a:gd name="T39" fmla="*/ 0 h 564"/>
                <a:gd name="T40" fmla="*/ 0 w 645"/>
                <a:gd name="T41" fmla="*/ 0 h 564"/>
                <a:gd name="T42" fmla="*/ 0 w 645"/>
                <a:gd name="T43" fmla="*/ 0 h 564"/>
                <a:gd name="T44" fmla="*/ 0 w 645"/>
                <a:gd name="T45" fmla="*/ 0 h 564"/>
                <a:gd name="T46" fmla="*/ 0 w 645"/>
                <a:gd name="T47" fmla="*/ 0 h 564"/>
                <a:gd name="T48" fmla="*/ 0 w 645"/>
                <a:gd name="T49" fmla="*/ 0 h 564"/>
                <a:gd name="T50" fmla="*/ 0 w 645"/>
                <a:gd name="T51" fmla="*/ 0 h 564"/>
                <a:gd name="T52" fmla="*/ 0 w 645"/>
                <a:gd name="T53" fmla="*/ 0 h 564"/>
                <a:gd name="T54" fmla="*/ 0 w 645"/>
                <a:gd name="T55" fmla="*/ 0 h 564"/>
                <a:gd name="T56" fmla="*/ 0 w 645"/>
                <a:gd name="T57" fmla="*/ 0 h 564"/>
                <a:gd name="T58" fmla="*/ 0 w 645"/>
                <a:gd name="T59" fmla="*/ 0 h 564"/>
                <a:gd name="T60" fmla="*/ 0 w 645"/>
                <a:gd name="T61" fmla="*/ 0 h 564"/>
                <a:gd name="T62" fmla="*/ 0 w 645"/>
                <a:gd name="T63" fmla="*/ 0 h 564"/>
                <a:gd name="T64" fmla="*/ 0 w 645"/>
                <a:gd name="T65" fmla="*/ 0 h 564"/>
                <a:gd name="T66" fmla="*/ 0 w 645"/>
                <a:gd name="T67" fmla="*/ 0 h 564"/>
                <a:gd name="T68" fmla="*/ 0 w 645"/>
                <a:gd name="T69" fmla="*/ 0 h 564"/>
                <a:gd name="T70" fmla="*/ 0 w 645"/>
                <a:gd name="T71" fmla="*/ 0 h 564"/>
                <a:gd name="T72" fmla="*/ 0 w 645"/>
                <a:gd name="T73" fmla="*/ 0 h 564"/>
                <a:gd name="T74" fmla="*/ 0 w 645"/>
                <a:gd name="T75" fmla="*/ 0 h 564"/>
                <a:gd name="T76" fmla="*/ 0 w 645"/>
                <a:gd name="T77" fmla="*/ 0 h 564"/>
                <a:gd name="T78" fmla="*/ 0 w 645"/>
                <a:gd name="T79" fmla="*/ 0 h 564"/>
                <a:gd name="T80" fmla="*/ 0 w 645"/>
                <a:gd name="T81" fmla="*/ 0 h 564"/>
                <a:gd name="T82" fmla="*/ 0 w 645"/>
                <a:gd name="T83" fmla="*/ 0 h 564"/>
                <a:gd name="T84" fmla="*/ 0 w 645"/>
                <a:gd name="T85" fmla="*/ 0 h 564"/>
                <a:gd name="T86" fmla="*/ 0 w 645"/>
                <a:gd name="T87" fmla="*/ 0 h 564"/>
                <a:gd name="T88" fmla="*/ 0 w 645"/>
                <a:gd name="T89" fmla="*/ 0 h 564"/>
                <a:gd name="T90" fmla="*/ 0 w 645"/>
                <a:gd name="T91" fmla="*/ 0 h 564"/>
                <a:gd name="T92" fmla="*/ 0 w 645"/>
                <a:gd name="T93" fmla="*/ 0 h 564"/>
                <a:gd name="T94" fmla="*/ 0 w 645"/>
                <a:gd name="T95" fmla="*/ 0 h 564"/>
                <a:gd name="T96" fmla="*/ 0 w 645"/>
                <a:gd name="T97" fmla="*/ 0 h 564"/>
                <a:gd name="T98" fmla="*/ 0 w 645"/>
                <a:gd name="T99" fmla="*/ 0 h 564"/>
                <a:gd name="T100" fmla="*/ 0 w 645"/>
                <a:gd name="T101" fmla="*/ 0 h 5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5"/>
                <a:gd name="T154" fmla="*/ 0 h 564"/>
                <a:gd name="T155" fmla="*/ 645 w 645"/>
                <a:gd name="T156" fmla="*/ 564 h 5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5" h="564">
                  <a:moveTo>
                    <a:pt x="645" y="182"/>
                  </a:moveTo>
                  <a:lnTo>
                    <a:pt x="645" y="182"/>
                  </a:lnTo>
                  <a:lnTo>
                    <a:pt x="644" y="163"/>
                  </a:lnTo>
                  <a:lnTo>
                    <a:pt x="642" y="144"/>
                  </a:lnTo>
                  <a:lnTo>
                    <a:pt x="639" y="127"/>
                  </a:lnTo>
                  <a:lnTo>
                    <a:pt x="635" y="111"/>
                  </a:lnTo>
                  <a:lnTo>
                    <a:pt x="629" y="95"/>
                  </a:lnTo>
                  <a:lnTo>
                    <a:pt x="623" y="81"/>
                  </a:lnTo>
                  <a:lnTo>
                    <a:pt x="615" y="68"/>
                  </a:lnTo>
                  <a:lnTo>
                    <a:pt x="606" y="55"/>
                  </a:lnTo>
                  <a:lnTo>
                    <a:pt x="595" y="40"/>
                  </a:lnTo>
                  <a:lnTo>
                    <a:pt x="582" y="29"/>
                  </a:lnTo>
                  <a:lnTo>
                    <a:pt x="570" y="19"/>
                  </a:lnTo>
                  <a:lnTo>
                    <a:pt x="557" y="12"/>
                  </a:lnTo>
                  <a:lnTo>
                    <a:pt x="544" y="6"/>
                  </a:lnTo>
                  <a:lnTo>
                    <a:pt x="533" y="3"/>
                  </a:lnTo>
                  <a:lnTo>
                    <a:pt x="521" y="1"/>
                  </a:lnTo>
                  <a:lnTo>
                    <a:pt x="508" y="0"/>
                  </a:lnTo>
                  <a:lnTo>
                    <a:pt x="498" y="0"/>
                  </a:lnTo>
                  <a:lnTo>
                    <a:pt x="488" y="1"/>
                  </a:lnTo>
                  <a:lnTo>
                    <a:pt x="466" y="7"/>
                  </a:lnTo>
                  <a:lnTo>
                    <a:pt x="446" y="14"/>
                  </a:lnTo>
                  <a:lnTo>
                    <a:pt x="427" y="23"/>
                  </a:lnTo>
                  <a:lnTo>
                    <a:pt x="409" y="33"/>
                  </a:lnTo>
                  <a:lnTo>
                    <a:pt x="390" y="45"/>
                  </a:lnTo>
                  <a:lnTo>
                    <a:pt x="358" y="63"/>
                  </a:lnTo>
                  <a:lnTo>
                    <a:pt x="341" y="74"/>
                  </a:lnTo>
                  <a:lnTo>
                    <a:pt x="332" y="76"/>
                  </a:lnTo>
                  <a:lnTo>
                    <a:pt x="322" y="78"/>
                  </a:lnTo>
                  <a:lnTo>
                    <a:pt x="313" y="76"/>
                  </a:lnTo>
                  <a:lnTo>
                    <a:pt x="303" y="74"/>
                  </a:lnTo>
                  <a:lnTo>
                    <a:pt x="286" y="63"/>
                  </a:lnTo>
                  <a:lnTo>
                    <a:pt x="241" y="38"/>
                  </a:lnTo>
                  <a:lnTo>
                    <a:pt x="217" y="23"/>
                  </a:lnTo>
                  <a:lnTo>
                    <a:pt x="191" y="12"/>
                  </a:lnTo>
                  <a:lnTo>
                    <a:pt x="176" y="7"/>
                  </a:lnTo>
                  <a:lnTo>
                    <a:pt x="163" y="3"/>
                  </a:lnTo>
                  <a:lnTo>
                    <a:pt x="149" y="1"/>
                  </a:lnTo>
                  <a:lnTo>
                    <a:pt x="135" y="0"/>
                  </a:lnTo>
                  <a:lnTo>
                    <a:pt x="123" y="0"/>
                  </a:lnTo>
                  <a:lnTo>
                    <a:pt x="111" y="3"/>
                  </a:lnTo>
                  <a:lnTo>
                    <a:pt x="100" y="6"/>
                  </a:lnTo>
                  <a:lnTo>
                    <a:pt x="88" y="10"/>
                  </a:lnTo>
                  <a:lnTo>
                    <a:pt x="77" y="16"/>
                  </a:lnTo>
                  <a:lnTo>
                    <a:pt x="65" y="25"/>
                  </a:lnTo>
                  <a:lnTo>
                    <a:pt x="54" y="35"/>
                  </a:lnTo>
                  <a:lnTo>
                    <a:pt x="42" y="46"/>
                  </a:lnTo>
                  <a:lnTo>
                    <a:pt x="32" y="59"/>
                  </a:lnTo>
                  <a:lnTo>
                    <a:pt x="23" y="74"/>
                  </a:lnTo>
                  <a:lnTo>
                    <a:pt x="16" y="88"/>
                  </a:lnTo>
                  <a:lnTo>
                    <a:pt x="10" y="104"/>
                  </a:lnTo>
                  <a:lnTo>
                    <a:pt x="6" y="121"/>
                  </a:lnTo>
                  <a:lnTo>
                    <a:pt x="3" y="138"/>
                  </a:lnTo>
                  <a:lnTo>
                    <a:pt x="0" y="157"/>
                  </a:lnTo>
                  <a:lnTo>
                    <a:pt x="0" y="176"/>
                  </a:lnTo>
                  <a:lnTo>
                    <a:pt x="0" y="199"/>
                  </a:lnTo>
                  <a:lnTo>
                    <a:pt x="3" y="223"/>
                  </a:lnTo>
                  <a:lnTo>
                    <a:pt x="8" y="249"/>
                  </a:lnTo>
                  <a:lnTo>
                    <a:pt x="13" y="274"/>
                  </a:lnTo>
                  <a:lnTo>
                    <a:pt x="21" y="300"/>
                  </a:lnTo>
                  <a:lnTo>
                    <a:pt x="29" y="324"/>
                  </a:lnTo>
                  <a:lnTo>
                    <a:pt x="39" y="349"/>
                  </a:lnTo>
                  <a:lnTo>
                    <a:pt x="49" y="373"/>
                  </a:lnTo>
                  <a:lnTo>
                    <a:pt x="60" y="396"/>
                  </a:lnTo>
                  <a:lnTo>
                    <a:pt x="73" y="419"/>
                  </a:lnTo>
                  <a:lnTo>
                    <a:pt x="84" y="441"/>
                  </a:lnTo>
                  <a:lnTo>
                    <a:pt x="97" y="461"/>
                  </a:lnTo>
                  <a:lnTo>
                    <a:pt x="110" y="480"/>
                  </a:lnTo>
                  <a:lnTo>
                    <a:pt x="123" y="497"/>
                  </a:lnTo>
                  <a:lnTo>
                    <a:pt x="136" y="513"/>
                  </a:lnTo>
                  <a:lnTo>
                    <a:pt x="149" y="526"/>
                  </a:lnTo>
                  <a:lnTo>
                    <a:pt x="160" y="536"/>
                  </a:lnTo>
                  <a:lnTo>
                    <a:pt x="171" y="545"/>
                  </a:lnTo>
                  <a:lnTo>
                    <a:pt x="182" y="551"/>
                  </a:lnTo>
                  <a:lnTo>
                    <a:pt x="192" y="556"/>
                  </a:lnTo>
                  <a:lnTo>
                    <a:pt x="201" y="559"/>
                  </a:lnTo>
                  <a:lnTo>
                    <a:pt x="211" y="562"/>
                  </a:lnTo>
                  <a:lnTo>
                    <a:pt x="220" y="564"/>
                  </a:lnTo>
                  <a:lnTo>
                    <a:pt x="228" y="564"/>
                  </a:lnTo>
                  <a:lnTo>
                    <a:pt x="243" y="562"/>
                  </a:lnTo>
                  <a:lnTo>
                    <a:pt x="257" y="559"/>
                  </a:lnTo>
                  <a:lnTo>
                    <a:pt x="270" y="554"/>
                  </a:lnTo>
                  <a:lnTo>
                    <a:pt x="282" y="548"/>
                  </a:lnTo>
                  <a:lnTo>
                    <a:pt x="292" y="541"/>
                  </a:lnTo>
                  <a:lnTo>
                    <a:pt x="299" y="533"/>
                  </a:lnTo>
                  <a:lnTo>
                    <a:pt x="309" y="523"/>
                  </a:lnTo>
                  <a:lnTo>
                    <a:pt x="310" y="522"/>
                  </a:lnTo>
                  <a:lnTo>
                    <a:pt x="316" y="519"/>
                  </a:lnTo>
                  <a:lnTo>
                    <a:pt x="322" y="517"/>
                  </a:lnTo>
                  <a:lnTo>
                    <a:pt x="328" y="519"/>
                  </a:lnTo>
                  <a:lnTo>
                    <a:pt x="332" y="523"/>
                  </a:lnTo>
                  <a:lnTo>
                    <a:pt x="334" y="525"/>
                  </a:lnTo>
                  <a:lnTo>
                    <a:pt x="336" y="529"/>
                  </a:lnTo>
                  <a:lnTo>
                    <a:pt x="342" y="535"/>
                  </a:lnTo>
                  <a:lnTo>
                    <a:pt x="351" y="543"/>
                  </a:lnTo>
                  <a:lnTo>
                    <a:pt x="361" y="551"/>
                  </a:lnTo>
                  <a:lnTo>
                    <a:pt x="371" y="556"/>
                  </a:lnTo>
                  <a:lnTo>
                    <a:pt x="384" y="561"/>
                  </a:lnTo>
                  <a:lnTo>
                    <a:pt x="398" y="562"/>
                  </a:lnTo>
                  <a:lnTo>
                    <a:pt x="411" y="561"/>
                  </a:lnTo>
                  <a:lnTo>
                    <a:pt x="426" y="556"/>
                  </a:lnTo>
                  <a:lnTo>
                    <a:pt x="442" y="548"/>
                  </a:lnTo>
                  <a:lnTo>
                    <a:pt x="459" y="536"/>
                  </a:lnTo>
                  <a:lnTo>
                    <a:pt x="482" y="516"/>
                  </a:lnTo>
                  <a:lnTo>
                    <a:pt x="504" y="494"/>
                  </a:lnTo>
                  <a:lnTo>
                    <a:pt x="522" y="473"/>
                  </a:lnTo>
                  <a:lnTo>
                    <a:pt x="541" y="451"/>
                  </a:lnTo>
                  <a:lnTo>
                    <a:pt x="557" y="428"/>
                  </a:lnTo>
                  <a:lnTo>
                    <a:pt x="573" y="407"/>
                  </a:lnTo>
                  <a:lnTo>
                    <a:pt x="586" y="383"/>
                  </a:lnTo>
                  <a:lnTo>
                    <a:pt x="599" y="360"/>
                  </a:lnTo>
                  <a:lnTo>
                    <a:pt x="609" y="337"/>
                  </a:lnTo>
                  <a:lnTo>
                    <a:pt x="619" y="314"/>
                  </a:lnTo>
                  <a:lnTo>
                    <a:pt x="626" y="291"/>
                  </a:lnTo>
                  <a:lnTo>
                    <a:pt x="634" y="268"/>
                  </a:lnTo>
                  <a:lnTo>
                    <a:pt x="638" y="245"/>
                  </a:lnTo>
                  <a:lnTo>
                    <a:pt x="642" y="223"/>
                  </a:lnTo>
                  <a:lnTo>
                    <a:pt x="644" y="202"/>
                  </a:lnTo>
                  <a:lnTo>
                    <a:pt x="645" y="182"/>
                  </a:lnTo>
                  <a:close/>
                  <a:moveTo>
                    <a:pt x="446" y="82"/>
                  </a:moveTo>
                  <a:lnTo>
                    <a:pt x="446" y="82"/>
                  </a:lnTo>
                  <a:lnTo>
                    <a:pt x="446" y="76"/>
                  </a:lnTo>
                  <a:lnTo>
                    <a:pt x="449" y="72"/>
                  </a:lnTo>
                  <a:lnTo>
                    <a:pt x="452" y="68"/>
                  </a:lnTo>
                  <a:lnTo>
                    <a:pt x="458" y="66"/>
                  </a:lnTo>
                  <a:lnTo>
                    <a:pt x="466" y="66"/>
                  </a:lnTo>
                  <a:lnTo>
                    <a:pt x="479" y="68"/>
                  </a:lnTo>
                  <a:lnTo>
                    <a:pt x="489" y="69"/>
                  </a:lnTo>
                  <a:lnTo>
                    <a:pt x="498" y="72"/>
                  </a:lnTo>
                  <a:lnTo>
                    <a:pt x="508" y="76"/>
                  </a:lnTo>
                  <a:lnTo>
                    <a:pt x="518" y="84"/>
                  </a:lnTo>
                  <a:lnTo>
                    <a:pt x="528" y="92"/>
                  </a:lnTo>
                  <a:lnTo>
                    <a:pt x="537" y="102"/>
                  </a:lnTo>
                  <a:lnTo>
                    <a:pt x="546" y="120"/>
                  </a:lnTo>
                  <a:lnTo>
                    <a:pt x="551" y="136"/>
                  </a:lnTo>
                  <a:lnTo>
                    <a:pt x="554" y="150"/>
                  </a:lnTo>
                  <a:lnTo>
                    <a:pt x="556" y="163"/>
                  </a:lnTo>
                  <a:lnTo>
                    <a:pt x="554" y="179"/>
                  </a:lnTo>
                  <a:lnTo>
                    <a:pt x="553" y="185"/>
                  </a:lnTo>
                  <a:lnTo>
                    <a:pt x="550" y="189"/>
                  </a:lnTo>
                  <a:lnTo>
                    <a:pt x="547" y="192"/>
                  </a:lnTo>
                  <a:lnTo>
                    <a:pt x="544" y="193"/>
                  </a:lnTo>
                  <a:lnTo>
                    <a:pt x="540" y="195"/>
                  </a:lnTo>
                  <a:lnTo>
                    <a:pt x="535" y="193"/>
                  </a:lnTo>
                  <a:lnTo>
                    <a:pt x="531" y="192"/>
                  </a:lnTo>
                  <a:lnTo>
                    <a:pt x="527" y="187"/>
                  </a:lnTo>
                  <a:lnTo>
                    <a:pt x="525" y="182"/>
                  </a:lnTo>
                  <a:lnTo>
                    <a:pt x="527" y="177"/>
                  </a:lnTo>
                  <a:lnTo>
                    <a:pt x="527" y="176"/>
                  </a:lnTo>
                  <a:lnTo>
                    <a:pt x="527" y="174"/>
                  </a:lnTo>
                  <a:lnTo>
                    <a:pt x="528" y="163"/>
                  </a:lnTo>
                  <a:lnTo>
                    <a:pt x="528" y="154"/>
                  </a:lnTo>
                  <a:lnTo>
                    <a:pt x="525" y="143"/>
                  </a:lnTo>
                  <a:lnTo>
                    <a:pt x="521" y="131"/>
                  </a:lnTo>
                  <a:lnTo>
                    <a:pt x="514" y="117"/>
                  </a:lnTo>
                  <a:lnTo>
                    <a:pt x="508" y="110"/>
                  </a:lnTo>
                  <a:lnTo>
                    <a:pt x="502" y="104"/>
                  </a:lnTo>
                  <a:lnTo>
                    <a:pt x="495" y="101"/>
                  </a:lnTo>
                  <a:lnTo>
                    <a:pt x="489" y="97"/>
                  </a:lnTo>
                  <a:lnTo>
                    <a:pt x="476" y="94"/>
                  </a:lnTo>
                  <a:lnTo>
                    <a:pt x="466" y="94"/>
                  </a:lnTo>
                  <a:lnTo>
                    <a:pt x="462" y="94"/>
                  </a:lnTo>
                  <a:lnTo>
                    <a:pt x="460" y="94"/>
                  </a:lnTo>
                  <a:lnTo>
                    <a:pt x="456" y="92"/>
                  </a:lnTo>
                  <a:lnTo>
                    <a:pt x="450" y="91"/>
                  </a:lnTo>
                  <a:lnTo>
                    <a:pt x="447" y="87"/>
                  </a:lnTo>
                  <a:lnTo>
                    <a:pt x="446" y="8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77" name="Freeform 8"/>
            <p:cNvSpPr>
              <a:spLocks noEditPoints="1"/>
            </p:cNvSpPr>
            <p:nvPr/>
          </p:nvSpPr>
          <p:spPr bwMode="auto">
            <a:xfrm>
              <a:off x="180" y="1035"/>
              <a:ext cx="349" cy="418"/>
            </a:xfrm>
            <a:custGeom>
              <a:avLst/>
              <a:gdLst>
                <a:gd name="T0" fmla="*/ 1 w 698"/>
                <a:gd name="T1" fmla="*/ 1 h 836"/>
                <a:gd name="T2" fmla="*/ 1 w 698"/>
                <a:gd name="T3" fmla="*/ 1 h 836"/>
                <a:gd name="T4" fmla="*/ 1 w 698"/>
                <a:gd name="T5" fmla="*/ 1 h 836"/>
                <a:gd name="T6" fmla="*/ 1 w 698"/>
                <a:gd name="T7" fmla="*/ 1 h 836"/>
                <a:gd name="T8" fmla="*/ 1 w 698"/>
                <a:gd name="T9" fmla="*/ 1 h 836"/>
                <a:gd name="T10" fmla="*/ 1 w 698"/>
                <a:gd name="T11" fmla="*/ 1 h 836"/>
                <a:gd name="T12" fmla="*/ 1 w 698"/>
                <a:gd name="T13" fmla="*/ 1 h 836"/>
                <a:gd name="T14" fmla="*/ 1 w 698"/>
                <a:gd name="T15" fmla="*/ 1 h 836"/>
                <a:gd name="T16" fmla="*/ 1 w 698"/>
                <a:gd name="T17" fmla="*/ 1 h 836"/>
                <a:gd name="T18" fmla="*/ 1 w 698"/>
                <a:gd name="T19" fmla="*/ 1 h 836"/>
                <a:gd name="T20" fmla="*/ 1 w 698"/>
                <a:gd name="T21" fmla="*/ 1 h 836"/>
                <a:gd name="T22" fmla="*/ 1 w 698"/>
                <a:gd name="T23" fmla="*/ 1 h 836"/>
                <a:gd name="T24" fmla="*/ 1 w 698"/>
                <a:gd name="T25" fmla="*/ 1 h 836"/>
                <a:gd name="T26" fmla="*/ 1 w 698"/>
                <a:gd name="T27" fmla="*/ 1 h 836"/>
                <a:gd name="T28" fmla="*/ 1 w 698"/>
                <a:gd name="T29" fmla="*/ 1 h 836"/>
                <a:gd name="T30" fmla="*/ 1 w 698"/>
                <a:gd name="T31" fmla="*/ 1 h 836"/>
                <a:gd name="T32" fmla="*/ 0 w 698"/>
                <a:gd name="T33" fmla="*/ 1 h 836"/>
                <a:gd name="T34" fmla="*/ 1 w 698"/>
                <a:gd name="T35" fmla="*/ 1 h 836"/>
                <a:gd name="T36" fmla="*/ 1 w 698"/>
                <a:gd name="T37" fmla="*/ 1 h 836"/>
                <a:gd name="T38" fmla="*/ 1 w 698"/>
                <a:gd name="T39" fmla="*/ 1 h 836"/>
                <a:gd name="T40" fmla="*/ 1 w 698"/>
                <a:gd name="T41" fmla="*/ 1 h 836"/>
                <a:gd name="T42" fmla="*/ 1 w 698"/>
                <a:gd name="T43" fmla="*/ 1 h 836"/>
                <a:gd name="T44" fmla="*/ 1 w 698"/>
                <a:gd name="T45" fmla="*/ 1 h 836"/>
                <a:gd name="T46" fmla="*/ 1 w 698"/>
                <a:gd name="T47" fmla="*/ 1 h 836"/>
                <a:gd name="T48" fmla="*/ 1 w 698"/>
                <a:gd name="T49" fmla="*/ 1 h 836"/>
                <a:gd name="T50" fmla="*/ 1 w 698"/>
                <a:gd name="T51" fmla="*/ 1 h 836"/>
                <a:gd name="T52" fmla="*/ 1 w 698"/>
                <a:gd name="T53" fmla="*/ 1 h 836"/>
                <a:gd name="T54" fmla="*/ 1 w 698"/>
                <a:gd name="T55" fmla="*/ 1 h 836"/>
                <a:gd name="T56" fmla="*/ 1 w 698"/>
                <a:gd name="T57" fmla="*/ 1 h 836"/>
                <a:gd name="T58" fmla="*/ 1 w 698"/>
                <a:gd name="T59" fmla="*/ 1 h 836"/>
                <a:gd name="T60" fmla="*/ 1 w 698"/>
                <a:gd name="T61" fmla="*/ 1 h 836"/>
                <a:gd name="T62" fmla="*/ 1 w 698"/>
                <a:gd name="T63" fmla="*/ 1 h 836"/>
                <a:gd name="T64" fmla="*/ 1 w 698"/>
                <a:gd name="T65" fmla="*/ 1 h 836"/>
                <a:gd name="T66" fmla="*/ 1 w 698"/>
                <a:gd name="T67" fmla="*/ 1 h 836"/>
                <a:gd name="T68" fmla="*/ 1 w 698"/>
                <a:gd name="T69" fmla="*/ 1 h 836"/>
                <a:gd name="T70" fmla="*/ 1 w 698"/>
                <a:gd name="T71" fmla="*/ 1 h 836"/>
                <a:gd name="T72" fmla="*/ 1 w 698"/>
                <a:gd name="T73" fmla="*/ 1 h 836"/>
                <a:gd name="T74" fmla="*/ 1 w 698"/>
                <a:gd name="T75" fmla="*/ 1 h 836"/>
                <a:gd name="T76" fmla="*/ 1 w 698"/>
                <a:gd name="T77" fmla="*/ 1 h 836"/>
                <a:gd name="T78" fmla="*/ 1 w 698"/>
                <a:gd name="T79" fmla="*/ 1 h 836"/>
                <a:gd name="T80" fmla="*/ 1 w 698"/>
                <a:gd name="T81" fmla="*/ 1 h 836"/>
                <a:gd name="T82" fmla="*/ 1 w 698"/>
                <a:gd name="T83" fmla="*/ 1 h 836"/>
                <a:gd name="T84" fmla="*/ 1 w 698"/>
                <a:gd name="T85" fmla="*/ 1 h 836"/>
                <a:gd name="T86" fmla="*/ 1 w 698"/>
                <a:gd name="T87" fmla="*/ 1 h 836"/>
                <a:gd name="T88" fmla="*/ 1 w 698"/>
                <a:gd name="T89" fmla="*/ 1 h 836"/>
                <a:gd name="T90" fmla="*/ 1 w 698"/>
                <a:gd name="T91" fmla="*/ 1 h 836"/>
                <a:gd name="T92" fmla="*/ 1 w 698"/>
                <a:gd name="T93" fmla="*/ 1 h 836"/>
                <a:gd name="T94" fmla="*/ 1 w 698"/>
                <a:gd name="T95" fmla="*/ 1 h 836"/>
                <a:gd name="T96" fmla="*/ 1 w 698"/>
                <a:gd name="T97" fmla="*/ 1 h 836"/>
                <a:gd name="T98" fmla="*/ 1 w 698"/>
                <a:gd name="T99" fmla="*/ 1 h 836"/>
                <a:gd name="T100" fmla="*/ 1 w 698"/>
                <a:gd name="T101" fmla="*/ 1 h 836"/>
                <a:gd name="T102" fmla="*/ 1 w 698"/>
                <a:gd name="T103" fmla="*/ 1 h 836"/>
                <a:gd name="T104" fmla="*/ 1 w 698"/>
                <a:gd name="T105" fmla="*/ 1 h 836"/>
                <a:gd name="T106" fmla="*/ 1 w 698"/>
                <a:gd name="T107" fmla="*/ 1 h 836"/>
                <a:gd name="T108" fmla="*/ 1 w 698"/>
                <a:gd name="T109" fmla="*/ 1 h 836"/>
                <a:gd name="T110" fmla="*/ 1 w 698"/>
                <a:gd name="T111" fmla="*/ 1 h 8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8"/>
                <a:gd name="T169" fmla="*/ 0 h 836"/>
                <a:gd name="T170" fmla="*/ 698 w 698"/>
                <a:gd name="T171" fmla="*/ 836 h 8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8" h="836">
                  <a:moveTo>
                    <a:pt x="655" y="283"/>
                  </a:moveTo>
                  <a:lnTo>
                    <a:pt x="655" y="283"/>
                  </a:lnTo>
                  <a:lnTo>
                    <a:pt x="640" y="267"/>
                  </a:lnTo>
                  <a:lnTo>
                    <a:pt x="626" y="254"/>
                  </a:lnTo>
                  <a:lnTo>
                    <a:pt x="611" y="242"/>
                  </a:lnTo>
                  <a:lnTo>
                    <a:pt x="596" y="234"/>
                  </a:lnTo>
                  <a:lnTo>
                    <a:pt x="581" y="226"/>
                  </a:lnTo>
                  <a:lnTo>
                    <a:pt x="565" y="222"/>
                  </a:lnTo>
                  <a:lnTo>
                    <a:pt x="551" y="219"/>
                  </a:lnTo>
                  <a:lnTo>
                    <a:pt x="535" y="218"/>
                  </a:lnTo>
                  <a:lnTo>
                    <a:pt x="518" y="219"/>
                  </a:lnTo>
                  <a:lnTo>
                    <a:pt x="502" y="222"/>
                  </a:lnTo>
                  <a:lnTo>
                    <a:pt x="486" y="226"/>
                  </a:lnTo>
                  <a:lnTo>
                    <a:pt x="470" y="231"/>
                  </a:lnTo>
                  <a:lnTo>
                    <a:pt x="456" y="238"/>
                  </a:lnTo>
                  <a:lnTo>
                    <a:pt x="441" y="245"/>
                  </a:lnTo>
                  <a:lnTo>
                    <a:pt x="415" y="259"/>
                  </a:lnTo>
                  <a:lnTo>
                    <a:pt x="374" y="284"/>
                  </a:lnTo>
                  <a:lnTo>
                    <a:pt x="379" y="257"/>
                  </a:lnTo>
                  <a:lnTo>
                    <a:pt x="382" y="226"/>
                  </a:lnTo>
                  <a:lnTo>
                    <a:pt x="410" y="222"/>
                  </a:lnTo>
                  <a:lnTo>
                    <a:pt x="424" y="219"/>
                  </a:lnTo>
                  <a:lnTo>
                    <a:pt x="438" y="213"/>
                  </a:lnTo>
                  <a:lnTo>
                    <a:pt x="454" y="208"/>
                  </a:lnTo>
                  <a:lnTo>
                    <a:pt x="469" y="199"/>
                  </a:lnTo>
                  <a:lnTo>
                    <a:pt x="483" y="189"/>
                  </a:lnTo>
                  <a:lnTo>
                    <a:pt x="496" y="177"/>
                  </a:lnTo>
                  <a:lnTo>
                    <a:pt x="505" y="169"/>
                  </a:lnTo>
                  <a:lnTo>
                    <a:pt x="512" y="159"/>
                  </a:lnTo>
                  <a:lnTo>
                    <a:pt x="519" y="148"/>
                  </a:lnTo>
                  <a:lnTo>
                    <a:pt x="525" y="138"/>
                  </a:lnTo>
                  <a:lnTo>
                    <a:pt x="534" y="118"/>
                  </a:lnTo>
                  <a:lnTo>
                    <a:pt x="539" y="97"/>
                  </a:lnTo>
                  <a:lnTo>
                    <a:pt x="544" y="78"/>
                  </a:lnTo>
                  <a:lnTo>
                    <a:pt x="547" y="59"/>
                  </a:lnTo>
                  <a:lnTo>
                    <a:pt x="548" y="30"/>
                  </a:lnTo>
                  <a:lnTo>
                    <a:pt x="547" y="16"/>
                  </a:lnTo>
                  <a:lnTo>
                    <a:pt x="545" y="12"/>
                  </a:lnTo>
                  <a:lnTo>
                    <a:pt x="544" y="7"/>
                  </a:lnTo>
                  <a:lnTo>
                    <a:pt x="539" y="4"/>
                  </a:lnTo>
                  <a:lnTo>
                    <a:pt x="535" y="4"/>
                  </a:lnTo>
                  <a:lnTo>
                    <a:pt x="522" y="3"/>
                  </a:lnTo>
                  <a:lnTo>
                    <a:pt x="493" y="4"/>
                  </a:lnTo>
                  <a:lnTo>
                    <a:pt x="474" y="7"/>
                  </a:lnTo>
                  <a:lnTo>
                    <a:pt x="454" y="12"/>
                  </a:lnTo>
                  <a:lnTo>
                    <a:pt x="434" y="17"/>
                  </a:lnTo>
                  <a:lnTo>
                    <a:pt x="412" y="27"/>
                  </a:lnTo>
                  <a:lnTo>
                    <a:pt x="402" y="33"/>
                  </a:lnTo>
                  <a:lnTo>
                    <a:pt x="392" y="39"/>
                  </a:lnTo>
                  <a:lnTo>
                    <a:pt x="382" y="46"/>
                  </a:lnTo>
                  <a:lnTo>
                    <a:pt x="374" y="55"/>
                  </a:lnTo>
                  <a:lnTo>
                    <a:pt x="362" y="68"/>
                  </a:lnTo>
                  <a:lnTo>
                    <a:pt x="353" y="81"/>
                  </a:lnTo>
                  <a:lnTo>
                    <a:pt x="345" y="69"/>
                  </a:lnTo>
                  <a:lnTo>
                    <a:pt x="335" y="58"/>
                  </a:lnTo>
                  <a:lnTo>
                    <a:pt x="323" y="48"/>
                  </a:lnTo>
                  <a:lnTo>
                    <a:pt x="312" y="40"/>
                  </a:lnTo>
                  <a:lnTo>
                    <a:pt x="300" y="32"/>
                  </a:lnTo>
                  <a:lnTo>
                    <a:pt x="288" y="26"/>
                  </a:lnTo>
                  <a:lnTo>
                    <a:pt x="265" y="16"/>
                  </a:lnTo>
                  <a:lnTo>
                    <a:pt x="244" y="9"/>
                  </a:lnTo>
                  <a:lnTo>
                    <a:pt x="226" y="4"/>
                  </a:lnTo>
                  <a:lnTo>
                    <a:pt x="209" y="0"/>
                  </a:lnTo>
                  <a:lnTo>
                    <a:pt x="205" y="1"/>
                  </a:lnTo>
                  <a:lnTo>
                    <a:pt x="200" y="3"/>
                  </a:lnTo>
                  <a:lnTo>
                    <a:pt x="196" y="6"/>
                  </a:lnTo>
                  <a:lnTo>
                    <a:pt x="195" y="10"/>
                  </a:lnTo>
                  <a:lnTo>
                    <a:pt x="189" y="32"/>
                  </a:lnTo>
                  <a:lnTo>
                    <a:pt x="186" y="53"/>
                  </a:lnTo>
                  <a:lnTo>
                    <a:pt x="185" y="82"/>
                  </a:lnTo>
                  <a:lnTo>
                    <a:pt x="186" y="105"/>
                  </a:lnTo>
                  <a:lnTo>
                    <a:pt x="190" y="130"/>
                  </a:lnTo>
                  <a:lnTo>
                    <a:pt x="193" y="141"/>
                  </a:lnTo>
                  <a:lnTo>
                    <a:pt x="198" y="154"/>
                  </a:lnTo>
                  <a:lnTo>
                    <a:pt x="203" y="166"/>
                  </a:lnTo>
                  <a:lnTo>
                    <a:pt x="211" y="179"/>
                  </a:lnTo>
                  <a:lnTo>
                    <a:pt x="219" y="192"/>
                  </a:lnTo>
                  <a:lnTo>
                    <a:pt x="229" y="202"/>
                  </a:lnTo>
                  <a:lnTo>
                    <a:pt x="241" y="212"/>
                  </a:lnTo>
                  <a:lnTo>
                    <a:pt x="252" y="222"/>
                  </a:lnTo>
                  <a:lnTo>
                    <a:pt x="265" y="229"/>
                  </a:lnTo>
                  <a:lnTo>
                    <a:pt x="277" y="236"/>
                  </a:lnTo>
                  <a:lnTo>
                    <a:pt x="301" y="246"/>
                  </a:lnTo>
                  <a:lnTo>
                    <a:pt x="317" y="252"/>
                  </a:lnTo>
                  <a:lnTo>
                    <a:pt x="330" y="257"/>
                  </a:lnTo>
                  <a:lnTo>
                    <a:pt x="350" y="261"/>
                  </a:lnTo>
                  <a:lnTo>
                    <a:pt x="345" y="295"/>
                  </a:lnTo>
                  <a:lnTo>
                    <a:pt x="336" y="291"/>
                  </a:lnTo>
                  <a:lnTo>
                    <a:pt x="326" y="285"/>
                  </a:lnTo>
                  <a:lnTo>
                    <a:pt x="294" y="267"/>
                  </a:lnTo>
                  <a:lnTo>
                    <a:pt x="275" y="255"/>
                  </a:lnTo>
                  <a:lnTo>
                    <a:pt x="255" y="244"/>
                  </a:lnTo>
                  <a:lnTo>
                    <a:pt x="234" y="234"/>
                  </a:lnTo>
                  <a:lnTo>
                    <a:pt x="211" y="226"/>
                  </a:lnTo>
                  <a:lnTo>
                    <a:pt x="187" y="221"/>
                  </a:lnTo>
                  <a:lnTo>
                    <a:pt x="175" y="219"/>
                  </a:lnTo>
                  <a:lnTo>
                    <a:pt x="162" y="218"/>
                  </a:lnTo>
                  <a:lnTo>
                    <a:pt x="147" y="219"/>
                  </a:lnTo>
                  <a:lnTo>
                    <a:pt x="133" y="221"/>
                  </a:lnTo>
                  <a:lnTo>
                    <a:pt x="120" y="225"/>
                  </a:lnTo>
                  <a:lnTo>
                    <a:pt x="105" y="231"/>
                  </a:lnTo>
                  <a:lnTo>
                    <a:pt x="91" y="238"/>
                  </a:lnTo>
                  <a:lnTo>
                    <a:pt x="76" y="248"/>
                  </a:lnTo>
                  <a:lnTo>
                    <a:pt x="63" y="259"/>
                  </a:lnTo>
                  <a:lnTo>
                    <a:pt x="49" y="272"/>
                  </a:lnTo>
                  <a:lnTo>
                    <a:pt x="37" y="288"/>
                  </a:lnTo>
                  <a:lnTo>
                    <a:pt x="27" y="306"/>
                  </a:lnTo>
                  <a:lnTo>
                    <a:pt x="19" y="323"/>
                  </a:lnTo>
                  <a:lnTo>
                    <a:pt x="12" y="342"/>
                  </a:lnTo>
                  <a:lnTo>
                    <a:pt x="7" y="360"/>
                  </a:lnTo>
                  <a:lnTo>
                    <a:pt x="3" y="379"/>
                  </a:lnTo>
                  <a:lnTo>
                    <a:pt x="1" y="399"/>
                  </a:lnTo>
                  <a:lnTo>
                    <a:pt x="0" y="421"/>
                  </a:lnTo>
                  <a:lnTo>
                    <a:pt x="1" y="447"/>
                  </a:lnTo>
                  <a:lnTo>
                    <a:pt x="4" y="473"/>
                  </a:lnTo>
                  <a:lnTo>
                    <a:pt x="9" y="499"/>
                  </a:lnTo>
                  <a:lnTo>
                    <a:pt x="14" y="526"/>
                  </a:lnTo>
                  <a:lnTo>
                    <a:pt x="22" y="552"/>
                  </a:lnTo>
                  <a:lnTo>
                    <a:pt x="30" y="578"/>
                  </a:lnTo>
                  <a:lnTo>
                    <a:pt x="40" y="604"/>
                  </a:lnTo>
                  <a:lnTo>
                    <a:pt x="52" y="630"/>
                  </a:lnTo>
                  <a:lnTo>
                    <a:pt x="63" y="654"/>
                  </a:lnTo>
                  <a:lnTo>
                    <a:pt x="75" y="677"/>
                  </a:lnTo>
                  <a:lnTo>
                    <a:pt x="88" y="701"/>
                  </a:lnTo>
                  <a:lnTo>
                    <a:pt x="102" y="721"/>
                  </a:lnTo>
                  <a:lnTo>
                    <a:pt x="115" y="741"/>
                  </a:lnTo>
                  <a:lnTo>
                    <a:pt x="130" y="760"/>
                  </a:lnTo>
                  <a:lnTo>
                    <a:pt x="143" y="775"/>
                  </a:lnTo>
                  <a:lnTo>
                    <a:pt x="157" y="790"/>
                  </a:lnTo>
                  <a:lnTo>
                    <a:pt x="170" y="801"/>
                  </a:lnTo>
                  <a:lnTo>
                    <a:pt x="183" y="811"/>
                  </a:lnTo>
                  <a:lnTo>
                    <a:pt x="195" y="819"/>
                  </a:lnTo>
                  <a:lnTo>
                    <a:pt x="208" y="826"/>
                  </a:lnTo>
                  <a:lnTo>
                    <a:pt x="219" y="830"/>
                  </a:lnTo>
                  <a:lnTo>
                    <a:pt x="232" y="833"/>
                  </a:lnTo>
                  <a:lnTo>
                    <a:pt x="244" y="836"/>
                  </a:lnTo>
                  <a:lnTo>
                    <a:pt x="255" y="836"/>
                  </a:lnTo>
                  <a:lnTo>
                    <a:pt x="271" y="835"/>
                  </a:lnTo>
                  <a:lnTo>
                    <a:pt x="286" y="832"/>
                  </a:lnTo>
                  <a:lnTo>
                    <a:pt x="300" y="827"/>
                  </a:lnTo>
                  <a:lnTo>
                    <a:pt x="312" y="822"/>
                  </a:lnTo>
                  <a:lnTo>
                    <a:pt x="323" y="816"/>
                  </a:lnTo>
                  <a:lnTo>
                    <a:pt x="332" y="809"/>
                  </a:lnTo>
                  <a:lnTo>
                    <a:pt x="348" y="796"/>
                  </a:lnTo>
                  <a:lnTo>
                    <a:pt x="361" y="809"/>
                  </a:lnTo>
                  <a:lnTo>
                    <a:pt x="372" y="817"/>
                  </a:lnTo>
                  <a:lnTo>
                    <a:pt x="388" y="826"/>
                  </a:lnTo>
                  <a:lnTo>
                    <a:pt x="397" y="829"/>
                  </a:lnTo>
                  <a:lnTo>
                    <a:pt x="405" y="832"/>
                  </a:lnTo>
                  <a:lnTo>
                    <a:pt x="415" y="833"/>
                  </a:lnTo>
                  <a:lnTo>
                    <a:pt x="425" y="835"/>
                  </a:lnTo>
                  <a:lnTo>
                    <a:pt x="434" y="833"/>
                  </a:lnTo>
                  <a:lnTo>
                    <a:pt x="444" y="832"/>
                  </a:lnTo>
                  <a:lnTo>
                    <a:pt x="453" y="830"/>
                  </a:lnTo>
                  <a:lnTo>
                    <a:pt x="463" y="826"/>
                  </a:lnTo>
                  <a:lnTo>
                    <a:pt x="473" y="822"/>
                  </a:lnTo>
                  <a:lnTo>
                    <a:pt x="483" y="816"/>
                  </a:lnTo>
                  <a:lnTo>
                    <a:pt x="493" y="809"/>
                  </a:lnTo>
                  <a:lnTo>
                    <a:pt x="503" y="801"/>
                  </a:lnTo>
                  <a:lnTo>
                    <a:pt x="528" y="780"/>
                  </a:lnTo>
                  <a:lnTo>
                    <a:pt x="549" y="758"/>
                  </a:lnTo>
                  <a:lnTo>
                    <a:pt x="570" y="735"/>
                  </a:lnTo>
                  <a:lnTo>
                    <a:pt x="588" y="712"/>
                  </a:lnTo>
                  <a:lnTo>
                    <a:pt x="607" y="689"/>
                  </a:lnTo>
                  <a:lnTo>
                    <a:pt x="623" y="666"/>
                  </a:lnTo>
                  <a:lnTo>
                    <a:pt x="637" y="641"/>
                  </a:lnTo>
                  <a:lnTo>
                    <a:pt x="650" y="617"/>
                  </a:lnTo>
                  <a:lnTo>
                    <a:pt x="661" y="592"/>
                  </a:lnTo>
                  <a:lnTo>
                    <a:pt x="671" y="568"/>
                  </a:lnTo>
                  <a:lnTo>
                    <a:pt x="679" y="543"/>
                  </a:lnTo>
                  <a:lnTo>
                    <a:pt x="686" y="519"/>
                  </a:lnTo>
                  <a:lnTo>
                    <a:pt x="691" y="496"/>
                  </a:lnTo>
                  <a:lnTo>
                    <a:pt x="695" y="473"/>
                  </a:lnTo>
                  <a:lnTo>
                    <a:pt x="698" y="450"/>
                  </a:lnTo>
                  <a:lnTo>
                    <a:pt x="698" y="427"/>
                  </a:lnTo>
                  <a:lnTo>
                    <a:pt x="698" y="406"/>
                  </a:lnTo>
                  <a:lnTo>
                    <a:pt x="695" y="386"/>
                  </a:lnTo>
                  <a:lnTo>
                    <a:pt x="692" y="366"/>
                  </a:lnTo>
                  <a:lnTo>
                    <a:pt x="688" y="347"/>
                  </a:lnTo>
                  <a:lnTo>
                    <a:pt x="682" y="330"/>
                  </a:lnTo>
                  <a:lnTo>
                    <a:pt x="673" y="314"/>
                  </a:lnTo>
                  <a:lnTo>
                    <a:pt x="665" y="298"/>
                  </a:lnTo>
                  <a:lnTo>
                    <a:pt x="655" y="283"/>
                  </a:lnTo>
                  <a:close/>
                  <a:moveTo>
                    <a:pt x="378" y="788"/>
                  </a:moveTo>
                  <a:lnTo>
                    <a:pt x="378" y="788"/>
                  </a:lnTo>
                  <a:lnTo>
                    <a:pt x="369" y="780"/>
                  </a:lnTo>
                  <a:lnTo>
                    <a:pt x="363" y="774"/>
                  </a:lnTo>
                  <a:lnTo>
                    <a:pt x="361" y="770"/>
                  </a:lnTo>
                  <a:lnTo>
                    <a:pt x="359" y="768"/>
                  </a:lnTo>
                  <a:lnTo>
                    <a:pt x="355" y="764"/>
                  </a:lnTo>
                  <a:lnTo>
                    <a:pt x="349" y="762"/>
                  </a:lnTo>
                  <a:lnTo>
                    <a:pt x="343" y="764"/>
                  </a:lnTo>
                  <a:lnTo>
                    <a:pt x="337" y="767"/>
                  </a:lnTo>
                  <a:lnTo>
                    <a:pt x="336" y="768"/>
                  </a:lnTo>
                  <a:lnTo>
                    <a:pt x="326" y="778"/>
                  </a:lnTo>
                  <a:lnTo>
                    <a:pt x="319" y="786"/>
                  </a:lnTo>
                  <a:lnTo>
                    <a:pt x="309" y="793"/>
                  </a:lnTo>
                  <a:lnTo>
                    <a:pt x="297" y="799"/>
                  </a:lnTo>
                  <a:lnTo>
                    <a:pt x="284" y="804"/>
                  </a:lnTo>
                  <a:lnTo>
                    <a:pt x="270" y="807"/>
                  </a:lnTo>
                  <a:lnTo>
                    <a:pt x="255" y="809"/>
                  </a:lnTo>
                  <a:lnTo>
                    <a:pt x="247" y="809"/>
                  </a:lnTo>
                  <a:lnTo>
                    <a:pt x="238" y="807"/>
                  </a:lnTo>
                  <a:lnTo>
                    <a:pt x="228" y="804"/>
                  </a:lnTo>
                  <a:lnTo>
                    <a:pt x="219" y="801"/>
                  </a:lnTo>
                  <a:lnTo>
                    <a:pt x="209" y="796"/>
                  </a:lnTo>
                  <a:lnTo>
                    <a:pt x="198" y="790"/>
                  </a:lnTo>
                  <a:lnTo>
                    <a:pt x="187" y="781"/>
                  </a:lnTo>
                  <a:lnTo>
                    <a:pt x="176" y="771"/>
                  </a:lnTo>
                  <a:lnTo>
                    <a:pt x="163" y="758"/>
                  </a:lnTo>
                  <a:lnTo>
                    <a:pt x="150" y="742"/>
                  </a:lnTo>
                  <a:lnTo>
                    <a:pt x="137" y="725"/>
                  </a:lnTo>
                  <a:lnTo>
                    <a:pt x="124" y="706"/>
                  </a:lnTo>
                  <a:lnTo>
                    <a:pt x="111" y="686"/>
                  </a:lnTo>
                  <a:lnTo>
                    <a:pt x="100" y="664"/>
                  </a:lnTo>
                  <a:lnTo>
                    <a:pt x="87" y="641"/>
                  </a:lnTo>
                  <a:lnTo>
                    <a:pt x="76" y="618"/>
                  </a:lnTo>
                  <a:lnTo>
                    <a:pt x="66" y="594"/>
                  </a:lnTo>
                  <a:lnTo>
                    <a:pt x="56" y="569"/>
                  </a:lnTo>
                  <a:lnTo>
                    <a:pt x="48" y="545"/>
                  </a:lnTo>
                  <a:lnTo>
                    <a:pt x="40" y="519"/>
                  </a:lnTo>
                  <a:lnTo>
                    <a:pt x="35" y="494"/>
                  </a:lnTo>
                  <a:lnTo>
                    <a:pt x="30" y="468"/>
                  </a:lnTo>
                  <a:lnTo>
                    <a:pt x="27" y="444"/>
                  </a:lnTo>
                  <a:lnTo>
                    <a:pt x="27" y="421"/>
                  </a:lnTo>
                  <a:lnTo>
                    <a:pt x="27" y="402"/>
                  </a:lnTo>
                  <a:lnTo>
                    <a:pt x="30" y="383"/>
                  </a:lnTo>
                  <a:lnTo>
                    <a:pt x="33" y="366"/>
                  </a:lnTo>
                  <a:lnTo>
                    <a:pt x="37" y="349"/>
                  </a:lnTo>
                  <a:lnTo>
                    <a:pt x="43" y="333"/>
                  </a:lnTo>
                  <a:lnTo>
                    <a:pt x="50" y="319"/>
                  </a:lnTo>
                  <a:lnTo>
                    <a:pt x="59" y="304"/>
                  </a:lnTo>
                  <a:lnTo>
                    <a:pt x="69" y="291"/>
                  </a:lnTo>
                  <a:lnTo>
                    <a:pt x="81" y="280"/>
                  </a:lnTo>
                  <a:lnTo>
                    <a:pt x="92" y="270"/>
                  </a:lnTo>
                  <a:lnTo>
                    <a:pt x="104" y="261"/>
                  </a:lnTo>
                  <a:lnTo>
                    <a:pt x="115" y="255"/>
                  </a:lnTo>
                  <a:lnTo>
                    <a:pt x="127" y="251"/>
                  </a:lnTo>
                  <a:lnTo>
                    <a:pt x="138" y="248"/>
                  </a:lnTo>
                  <a:lnTo>
                    <a:pt x="150" y="245"/>
                  </a:lnTo>
                  <a:lnTo>
                    <a:pt x="162" y="245"/>
                  </a:lnTo>
                  <a:lnTo>
                    <a:pt x="176" y="246"/>
                  </a:lnTo>
                  <a:lnTo>
                    <a:pt x="190" y="248"/>
                  </a:lnTo>
                  <a:lnTo>
                    <a:pt x="203" y="252"/>
                  </a:lnTo>
                  <a:lnTo>
                    <a:pt x="218" y="257"/>
                  </a:lnTo>
                  <a:lnTo>
                    <a:pt x="244" y="268"/>
                  </a:lnTo>
                  <a:lnTo>
                    <a:pt x="268" y="283"/>
                  </a:lnTo>
                  <a:lnTo>
                    <a:pt x="313" y="308"/>
                  </a:lnTo>
                  <a:lnTo>
                    <a:pt x="330" y="319"/>
                  </a:lnTo>
                  <a:lnTo>
                    <a:pt x="340" y="321"/>
                  </a:lnTo>
                  <a:lnTo>
                    <a:pt x="349" y="323"/>
                  </a:lnTo>
                  <a:lnTo>
                    <a:pt x="359" y="321"/>
                  </a:lnTo>
                  <a:lnTo>
                    <a:pt x="368" y="319"/>
                  </a:lnTo>
                  <a:lnTo>
                    <a:pt x="385" y="308"/>
                  </a:lnTo>
                  <a:lnTo>
                    <a:pt x="417" y="290"/>
                  </a:lnTo>
                  <a:lnTo>
                    <a:pt x="436" y="278"/>
                  </a:lnTo>
                  <a:lnTo>
                    <a:pt x="454" y="268"/>
                  </a:lnTo>
                  <a:lnTo>
                    <a:pt x="473" y="259"/>
                  </a:lnTo>
                  <a:lnTo>
                    <a:pt x="493" y="252"/>
                  </a:lnTo>
                  <a:lnTo>
                    <a:pt x="515" y="246"/>
                  </a:lnTo>
                  <a:lnTo>
                    <a:pt x="525" y="245"/>
                  </a:lnTo>
                  <a:lnTo>
                    <a:pt x="535" y="245"/>
                  </a:lnTo>
                  <a:lnTo>
                    <a:pt x="548" y="246"/>
                  </a:lnTo>
                  <a:lnTo>
                    <a:pt x="560" y="248"/>
                  </a:lnTo>
                  <a:lnTo>
                    <a:pt x="571" y="251"/>
                  </a:lnTo>
                  <a:lnTo>
                    <a:pt x="584" y="257"/>
                  </a:lnTo>
                  <a:lnTo>
                    <a:pt x="597" y="264"/>
                  </a:lnTo>
                  <a:lnTo>
                    <a:pt x="609" y="274"/>
                  </a:lnTo>
                  <a:lnTo>
                    <a:pt x="622" y="285"/>
                  </a:lnTo>
                  <a:lnTo>
                    <a:pt x="633" y="300"/>
                  </a:lnTo>
                  <a:lnTo>
                    <a:pt x="642" y="313"/>
                  </a:lnTo>
                  <a:lnTo>
                    <a:pt x="650" y="326"/>
                  </a:lnTo>
                  <a:lnTo>
                    <a:pt x="656" y="340"/>
                  </a:lnTo>
                  <a:lnTo>
                    <a:pt x="662" y="356"/>
                  </a:lnTo>
                  <a:lnTo>
                    <a:pt x="666" y="372"/>
                  </a:lnTo>
                  <a:lnTo>
                    <a:pt x="669" y="389"/>
                  </a:lnTo>
                  <a:lnTo>
                    <a:pt x="671" y="408"/>
                  </a:lnTo>
                  <a:lnTo>
                    <a:pt x="672" y="427"/>
                  </a:lnTo>
                  <a:lnTo>
                    <a:pt x="671" y="447"/>
                  </a:lnTo>
                  <a:lnTo>
                    <a:pt x="669" y="468"/>
                  </a:lnTo>
                  <a:lnTo>
                    <a:pt x="665" y="490"/>
                  </a:lnTo>
                  <a:lnTo>
                    <a:pt x="661" y="513"/>
                  </a:lnTo>
                  <a:lnTo>
                    <a:pt x="653" y="536"/>
                  </a:lnTo>
                  <a:lnTo>
                    <a:pt x="646" y="559"/>
                  </a:lnTo>
                  <a:lnTo>
                    <a:pt x="636" y="582"/>
                  </a:lnTo>
                  <a:lnTo>
                    <a:pt x="626" y="605"/>
                  </a:lnTo>
                  <a:lnTo>
                    <a:pt x="613" y="628"/>
                  </a:lnTo>
                  <a:lnTo>
                    <a:pt x="600" y="652"/>
                  </a:lnTo>
                  <a:lnTo>
                    <a:pt x="584" y="673"/>
                  </a:lnTo>
                  <a:lnTo>
                    <a:pt x="568" y="696"/>
                  </a:lnTo>
                  <a:lnTo>
                    <a:pt x="549" y="718"/>
                  </a:lnTo>
                  <a:lnTo>
                    <a:pt x="531" y="739"/>
                  </a:lnTo>
                  <a:lnTo>
                    <a:pt x="509" y="761"/>
                  </a:lnTo>
                  <a:lnTo>
                    <a:pt x="486" y="781"/>
                  </a:lnTo>
                  <a:lnTo>
                    <a:pt x="469" y="793"/>
                  </a:lnTo>
                  <a:lnTo>
                    <a:pt x="453" y="801"/>
                  </a:lnTo>
                  <a:lnTo>
                    <a:pt x="438" y="806"/>
                  </a:lnTo>
                  <a:lnTo>
                    <a:pt x="425" y="807"/>
                  </a:lnTo>
                  <a:lnTo>
                    <a:pt x="411" y="806"/>
                  </a:lnTo>
                  <a:lnTo>
                    <a:pt x="398" y="801"/>
                  </a:lnTo>
                  <a:lnTo>
                    <a:pt x="388" y="796"/>
                  </a:lnTo>
                  <a:lnTo>
                    <a:pt x="378" y="788"/>
                  </a:lnTo>
                  <a:close/>
                  <a:moveTo>
                    <a:pt x="232" y="164"/>
                  </a:moveTo>
                  <a:lnTo>
                    <a:pt x="232" y="164"/>
                  </a:lnTo>
                  <a:lnTo>
                    <a:pt x="228" y="154"/>
                  </a:lnTo>
                  <a:lnTo>
                    <a:pt x="222" y="144"/>
                  </a:lnTo>
                  <a:lnTo>
                    <a:pt x="219" y="134"/>
                  </a:lnTo>
                  <a:lnTo>
                    <a:pt x="216" y="124"/>
                  </a:lnTo>
                  <a:lnTo>
                    <a:pt x="213" y="102"/>
                  </a:lnTo>
                  <a:lnTo>
                    <a:pt x="212" y="82"/>
                  </a:lnTo>
                  <a:lnTo>
                    <a:pt x="213" y="56"/>
                  </a:lnTo>
                  <a:lnTo>
                    <a:pt x="216" y="36"/>
                  </a:lnTo>
                  <a:lnTo>
                    <a:pt x="218" y="29"/>
                  </a:lnTo>
                  <a:lnTo>
                    <a:pt x="242" y="36"/>
                  </a:lnTo>
                  <a:lnTo>
                    <a:pt x="258" y="42"/>
                  </a:lnTo>
                  <a:lnTo>
                    <a:pt x="274" y="49"/>
                  </a:lnTo>
                  <a:lnTo>
                    <a:pt x="291" y="59"/>
                  </a:lnTo>
                  <a:lnTo>
                    <a:pt x="307" y="69"/>
                  </a:lnTo>
                  <a:lnTo>
                    <a:pt x="322" y="84"/>
                  </a:lnTo>
                  <a:lnTo>
                    <a:pt x="327" y="91"/>
                  </a:lnTo>
                  <a:lnTo>
                    <a:pt x="333" y="98"/>
                  </a:lnTo>
                  <a:lnTo>
                    <a:pt x="339" y="108"/>
                  </a:lnTo>
                  <a:lnTo>
                    <a:pt x="343" y="118"/>
                  </a:lnTo>
                  <a:lnTo>
                    <a:pt x="348" y="128"/>
                  </a:lnTo>
                  <a:lnTo>
                    <a:pt x="350" y="138"/>
                  </a:lnTo>
                  <a:lnTo>
                    <a:pt x="353" y="160"/>
                  </a:lnTo>
                  <a:lnTo>
                    <a:pt x="355" y="180"/>
                  </a:lnTo>
                  <a:lnTo>
                    <a:pt x="353" y="206"/>
                  </a:lnTo>
                  <a:lnTo>
                    <a:pt x="350" y="226"/>
                  </a:lnTo>
                  <a:lnTo>
                    <a:pt x="349" y="234"/>
                  </a:lnTo>
                  <a:lnTo>
                    <a:pt x="324" y="226"/>
                  </a:lnTo>
                  <a:lnTo>
                    <a:pt x="309" y="221"/>
                  </a:lnTo>
                  <a:lnTo>
                    <a:pt x="291" y="213"/>
                  </a:lnTo>
                  <a:lnTo>
                    <a:pt x="275" y="203"/>
                  </a:lnTo>
                  <a:lnTo>
                    <a:pt x="260" y="193"/>
                  </a:lnTo>
                  <a:lnTo>
                    <a:pt x="245" y="179"/>
                  </a:lnTo>
                  <a:lnTo>
                    <a:pt x="238" y="172"/>
                  </a:lnTo>
                  <a:lnTo>
                    <a:pt x="232" y="164"/>
                  </a:lnTo>
                  <a:close/>
                  <a:moveTo>
                    <a:pt x="384" y="65"/>
                  </a:moveTo>
                  <a:lnTo>
                    <a:pt x="392" y="74"/>
                  </a:lnTo>
                  <a:lnTo>
                    <a:pt x="399" y="68"/>
                  </a:lnTo>
                  <a:lnTo>
                    <a:pt x="408" y="61"/>
                  </a:lnTo>
                  <a:lnTo>
                    <a:pt x="424" y="50"/>
                  </a:lnTo>
                  <a:lnTo>
                    <a:pt x="443" y="43"/>
                  </a:lnTo>
                  <a:lnTo>
                    <a:pt x="460" y="37"/>
                  </a:lnTo>
                  <a:lnTo>
                    <a:pt x="477" y="35"/>
                  </a:lnTo>
                  <a:lnTo>
                    <a:pt x="495" y="32"/>
                  </a:lnTo>
                  <a:lnTo>
                    <a:pt x="521" y="30"/>
                  </a:lnTo>
                  <a:lnTo>
                    <a:pt x="519" y="56"/>
                  </a:lnTo>
                  <a:lnTo>
                    <a:pt x="518" y="74"/>
                  </a:lnTo>
                  <a:lnTo>
                    <a:pt x="513" y="91"/>
                  </a:lnTo>
                  <a:lnTo>
                    <a:pt x="508" y="108"/>
                  </a:lnTo>
                  <a:lnTo>
                    <a:pt x="500" y="127"/>
                  </a:lnTo>
                  <a:lnTo>
                    <a:pt x="490" y="143"/>
                  </a:lnTo>
                  <a:lnTo>
                    <a:pt x="485" y="151"/>
                  </a:lnTo>
                  <a:lnTo>
                    <a:pt x="477" y="159"/>
                  </a:lnTo>
                  <a:lnTo>
                    <a:pt x="467" y="167"/>
                  </a:lnTo>
                  <a:lnTo>
                    <a:pt x="456" y="176"/>
                  </a:lnTo>
                  <a:lnTo>
                    <a:pt x="444" y="182"/>
                  </a:lnTo>
                  <a:lnTo>
                    <a:pt x="431" y="187"/>
                  </a:lnTo>
                  <a:lnTo>
                    <a:pt x="418" y="192"/>
                  </a:lnTo>
                  <a:lnTo>
                    <a:pt x="407" y="196"/>
                  </a:lnTo>
                  <a:lnTo>
                    <a:pt x="382" y="200"/>
                  </a:lnTo>
                  <a:lnTo>
                    <a:pt x="382" y="193"/>
                  </a:lnTo>
                  <a:lnTo>
                    <a:pt x="381" y="190"/>
                  </a:lnTo>
                  <a:lnTo>
                    <a:pt x="381" y="180"/>
                  </a:lnTo>
                  <a:lnTo>
                    <a:pt x="381" y="163"/>
                  </a:lnTo>
                  <a:lnTo>
                    <a:pt x="379" y="146"/>
                  </a:lnTo>
                  <a:lnTo>
                    <a:pt x="375" y="127"/>
                  </a:lnTo>
                  <a:lnTo>
                    <a:pt x="369" y="108"/>
                  </a:lnTo>
                  <a:lnTo>
                    <a:pt x="379" y="91"/>
                  </a:lnTo>
                  <a:lnTo>
                    <a:pt x="385" y="82"/>
                  </a:lnTo>
                  <a:lnTo>
                    <a:pt x="392" y="74"/>
                  </a:lnTo>
                  <a:lnTo>
                    <a:pt x="384" y="65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78" name="Freeform 9"/>
            <p:cNvSpPr>
              <a:spLocks/>
            </p:cNvSpPr>
            <p:nvPr/>
          </p:nvSpPr>
          <p:spPr bwMode="auto">
            <a:xfrm>
              <a:off x="417" y="1191"/>
              <a:ext cx="54" cy="64"/>
            </a:xfrm>
            <a:custGeom>
              <a:avLst/>
              <a:gdLst>
                <a:gd name="T0" fmla="*/ 0 w 110"/>
                <a:gd name="T1" fmla="*/ 0 h 129"/>
                <a:gd name="T2" fmla="*/ 0 w 110"/>
                <a:gd name="T3" fmla="*/ 0 h 129"/>
                <a:gd name="T4" fmla="*/ 0 w 110"/>
                <a:gd name="T5" fmla="*/ 0 h 129"/>
                <a:gd name="T6" fmla="*/ 0 w 110"/>
                <a:gd name="T7" fmla="*/ 0 h 129"/>
                <a:gd name="T8" fmla="*/ 0 w 110"/>
                <a:gd name="T9" fmla="*/ 0 h 129"/>
                <a:gd name="T10" fmla="*/ 0 w 110"/>
                <a:gd name="T11" fmla="*/ 0 h 129"/>
                <a:gd name="T12" fmla="*/ 0 w 110"/>
                <a:gd name="T13" fmla="*/ 0 h 129"/>
                <a:gd name="T14" fmla="*/ 0 w 110"/>
                <a:gd name="T15" fmla="*/ 0 h 129"/>
                <a:gd name="T16" fmla="*/ 0 w 110"/>
                <a:gd name="T17" fmla="*/ 0 h 129"/>
                <a:gd name="T18" fmla="*/ 0 w 110"/>
                <a:gd name="T19" fmla="*/ 0 h 129"/>
                <a:gd name="T20" fmla="*/ 0 w 110"/>
                <a:gd name="T21" fmla="*/ 0 h 129"/>
                <a:gd name="T22" fmla="*/ 0 w 110"/>
                <a:gd name="T23" fmla="*/ 0 h 129"/>
                <a:gd name="T24" fmla="*/ 0 w 110"/>
                <a:gd name="T25" fmla="*/ 0 h 129"/>
                <a:gd name="T26" fmla="*/ 0 w 110"/>
                <a:gd name="T27" fmla="*/ 0 h 129"/>
                <a:gd name="T28" fmla="*/ 0 w 110"/>
                <a:gd name="T29" fmla="*/ 0 h 129"/>
                <a:gd name="T30" fmla="*/ 0 w 110"/>
                <a:gd name="T31" fmla="*/ 0 h 129"/>
                <a:gd name="T32" fmla="*/ 0 w 110"/>
                <a:gd name="T33" fmla="*/ 0 h 129"/>
                <a:gd name="T34" fmla="*/ 0 w 110"/>
                <a:gd name="T35" fmla="*/ 0 h 129"/>
                <a:gd name="T36" fmla="*/ 0 w 110"/>
                <a:gd name="T37" fmla="*/ 0 h 129"/>
                <a:gd name="T38" fmla="*/ 0 w 110"/>
                <a:gd name="T39" fmla="*/ 0 h 129"/>
                <a:gd name="T40" fmla="*/ 0 w 110"/>
                <a:gd name="T41" fmla="*/ 0 h 129"/>
                <a:gd name="T42" fmla="*/ 0 w 110"/>
                <a:gd name="T43" fmla="*/ 0 h 129"/>
                <a:gd name="T44" fmla="*/ 0 w 110"/>
                <a:gd name="T45" fmla="*/ 0 h 129"/>
                <a:gd name="T46" fmla="*/ 0 w 110"/>
                <a:gd name="T47" fmla="*/ 0 h 129"/>
                <a:gd name="T48" fmla="*/ 0 w 110"/>
                <a:gd name="T49" fmla="*/ 0 h 129"/>
                <a:gd name="T50" fmla="*/ 0 w 110"/>
                <a:gd name="T51" fmla="*/ 0 h 129"/>
                <a:gd name="T52" fmla="*/ 0 w 110"/>
                <a:gd name="T53" fmla="*/ 0 h 129"/>
                <a:gd name="T54" fmla="*/ 0 w 110"/>
                <a:gd name="T55" fmla="*/ 0 h 129"/>
                <a:gd name="T56" fmla="*/ 0 w 110"/>
                <a:gd name="T57" fmla="*/ 0 h 129"/>
                <a:gd name="T58" fmla="*/ 0 w 110"/>
                <a:gd name="T59" fmla="*/ 0 h 129"/>
                <a:gd name="T60" fmla="*/ 0 w 110"/>
                <a:gd name="T61" fmla="*/ 0 h 129"/>
                <a:gd name="T62" fmla="*/ 0 w 110"/>
                <a:gd name="T63" fmla="*/ 0 h 1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129"/>
                <a:gd name="T98" fmla="*/ 110 w 110"/>
                <a:gd name="T99" fmla="*/ 129 h 1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129">
                  <a:moveTo>
                    <a:pt x="14" y="28"/>
                  </a:moveTo>
                  <a:lnTo>
                    <a:pt x="14" y="28"/>
                  </a:lnTo>
                  <a:lnTo>
                    <a:pt x="16" y="28"/>
                  </a:lnTo>
                  <a:lnTo>
                    <a:pt x="20" y="28"/>
                  </a:lnTo>
                  <a:lnTo>
                    <a:pt x="30" y="28"/>
                  </a:lnTo>
                  <a:lnTo>
                    <a:pt x="43" y="31"/>
                  </a:lnTo>
                  <a:lnTo>
                    <a:pt x="49" y="35"/>
                  </a:lnTo>
                  <a:lnTo>
                    <a:pt x="56" y="38"/>
                  </a:lnTo>
                  <a:lnTo>
                    <a:pt x="62" y="44"/>
                  </a:lnTo>
                  <a:lnTo>
                    <a:pt x="68" y="51"/>
                  </a:lnTo>
                  <a:lnTo>
                    <a:pt x="75" y="65"/>
                  </a:lnTo>
                  <a:lnTo>
                    <a:pt x="79" y="77"/>
                  </a:lnTo>
                  <a:lnTo>
                    <a:pt x="82" y="88"/>
                  </a:lnTo>
                  <a:lnTo>
                    <a:pt x="82" y="97"/>
                  </a:lnTo>
                  <a:lnTo>
                    <a:pt x="81" y="108"/>
                  </a:lnTo>
                  <a:lnTo>
                    <a:pt x="81" y="110"/>
                  </a:lnTo>
                  <a:lnTo>
                    <a:pt x="81" y="111"/>
                  </a:lnTo>
                  <a:lnTo>
                    <a:pt x="79" y="116"/>
                  </a:lnTo>
                  <a:lnTo>
                    <a:pt x="81" y="121"/>
                  </a:lnTo>
                  <a:lnTo>
                    <a:pt x="85" y="126"/>
                  </a:lnTo>
                  <a:lnTo>
                    <a:pt x="89" y="127"/>
                  </a:lnTo>
                  <a:lnTo>
                    <a:pt x="94" y="129"/>
                  </a:lnTo>
                  <a:lnTo>
                    <a:pt x="98" y="127"/>
                  </a:lnTo>
                  <a:lnTo>
                    <a:pt x="101" y="126"/>
                  </a:lnTo>
                  <a:lnTo>
                    <a:pt x="104" y="123"/>
                  </a:lnTo>
                  <a:lnTo>
                    <a:pt x="107" y="119"/>
                  </a:lnTo>
                  <a:lnTo>
                    <a:pt x="108" y="113"/>
                  </a:lnTo>
                  <a:lnTo>
                    <a:pt x="110" y="97"/>
                  </a:lnTo>
                  <a:lnTo>
                    <a:pt x="108" y="84"/>
                  </a:lnTo>
                  <a:lnTo>
                    <a:pt x="105" y="70"/>
                  </a:lnTo>
                  <a:lnTo>
                    <a:pt x="100" y="54"/>
                  </a:lnTo>
                  <a:lnTo>
                    <a:pt x="91" y="36"/>
                  </a:lnTo>
                  <a:lnTo>
                    <a:pt x="82" y="26"/>
                  </a:lnTo>
                  <a:lnTo>
                    <a:pt x="72" y="18"/>
                  </a:lnTo>
                  <a:lnTo>
                    <a:pt x="62" y="10"/>
                  </a:lnTo>
                  <a:lnTo>
                    <a:pt x="52" y="6"/>
                  </a:lnTo>
                  <a:lnTo>
                    <a:pt x="43" y="3"/>
                  </a:lnTo>
                  <a:lnTo>
                    <a:pt x="33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10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5991225" y="3006725"/>
            <a:ext cx="417513" cy="500063"/>
            <a:chOff x="180" y="1035"/>
            <a:chExt cx="349" cy="418"/>
          </a:xfrm>
        </p:grpSpPr>
        <p:sp>
          <p:nvSpPr>
            <p:cNvPr id="2166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0" y="1035"/>
              <a:ext cx="349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68" name="Freeform 5"/>
            <p:cNvSpPr>
              <a:spLocks/>
            </p:cNvSpPr>
            <p:nvPr/>
          </p:nvSpPr>
          <p:spPr bwMode="auto">
            <a:xfrm>
              <a:off x="365" y="1050"/>
              <a:ext cx="75" cy="85"/>
            </a:xfrm>
            <a:custGeom>
              <a:avLst/>
              <a:gdLst>
                <a:gd name="T0" fmla="*/ 0 w 152"/>
                <a:gd name="T1" fmla="*/ 1 h 170"/>
                <a:gd name="T2" fmla="*/ 0 w 152"/>
                <a:gd name="T3" fmla="*/ 1 h 170"/>
                <a:gd name="T4" fmla="*/ 0 w 152"/>
                <a:gd name="T5" fmla="*/ 1 h 170"/>
                <a:gd name="T6" fmla="*/ 0 w 152"/>
                <a:gd name="T7" fmla="*/ 1 h 170"/>
                <a:gd name="T8" fmla="*/ 0 w 152"/>
                <a:gd name="T9" fmla="*/ 1 h 170"/>
                <a:gd name="T10" fmla="*/ 0 w 152"/>
                <a:gd name="T11" fmla="*/ 1 h 170"/>
                <a:gd name="T12" fmla="*/ 0 w 152"/>
                <a:gd name="T13" fmla="*/ 1 h 170"/>
                <a:gd name="T14" fmla="*/ 0 w 152"/>
                <a:gd name="T15" fmla="*/ 1 h 170"/>
                <a:gd name="T16" fmla="*/ 0 w 152"/>
                <a:gd name="T17" fmla="*/ 1 h 170"/>
                <a:gd name="T18" fmla="*/ 0 w 152"/>
                <a:gd name="T19" fmla="*/ 1 h 170"/>
                <a:gd name="T20" fmla="*/ 0 w 152"/>
                <a:gd name="T21" fmla="*/ 1 h 170"/>
                <a:gd name="T22" fmla="*/ 0 w 152"/>
                <a:gd name="T23" fmla="*/ 1 h 170"/>
                <a:gd name="T24" fmla="*/ 0 w 152"/>
                <a:gd name="T25" fmla="*/ 1 h 170"/>
                <a:gd name="T26" fmla="*/ 0 w 152"/>
                <a:gd name="T27" fmla="*/ 1 h 170"/>
                <a:gd name="T28" fmla="*/ 0 w 152"/>
                <a:gd name="T29" fmla="*/ 1 h 170"/>
                <a:gd name="T30" fmla="*/ 0 w 152"/>
                <a:gd name="T31" fmla="*/ 1 h 170"/>
                <a:gd name="T32" fmla="*/ 0 w 152"/>
                <a:gd name="T33" fmla="*/ 1 h 170"/>
                <a:gd name="T34" fmla="*/ 0 w 152"/>
                <a:gd name="T35" fmla="*/ 1 h 170"/>
                <a:gd name="T36" fmla="*/ 0 w 152"/>
                <a:gd name="T37" fmla="*/ 1 h 170"/>
                <a:gd name="T38" fmla="*/ 0 w 152"/>
                <a:gd name="T39" fmla="*/ 1 h 170"/>
                <a:gd name="T40" fmla="*/ 0 w 152"/>
                <a:gd name="T41" fmla="*/ 1 h 170"/>
                <a:gd name="T42" fmla="*/ 0 w 152"/>
                <a:gd name="T43" fmla="*/ 1 h 170"/>
                <a:gd name="T44" fmla="*/ 0 w 152"/>
                <a:gd name="T45" fmla="*/ 1 h 170"/>
                <a:gd name="T46" fmla="*/ 0 w 152"/>
                <a:gd name="T47" fmla="*/ 1 h 170"/>
                <a:gd name="T48" fmla="*/ 0 w 152"/>
                <a:gd name="T49" fmla="*/ 1 h 170"/>
                <a:gd name="T50" fmla="*/ 0 w 152"/>
                <a:gd name="T51" fmla="*/ 1 h 170"/>
                <a:gd name="T52" fmla="*/ 0 w 152"/>
                <a:gd name="T53" fmla="*/ 1 h 170"/>
                <a:gd name="T54" fmla="*/ 0 w 152"/>
                <a:gd name="T55" fmla="*/ 1 h 170"/>
                <a:gd name="T56" fmla="*/ 0 w 152"/>
                <a:gd name="T57" fmla="*/ 1 h 170"/>
                <a:gd name="T58" fmla="*/ 0 w 152"/>
                <a:gd name="T59" fmla="*/ 1 h 170"/>
                <a:gd name="T60" fmla="*/ 0 w 152"/>
                <a:gd name="T61" fmla="*/ 1 h 170"/>
                <a:gd name="T62" fmla="*/ 0 w 152"/>
                <a:gd name="T63" fmla="*/ 1 h 170"/>
                <a:gd name="T64" fmla="*/ 0 w 152"/>
                <a:gd name="T65" fmla="*/ 0 h 170"/>
                <a:gd name="T66" fmla="*/ 0 w 152"/>
                <a:gd name="T67" fmla="*/ 0 h 170"/>
                <a:gd name="T68" fmla="*/ 0 w 152"/>
                <a:gd name="T69" fmla="*/ 1 h 170"/>
                <a:gd name="T70" fmla="*/ 0 w 152"/>
                <a:gd name="T71" fmla="*/ 1 h 170"/>
                <a:gd name="T72" fmla="*/ 0 w 152"/>
                <a:gd name="T73" fmla="*/ 1 h 170"/>
                <a:gd name="T74" fmla="*/ 0 w 152"/>
                <a:gd name="T75" fmla="*/ 1 h 170"/>
                <a:gd name="T76" fmla="*/ 0 w 152"/>
                <a:gd name="T77" fmla="*/ 1 h 170"/>
                <a:gd name="T78" fmla="*/ 0 w 152"/>
                <a:gd name="T79" fmla="*/ 1 h 170"/>
                <a:gd name="T80" fmla="*/ 0 w 152"/>
                <a:gd name="T81" fmla="*/ 1 h 170"/>
                <a:gd name="T82" fmla="*/ 0 w 152"/>
                <a:gd name="T83" fmla="*/ 1 h 170"/>
                <a:gd name="T84" fmla="*/ 0 w 152"/>
                <a:gd name="T85" fmla="*/ 1 h 170"/>
                <a:gd name="T86" fmla="*/ 0 w 152"/>
                <a:gd name="T87" fmla="*/ 1 h 170"/>
                <a:gd name="T88" fmla="*/ 0 w 152"/>
                <a:gd name="T89" fmla="*/ 1 h 1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"/>
                <a:gd name="T136" fmla="*/ 0 h 170"/>
                <a:gd name="T137" fmla="*/ 152 w 152"/>
                <a:gd name="T138" fmla="*/ 170 h 1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" h="170">
                  <a:moveTo>
                    <a:pt x="23" y="44"/>
                  </a:moveTo>
                  <a:lnTo>
                    <a:pt x="23" y="44"/>
                  </a:lnTo>
                  <a:lnTo>
                    <a:pt x="16" y="52"/>
                  </a:lnTo>
                  <a:lnTo>
                    <a:pt x="10" y="61"/>
                  </a:lnTo>
                  <a:lnTo>
                    <a:pt x="0" y="78"/>
                  </a:lnTo>
                  <a:lnTo>
                    <a:pt x="6" y="97"/>
                  </a:lnTo>
                  <a:lnTo>
                    <a:pt x="10" y="116"/>
                  </a:lnTo>
                  <a:lnTo>
                    <a:pt x="12" y="133"/>
                  </a:lnTo>
                  <a:lnTo>
                    <a:pt x="12" y="150"/>
                  </a:lnTo>
                  <a:lnTo>
                    <a:pt x="12" y="160"/>
                  </a:lnTo>
                  <a:lnTo>
                    <a:pt x="13" y="163"/>
                  </a:lnTo>
                  <a:lnTo>
                    <a:pt x="13" y="170"/>
                  </a:lnTo>
                  <a:lnTo>
                    <a:pt x="38" y="166"/>
                  </a:lnTo>
                  <a:lnTo>
                    <a:pt x="49" y="162"/>
                  </a:lnTo>
                  <a:lnTo>
                    <a:pt x="62" y="157"/>
                  </a:lnTo>
                  <a:lnTo>
                    <a:pt x="75" y="152"/>
                  </a:lnTo>
                  <a:lnTo>
                    <a:pt x="87" y="146"/>
                  </a:lnTo>
                  <a:lnTo>
                    <a:pt x="98" y="137"/>
                  </a:lnTo>
                  <a:lnTo>
                    <a:pt x="108" y="129"/>
                  </a:lnTo>
                  <a:lnTo>
                    <a:pt x="116" y="121"/>
                  </a:lnTo>
                  <a:lnTo>
                    <a:pt x="121" y="113"/>
                  </a:lnTo>
                  <a:lnTo>
                    <a:pt x="131" y="97"/>
                  </a:lnTo>
                  <a:lnTo>
                    <a:pt x="139" y="78"/>
                  </a:lnTo>
                  <a:lnTo>
                    <a:pt x="144" y="61"/>
                  </a:lnTo>
                  <a:lnTo>
                    <a:pt x="149" y="44"/>
                  </a:lnTo>
                  <a:lnTo>
                    <a:pt x="150" y="26"/>
                  </a:lnTo>
                  <a:lnTo>
                    <a:pt x="152" y="0"/>
                  </a:lnTo>
                  <a:lnTo>
                    <a:pt x="126" y="2"/>
                  </a:lnTo>
                  <a:lnTo>
                    <a:pt x="108" y="5"/>
                  </a:lnTo>
                  <a:lnTo>
                    <a:pt x="91" y="7"/>
                  </a:lnTo>
                  <a:lnTo>
                    <a:pt x="74" y="13"/>
                  </a:lnTo>
                  <a:lnTo>
                    <a:pt x="55" y="20"/>
                  </a:lnTo>
                  <a:lnTo>
                    <a:pt x="39" y="31"/>
                  </a:lnTo>
                  <a:lnTo>
                    <a:pt x="30" y="38"/>
                  </a:lnTo>
                  <a:lnTo>
                    <a:pt x="23" y="44"/>
                  </a:lnTo>
                  <a:lnTo>
                    <a:pt x="15" y="35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69" name="Freeform 6"/>
            <p:cNvSpPr>
              <a:spLocks/>
            </p:cNvSpPr>
            <p:nvPr/>
          </p:nvSpPr>
          <p:spPr bwMode="auto">
            <a:xfrm>
              <a:off x="286" y="1049"/>
              <a:ext cx="71" cy="103"/>
            </a:xfrm>
            <a:custGeom>
              <a:avLst/>
              <a:gdLst>
                <a:gd name="T0" fmla="*/ 0 w 143"/>
                <a:gd name="T1" fmla="*/ 1 h 205"/>
                <a:gd name="T2" fmla="*/ 0 w 143"/>
                <a:gd name="T3" fmla="*/ 1 h 205"/>
                <a:gd name="T4" fmla="*/ 0 w 143"/>
                <a:gd name="T5" fmla="*/ 1 h 205"/>
                <a:gd name="T6" fmla="*/ 0 w 143"/>
                <a:gd name="T7" fmla="*/ 1 h 205"/>
                <a:gd name="T8" fmla="*/ 0 w 143"/>
                <a:gd name="T9" fmla="*/ 1 h 205"/>
                <a:gd name="T10" fmla="*/ 0 w 143"/>
                <a:gd name="T11" fmla="*/ 1 h 205"/>
                <a:gd name="T12" fmla="*/ 0 w 143"/>
                <a:gd name="T13" fmla="*/ 1 h 205"/>
                <a:gd name="T14" fmla="*/ 0 w 143"/>
                <a:gd name="T15" fmla="*/ 1 h 205"/>
                <a:gd name="T16" fmla="*/ 0 w 143"/>
                <a:gd name="T17" fmla="*/ 1 h 205"/>
                <a:gd name="T18" fmla="*/ 0 w 143"/>
                <a:gd name="T19" fmla="*/ 1 h 205"/>
                <a:gd name="T20" fmla="*/ 0 w 143"/>
                <a:gd name="T21" fmla="*/ 1 h 205"/>
                <a:gd name="T22" fmla="*/ 0 w 143"/>
                <a:gd name="T23" fmla="*/ 1 h 205"/>
                <a:gd name="T24" fmla="*/ 0 w 143"/>
                <a:gd name="T25" fmla="*/ 1 h 205"/>
                <a:gd name="T26" fmla="*/ 0 w 143"/>
                <a:gd name="T27" fmla="*/ 1 h 205"/>
                <a:gd name="T28" fmla="*/ 0 w 143"/>
                <a:gd name="T29" fmla="*/ 1 h 205"/>
                <a:gd name="T30" fmla="*/ 0 w 143"/>
                <a:gd name="T31" fmla="*/ 1 h 205"/>
                <a:gd name="T32" fmla="*/ 0 w 143"/>
                <a:gd name="T33" fmla="*/ 1 h 205"/>
                <a:gd name="T34" fmla="*/ 0 w 143"/>
                <a:gd name="T35" fmla="*/ 1 h 205"/>
                <a:gd name="T36" fmla="*/ 0 w 143"/>
                <a:gd name="T37" fmla="*/ 1 h 205"/>
                <a:gd name="T38" fmla="*/ 0 w 143"/>
                <a:gd name="T39" fmla="*/ 0 h 205"/>
                <a:gd name="T40" fmla="*/ 0 w 143"/>
                <a:gd name="T41" fmla="*/ 0 h 205"/>
                <a:gd name="T42" fmla="*/ 0 w 143"/>
                <a:gd name="T43" fmla="*/ 1 h 205"/>
                <a:gd name="T44" fmla="*/ 0 w 143"/>
                <a:gd name="T45" fmla="*/ 1 h 205"/>
                <a:gd name="T46" fmla="*/ 0 w 143"/>
                <a:gd name="T47" fmla="*/ 1 h 205"/>
                <a:gd name="T48" fmla="*/ 0 w 143"/>
                <a:gd name="T49" fmla="*/ 1 h 205"/>
                <a:gd name="T50" fmla="*/ 0 w 143"/>
                <a:gd name="T51" fmla="*/ 1 h 205"/>
                <a:gd name="T52" fmla="*/ 0 w 143"/>
                <a:gd name="T53" fmla="*/ 1 h 205"/>
                <a:gd name="T54" fmla="*/ 0 w 143"/>
                <a:gd name="T55" fmla="*/ 1 h 205"/>
                <a:gd name="T56" fmla="*/ 0 w 143"/>
                <a:gd name="T57" fmla="*/ 1 h 205"/>
                <a:gd name="T58" fmla="*/ 0 w 143"/>
                <a:gd name="T59" fmla="*/ 1 h 205"/>
                <a:gd name="T60" fmla="*/ 0 w 143"/>
                <a:gd name="T61" fmla="*/ 1 h 205"/>
                <a:gd name="T62" fmla="*/ 0 w 143"/>
                <a:gd name="T63" fmla="*/ 1 h 205"/>
                <a:gd name="T64" fmla="*/ 0 w 143"/>
                <a:gd name="T65" fmla="*/ 1 h 205"/>
                <a:gd name="T66" fmla="*/ 0 w 143"/>
                <a:gd name="T67" fmla="*/ 1 h 205"/>
                <a:gd name="T68" fmla="*/ 0 w 143"/>
                <a:gd name="T69" fmla="*/ 1 h 205"/>
                <a:gd name="T70" fmla="*/ 0 w 143"/>
                <a:gd name="T71" fmla="*/ 1 h 205"/>
                <a:gd name="T72" fmla="*/ 0 w 143"/>
                <a:gd name="T73" fmla="*/ 1 h 205"/>
                <a:gd name="T74" fmla="*/ 0 w 143"/>
                <a:gd name="T75" fmla="*/ 1 h 205"/>
                <a:gd name="T76" fmla="*/ 0 w 143"/>
                <a:gd name="T77" fmla="*/ 1 h 205"/>
                <a:gd name="T78" fmla="*/ 0 w 143"/>
                <a:gd name="T79" fmla="*/ 1 h 205"/>
                <a:gd name="T80" fmla="*/ 0 w 143"/>
                <a:gd name="T81" fmla="*/ 1 h 205"/>
                <a:gd name="T82" fmla="*/ 0 w 143"/>
                <a:gd name="T83" fmla="*/ 1 h 205"/>
                <a:gd name="T84" fmla="*/ 0 w 143"/>
                <a:gd name="T85" fmla="*/ 1 h 205"/>
                <a:gd name="T86" fmla="*/ 0 w 143"/>
                <a:gd name="T87" fmla="*/ 1 h 2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3"/>
                <a:gd name="T133" fmla="*/ 0 h 205"/>
                <a:gd name="T134" fmla="*/ 143 w 143"/>
                <a:gd name="T135" fmla="*/ 205 h 2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3" h="205">
                  <a:moveTo>
                    <a:pt x="138" y="197"/>
                  </a:moveTo>
                  <a:lnTo>
                    <a:pt x="138" y="197"/>
                  </a:lnTo>
                  <a:lnTo>
                    <a:pt x="141" y="177"/>
                  </a:lnTo>
                  <a:lnTo>
                    <a:pt x="143" y="151"/>
                  </a:lnTo>
                  <a:lnTo>
                    <a:pt x="141" y="131"/>
                  </a:lnTo>
                  <a:lnTo>
                    <a:pt x="138" y="109"/>
                  </a:lnTo>
                  <a:lnTo>
                    <a:pt x="136" y="99"/>
                  </a:lnTo>
                  <a:lnTo>
                    <a:pt x="131" y="89"/>
                  </a:lnTo>
                  <a:lnTo>
                    <a:pt x="127" y="79"/>
                  </a:lnTo>
                  <a:lnTo>
                    <a:pt x="121" y="69"/>
                  </a:lnTo>
                  <a:lnTo>
                    <a:pt x="115" y="62"/>
                  </a:lnTo>
                  <a:lnTo>
                    <a:pt x="110" y="55"/>
                  </a:lnTo>
                  <a:lnTo>
                    <a:pt x="95" y="40"/>
                  </a:lnTo>
                  <a:lnTo>
                    <a:pt x="79" y="30"/>
                  </a:lnTo>
                  <a:lnTo>
                    <a:pt x="62" y="20"/>
                  </a:lnTo>
                  <a:lnTo>
                    <a:pt x="46" y="13"/>
                  </a:lnTo>
                  <a:lnTo>
                    <a:pt x="30" y="7"/>
                  </a:lnTo>
                  <a:lnTo>
                    <a:pt x="6" y="0"/>
                  </a:lnTo>
                  <a:lnTo>
                    <a:pt x="4" y="7"/>
                  </a:lnTo>
                  <a:lnTo>
                    <a:pt x="1" y="27"/>
                  </a:lnTo>
                  <a:lnTo>
                    <a:pt x="0" y="53"/>
                  </a:lnTo>
                  <a:lnTo>
                    <a:pt x="1" y="73"/>
                  </a:lnTo>
                  <a:lnTo>
                    <a:pt x="4" y="95"/>
                  </a:lnTo>
                  <a:lnTo>
                    <a:pt x="7" y="105"/>
                  </a:lnTo>
                  <a:lnTo>
                    <a:pt x="10" y="115"/>
                  </a:lnTo>
                  <a:lnTo>
                    <a:pt x="16" y="125"/>
                  </a:lnTo>
                  <a:lnTo>
                    <a:pt x="20" y="135"/>
                  </a:lnTo>
                  <a:lnTo>
                    <a:pt x="26" y="143"/>
                  </a:lnTo>
                  <a:lnTo>
                    <a:pt x="33" y="150"/>
                  </a:lnTo>
                  <a:lnTo>
                    <a:pt x="48" y="164"/>
                  </a:lnTo>
                  <a:lnTo>
                    <a:pt x="63" y="174"/>
                  </a:lnTo>
                  <a:lnTo>
                    <a:pt x="79" y="184"/>
                  </a:lnTo>
                  <a:lnTo>
                    <a:pt x="97" y="192"/>
                  </a:lnTo>
                  <a:lnTo>
                    <a:pt x="112" y="197"/>
                  </a:lnTo>
                  <a:lnTo>
                    <a:pt x="137" y="205"/>
                  </a:lnTo>
                  <a:lnTo>
                    <a:pt x="138" y="197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70" name="Freeform 7"/>
            <p:cNvSpPr>
              <a:spLocks noEditPoints="1"/>
            </p:cNvSpPr>
            <p:nvPr/>
          </p:nvSpPr>
          <p:spPr bwMode="auto">
            <a:xfrm>
              <a:off x="194" y="1158"/>
              <a:ext cx="322" cy="281"/>
            </a:xfrm>
            <a:custGeom>
              <a:avLst/>
              <a:gdLst>
                <a:gd name="T0" fmla="*/ 0 w 645"/>
                <a:gd name="T1" fmla="*/ 0 h 564"/>
                <a:gd name="T2" fmla="*/ 0 w 645"/>
                <a:gd name="T3" fmla="*/ 0 h 564"/>
                <a:gd name="T4" fmla="*/ 0 w 645"/>
                <a:gd name="T5" fmla="*/ 0 h 564"/>
                <a:gd name="T6" fmla="*/ 0 w 645"/>
                <a:gd name="T7" fmla="*/ 0 h 564"/>
                <a:gd name="T8" fmla="*/ 0 w 645"/>
                <a:gd name="T9" fmla="*/ 0 h 564"/>
                <a:gd name="T10" fmla="*/ 0 w 645"/>
                <a:gd name="T11" fmla="*/ 0 h 564"/>
                <a:gd name="T12" fmla="*/ 0 w 645"/>
                <a:gd name="T13" fmla="*/ 0 h 564"/>
                <a:gd name="T14" fmla="*/ 0 w 645"/>
                <a:gd name="T15" fmla="*/ 0 h 564"/>
                <a:gd name="T16" fmla="*/ 0 w 645"/>
                <a:gd name="T17" fmla="*/ 0 h 564"/>
                <a:gd name="T18" fmla="*/ 0 w 645"/>
                <a:gd name="T19" fmla="*/ 0 h 564"/>
                <a:gd name="T20" fmla="*/ 0 w 645"/>
                <a:gd name="T21" fmla="*/ 0 h 564"/>
                <a:gd name="T22" fmla="*/ 0 w 645"/>
                <a:gd name="T23" fmla="*/ 0 h 564"/>
                <a:gd name="T24" fmla="*/ 0 w 645"/>
                <a:gd name="T25" fmla="*/ 0 h 564"/>
                <a:gd name="T26" fmla="*/ 0 w 645"/>
                <a:gd name="T27" fmla="*/ 0 h 564"/>
                <a:gd name="T28" fmla="*/ 0 w 645"/>
                <a:gd name="T29" fmla="*/ 0 h 564"/>
                <a:gd name="T30" fmla="*/ 0 w 645"/>
                <a:gd name="T31" fmla="*/ 0 h 564"/>
                <a:gd name="T32" fmla="*/ 0 w 645"/>
                <a:gd name="T33" fmla="*/ 0 h 564"/>
                <a:gd name="T34" fmla="*/ 0 w 645"/>
                <a:gd name="T35" fmla="*/ 0 h 564"/>
                <a:gd name="T36" fmla="*/ 0 w 645"/>
                <a:gd name="T37" fmla="*/ 0 h 564"/>
                <a:gd name="T38" fmla="*/ 0 w 645"/>
                <a:gd name="T39" fmla="*/ 0 h 564"/>
                <a:gd name="T40" fmla="*/ 0 w 645"/>
                <a:gd name="T41" fmla="*/ 0 h 564"/>
                <a:gd name="T42" fmla="*/ 0 w 645"/>
                <a:gd name="T43" fmla="*/ 0 h 564"/>
                <a:gd name="T44" fmla="*/ 0 w 645"/>
                <a:gd name="T45" fmla="*/ 0 h 564"/>
                <a:gd name="T46" fmla="*/ 0 w 645"/>
                <a:gd name="T47" fmla="*/ 0 h 564"/>
                <a:gd name="T48" fmla="*/ 0 w 645"/>
                <a:gd name="T49" fmla="*/ 0 h 564"/>
                <a:gd name="T50" fmla="*/ 0 w 645"/>
                <a:gd name="T51" fmla="*/ 0 h 564"/>
                <a:gd name="T52" fmla="*/ 0 w 645"/>
                <a:gd name="T53" fmla="*/ 0 h 564"/>
                <a:gd name="T54" fmla="*/ 0 w 645"/>
                <a:gd name="T55" fmla="*/ 0 h 564"/>
                <a:gd name="T56" fmla="*/ 0 w 645"/>
                <a:gd name="T57" fmla="*/ 0 h 564"/>
                <a:gd name="T58" fmla="*/ 0 w 645"/>
                <a:gd name="T59" fmla="*/ 0 h 564"/>
                <a:gd name="T60" fmla="*/ 0 w 645"/>
                <a:gd name="T61" fmla="*/ 0 h 564"/>
                <a:gd name="T62" fmla="*/ 0 w 645"/>
                <a:gd name="T63" fmla="*/ 0 h 564"/>
                <a:gd name="T64" fmla="*/ 0 w 645"/>
                <a:gd name="T65" fmla="*/ 0 h 564"/>
                <a:gd name="T66" fmla="*/ 0 w 645"/>
                <a:gd name="T67" fmla="*/ 0 h 564"/>
                <a:gd name="T68" fmla="*/ 0 w 645"/>
                <a:gd name="T69" fmla="*/ 0 h 564"/>
                <a:gd name="T70" fmla="*/ 0 w 645"/>
                <a:gd name="T71" fmla="*/ 0 h 564"/>
                <a:gd name="T72" fmla="*/ 0 w 645"/>
                <a:gd name="T73" fmla="*/ 0 h 564"/>
                <a:gd name="T74" fmla="*/ 0 w 645"/>
                <a:gd name="T75" fmla="*/ 0 h 564"/>
                <a:gd name="T76" fmla="*/ 0 w 645"/>
                <a:gd name="T77" fmla="*/ 0 h 564"/>
                <a:gd name="T78" fmla="*/ 0 w 645"/>
                <a:gd name="T79" fmla="*/ 0 h 564"/>
                <a:gd name="T80" fmla="*/ 0 w 645"/>
                <a:gd name="T81" fmla="*/ 0 h 564"/>
                <a:gd name="T82" fmla="*/ 0 w 645"/>
                <a:gd name="T83" fmla="*/ 0 h 564"/>
                <a:gd name="T84" fmla="*/ 0 w 645"/>
                <a:gd name="T85" fmla="*/ 0 h 564"/>
                <a:gd name="T86" fmla="*/ 0 w 645"/>
                <a:gd name="T87" fmla="*/ 0 h 564"/>
                <a:gd name="T88" fmla="*/ 0 w 645"/>
                <a:gd name="T89" fmla="*/ 0 h 564"/>
                <a:gd name="T90" fmla="*/ 0 w 645"/>
                <a:gd name="T91" fmla="*/ 0 h 564"/>
                <a:gd name="T92" fmla="*/ 0 w 645"/>
                <a:gd name="T93" fmla="*/ 0 h 564"/>
                <a:gd name="T94" fmla="*/ 0 w 645"/>
                <a:gd name="T95" fmla="*/ 0 h 564"/>
                <a:gd name="T96" fmla="*/ 0 w 645"/>
                <a:gd name="T97" fmla="*/ 0 h 564"/>
                <a:gd name="T98" fmla="*/ 0 w 645"/>
                <a:gd name="T99" fmla="*/ 0 h 564"/>
                <a:gd name="T100" fmla="*/ 0 w 645"/>
                <a:gd name="T101" fmla="*/ 0 h 5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5"/>
                <a:gd name="T154" fmla="*/ 0 h 564"/>
                <a:gd name="T155" fmla="*/ 645 w 645"/>
                <a:gd name="T156" fmla="*/ 564 h 5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5" h="564">
                  <a:moveTo>
                    <a:pt x="645" y="182"/>
                  </a:moveTo>
                  <a:lnTo>
                    <a:pt x="645" y="182"/>
                  </a:lnTo>
                  <a:lnTo>
                    <a:pt x="644" y="163"/>
                  </a:lnTo>
                  <a:lnTo>
                    <a:pt x="642" y="144"/>
                  </a:lnTo>
                  <a:lnTo>
                    <a:pt x="639" y="127"/>
                  </a:lnTo>
                  <a:lnTo>
                    <a:pt x="635" y="111"/>
                  </a:lnTo>
                  <a:lnTo>
                    <a:pt x="629" y="95"/>
                  </a:lnTo>
                  <a:lnTo>
                    <a:pt x="623" y="81"/>
                  </a:lnTo>
                  <a:lnTo>
                    <a:pt x="615" y="68"/>
                  </a:lnTo>
                  <a:lnTo>
                    <a:pt x="606" y="55"/>
                  </a:lnTo>
                  <a:lnTo>
                    <a:pt x="595" y="40"/>
                  </a:lnTo>
                  <a:lnTo>
                    <a:pt x="582" y="29"/>
                  </a:lnTo>
                  <a:lnTo>
                    <a:pt x="570" y="19"/>
                  </a:lnTo>
                  <a:lnTo>
                    <a:pt x="557" y="12"/>
                  </a:lnTo>
                  <a:lnTo>
                    <a:pt x="544" y="6"/>
                  </a:lnTo>
                  <a:lnTo>
                    <a:pt x="533" y="3"/>
                  </a:lnTo>
                  <a:lnTo>
                    <a:pt x="521" y="1"/>
                  </a:lnTo>
                  <a:lnTo>
                    <a:pt x="508" y="0"/>
                  </a:lnTo>
                  <a:lnTo>
                    <a:pt x="498" y="0"/>
                  </a:lnTo>
                  <a:lnTo>
                    <a:pt x="488" y="1"/>
                  </a:lnTo>
                  <a:lnTo>
                    <a:pt x="466" y="7"/>
                  </a:lnTo>
                  <a:lnTo>
                    <a:pt x="446" y="14"/>
                  </a:lnTo>
                  <a:lnTo>
                    <a:pt x="427" y="23"/>
                  </a:lnTo>
                  <a:lnTo>
                    <a:pt x="409" y="33"/>
                  </a:lnTo>
                  <a:lnTo>
                    <a:pt x="390" y="45"/>
                  </a:lnTo>
                  <a:lnTo>
                    <a:pt x="358" y="63"/>
                  </a:lnTo>
                  <a:lnTo>
                    <a:pt x="341" y="74"/>
                  </a:lnTo>
                  <a:lnTo>
                    <a:pt x="332" y="76"/>
                  </a:lnTo>
                  <a:lnTo>
                    <a:pt x="322" y="78"/>
                  </a:lnTo>
                  <a:lnTo>
                    <a:pt x="313" y="76"/>
                  </a:lnTo>
                  <a:lnTo>
                    <a:pt x="303" y="74"/>
                  </a:lnTo>
                  <a:lnTo>
                    <a:pt x="286" y="63"/>
                  </a:lnTo>
                  <a:lnTo>
                    <a:pt x="241" y="38"/>
                  </a:lnTo>
                  <a:lnTo>
                    <a:pt x="217" y="23"/>
                  </a:lnTo>
                  <a:lnTo>
                    <a:pt x="191" y="12"/>
                  </a:lnTo>
                  <a:lnTo>
                    <a:pt x="176" y="7"/>
                  </a:lnTo>
                  <a:lnTo>
                    <a:pt x="163" y="3"/>
                  </a:lnTo>
                  <a:lnTo>
                    <a:pt x="149" y="1"/>
                  </a:lnTo>
                  <a:lnTo>
                    <a:pt x="135" y="0"/>
                  </a:lnTo>
                  <a:lnTo>
                    <a:pt x="123" y="0"/>
                  </a:lnTo>
                  <a:lnTo>
                    <a:pt x="111" y="3"/>
                  </a:lnTo>
                  <a:lnTo>
                    <a:pt x="100" y="6"/>
                  </a:lnTo>
                  <a:lnTo>
                    <a:pt x="88" y="10"/>
                  </a:lnTo>
                  <a:lnTo>
                    <a:pt x="77" y="16"/>
                  </a:lnTo>
                  <a:lnTo>
                    <a:pt x="65" y="25"/>
                  </a:lnTo>
                  <a:lnTo>
                    <a:pt x="54" y="35"/>
                  </a:lnTo>
                  <a:lnTo>
                    <a:pt x="42" y="46"/>
                  </a:lnTo>
                  <a:lnTo>
                    <a:pt x="32" y="59"/>
                  </a:lnTo>
                  <a:lnTo>
                    <a:pt x="23" y="74"/>
                  </a:lnTo>
                  <a:lnTo>
                    <a:pt x="16" y="88"/>
                  </a:lnTo>
                  <a:lnTo>
                    <a:pt x="10" y="104"/>
                  </a:lnTo>
                  <a:lnTo>
                    <a:pt x="6" y="121"/>
                  </a:lnTo>
                  <a:lnTo>
                    <a:pt x="3" y="138"/>
                  </a:lnTo>
                  <a:lnTo>
                    <a:pt x="0" y="157"/>
                  </a:lnTo>
                  <a:lnTo>
                    <a:pt x="0" y="176"/>
                  </a:lnTo>
                  <a:lnTo>
                    <a:pt x="0" y="199"/>
                  </a:lnTo>
                  <a:lnTo>
                    <a:pt x="3" y="223"/>
                  </a:lnTo>
                  <a:lnTo>
                    <a:pt x="8" y="249"/>
                  </a:lnTo>
                  <a:lnTo>
                    <a:pt x="13" y="274"/>
                  </a:lnTo>
                  <a:lnTo>
                    <a:pt x="21" y="300"/>
                  </a:lnTo>
                  <a:lnTo>
                    <a:pt x="29" y="324"/>
                  </a:lnTo>
                  <a:lnTo>
                    <a:pt x="39" y="349"/>
                  </a:lnTo>
                  <a:lnTo>
                    <a:pt x="49" y="373"/>
                  </a:lnTo>
                  <a:lnTo>
                    <a:pt x="60" y="396"/>
                  </a:lnTo>
                  <a:lnTo>
                    <a:pt x="73" y="419"/>
                  </a:lnTo>
                  <a:lnTo>
                    <a:pt x="84" y="441"/>
                  </a:lnTo>
                  <a:lnTo>
                    <a:pt x="97" y="461"/>
                  </a:lnTo>
                  <a:lnTo>
                    <a:pt x="110" y="480"/>
                  </a:lnTo>
                  <a:lnTo>
                    <a:pt x="123" y="497"/>
                  </a:lnTo>
                  <a:lnTo>
                    <a:pt x="136" y="513"/>
                  </a:lnTo>
                  <a:lnTo>
                    <a:pt x="149" y="526"/>
                  </a:lnTo>
                  <a:lnTo>
                    <a:pt x="160" y="536"/>
                  </a:lnTo>
                  <a:lnTo>
                    <a:pt x="171" y="545"/>
                  </a:lnTo>
                  <a:lnTo>
                    <a:pt x="182" y="551"/>
                  </a:lnTo>
                  <a:lnTo>
                    <a:pt x="192" y="556"/>
                  </a:lnTo>
                  <a:lnTo>
                    <a:pt x="201" y="559"/>
                  </a:lnTo>
                  <a:lnTo>
                    <a:pt x="211" y="562"/>
                  </a:lnTo>
                  <a:lnTo>
                    <a:pt x="220" y="564"/>
                  </a:lnTo>
                  <a:lnTo>
                    <a:pt x="228" y="564"/>
                  </a:lnTo>
                  <a:lnTo>
                    <a:pt x="243" y="562"/>
                  </a:lnTo>
                  <a:lnTo>
                    <a:pt x="257" y="559"/>
                  </a:lnTo>
                  <a:lnTo>
                    <a:pt x="270" y="554"/>
                  </a:lnTo>
                  <a:lnTo>
                    <a:pt x="282" y="548"/>
                  </a:lnTo>
                  <a:lnTo>
                    <a:pt x="292" y="541"/>
                  </a:lnTo>
                  <a:lnTo>
                    <a:pt x="299" y="533"/>
                  </a:lnTo>
                  <a:lnTo>
                    <a:pt x="309" y="523"/>
                  </a:lnTo>
                  <a:lnTo>
                    <a:pt x="310" y="522"/>
                  </a:lnTo>
                  <a:lnTo>
                    <a:pt x="316" y="519"/>
                  </a:lnTo>
                  <a:lnTo>
                    <a:pt x="322" y="517"/>
                  </a:lnTo>
                  <a:lnTo>
                    <a:pt x="328" y="519"/>
                  </a:lnTo>
                  <a:lnTo>
                    <a:pt x="332" y="523"/>
                  </a:lnTo>
                  <a:lnTo>
                    <a:pt x="334" y="525"/>
                  </a:lnTo>
                  <a:lnTo>
                    <a:pt x="336" y="529"/>
                  </a:lnTo>
                  <a:lnTo>
                    <a:pt x="342" y="535"/>
                  </a:lnTo>
                  <a:lnTo>
                    <a:pt x="351" y="543"/>
                  </a:lnTo>
                  <a:lnTo>
                    <a:pt x="361" y="551"/>
                  </a:lnTo>
                  <a:lnTo>
                    <a:pt x="371" y="556"/>
                  </a:lnTo>
                  <a:lnTo>
                    <a:pt x="384" y="561"/>
                  </a:lnTo>
                  <a:lnTo>
                    <a:pt x="398" y="562"/>
                  </a:lnTo>
                  <a:lnTo>
                    <a:pt x="411" y="561"/>
                  </a:lnTo>
                  <a:lnTo>
                    <a:pt x="426" y="556"/>
                  </a:lnTo>
                  <a:lnTo>
                    <a:pt x="442" y="548"/>
                  </a:lnTo>
                  <a:lnTo>
                    <a:pt x="459" y="536"/>
                  </a:lnTo>
                  <a:lnTo>
                    <a:pt x="482" y="516"/>
                  </a:lnTo>
                  <a:lnTo>
                    <a:pt x="504" y="494"/>
                  </a:lnTo>
                  <a:lnTo>
                    <a:pt x="522" y="473"/>
                  </a:lnTo>
                  <a:lnTo>
                    <a:pt x="541" y="451"/>
                  </a:lnTo>
                  <a:lnTo>
                    <a:pt x="557" y="428"/>
                  </a:lnTo>
                  <a:lnTo>
                    <a:pt x="573" y="407"/>
                  </a:lnTo>
                  <a:lnTo>
                    <a:pt x="586" y="383"/>
                  </a:lnTo>
                  <a:lnTo>
                    <a:pt x="599" y="360"/>
                  </a:lnTo>
                  <a:lnTo>
                    <a:pt x="609" y="337"/>
                  </a:lnTo>
                  <a:lnTo>
                    <a:pt x="619" y="314"/>
                  </a:lnTo>
                  <a:lnTo>
                    <a:pt x="626" y="291"/>
                  </a:lnTo>
                  <a:lnTo>
                    <a:pt x="634" y="268"/>
                  </a:lnTo>
                  <a:lnTo>
                    <a:pt x="638" y="245"/>
                  </a:lnTo>
                  <a:lnTo>
                    <a:pt x="642" y="223"/>
                  </a:lnTo>
                  <a:lnTo>
                    <a:pt x="644" y="202"/>
                  </a:lnTo>
                  <a:lnTo>
                    <a:pt x="645" y="182"/>
                  </a:lnTo>
                  <a:close/>
                  <a:moveTo>
                    <a:pt x="446" y="82"/>
                  </a:moveTo>
                  <a:lnTo>
                    <a:pt x="446" y="82"/>
                  </a:lnTo>
                  <a:lnTo>
                    <a:pt x="446" y="76"/>
                  </a:lnTo>
                  <a:lnTo>
                    <a:pt x="449" y="72"/>
                  </a:lnTo>
                  <a:lnTo>
                    <a:pt x="452" y="68"/>
                  </a:lnTo>
                  <a:lnTo>
                    <a:pt x="458" y="66"/>
                  </a:lnTo>
                  <a:lnTo>
                    <a:pt x="466" y="66"/>
                  </a:lnTo>
                  <a:lnTo>
                    <a:pt x="479" y="68"/>
                  </a:lnTo>
                  <a:lnTo>
                    <a:pt x="489" y="69"/>
                  </a:lnTo>
                  <a:lnTo>
                    <a:pt x="498" y="72"/>
                  </a:lnTo>
                  <a:lnTo>
                    <a:pt x="508" y="76"/>
                  </a:lnTo>
                  <a:lnTo>
                    <a:pt x="518" y="84"/>
                  </a:lnTo>
                  <a:lnTo>
                    <a:pt x="528" y="92"/>
                  </a:lnTo>
                  <a:lnTo>
                    <a:pt x="537" y="102"/>
                  </a:lnTo>
                  <a:lnTo>
                    <a:pt x="546" y="120"/>
                  </a:lnTo>
                  <a:lnTo>
                    <a:pt x="551" y="136"/>
                  </a:lnTo>
                  <a:lnTo>
                    <a:pt x="554" y="150"/>
                  </a:lnTo>
                  <a:lnTo>
                    <a:pt x="556" y="163"/>
                  </a:lnTo>
                  <a:lnTo>
                    <a:pt x="554" y="179"/>
                  </a:lnTo>
                  <a:lnTo>
                    <a:pt x="553" y="185"/>
                  </a:lnTo>
                  <a:lnTo>
                    <a:pt x="550" y="189"/>
                  </a:lnTo>
                  <a:lnTo>
                    <a:pt x="547" y="192"/>
                  </a:lnTo>
                  <a:lnTo>
                    <a:pt x="544" y="193"/>
                  </a:lnTo>
                  <a:lnTo>
                    <a:pt x="540" y="195"/>
                  </a:lnTo>
                  <a:lnTo>
                    <a:pt x="535" y="193"/>
                  </a:lnTo>
                  <a:lnTo>
                    <a:pt x="531" y="192"/>
                  </a:lnTo>
                  <a:lnTo>
                    <a:pt x="527" y="187"/>
                  </a:lnTo>
                  <a:lnTo>
                    <a:pt x="525" y="182"/>
                  </a:lnTo>
                  <a:lnTo>
                    <a:pt x="527" y="177"/>
                  </a:lnTo>
                  <a:lnTo>
                    <a:pt x="527" y="176"/>
                  </a:lnTo>
                  <a:lnTo>
                    <a:pt x="527" y="174"/>
                  </a:lnTo>
                  <a:lnTo>
                    <a:pt x="528" y="163"/>
                  </a:lnTo>
                  <a:lnTo>
                    <a:pt x="528" y="154"/>
                  </a:lnTo>
                  <a:lnTo>
                    <a:pt x="525" y="143"/>
                  </a:lnTo>
                  <a:lnTo>
                    <a:pt x="521" y="131"/>
                  </a:lnTo>
                  <a:lnTo>
                    <a:pt x="514" y="117"/>
                  </a:lnTo>
                  <a:lnTo>
                    <a:pt x="508" y="110"/>
                  </a:lnTo>
                  <a:lnTo>
                    <a:pt x="502" y="104"/>
                  </a:lnTo>
                  <a:lnTo>
                    <a:pt x="495" y="101"/>
                  </a:lnTo>
                  <a:lnTo>
                    <a:pt x="489" y="97"/>
                  </a:lnTo>
                  <a:lnTo>
                    <a:pt x="476" y="94"/>
                  </a:lnTo>
                  <a:lnTo>
                    <a:pt x="466" y="94"/>
                  </a:lnTo>
                  <a:lnTo>
                    <a:pt x="462" y="94"/>
                  </a:lnTo>
                  <a:lnTo>
                    <a:pt x="460" y="94"/>
                  </a:lnTo>
                  <a:lnTo>
                    <a:pt x="456" y="92"/>
                  </a:lnTo>
                  <a:lnTo>
                    <a:pt x="450" y="91"/>
                  </a:lnTo>
                  <a:lnTo>
                    <a:pt x="447" y="87"/>
                  </a:lnTo>
                  <a:lnTo>
                    <a:pt x="446" y="8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71" name="Freeform 8"/>
            <p:cNvSpPr>
              <a:spLocks noEditPoints="1"/>
            </p:cNvSpPr>
            <p:nvPr/>
          </p:nvSpPr>
          <p:spPr bwMode="auto">
            <a:xfrm>
              <a:off x="180" y="1035"/>
              <a:ext cx="349" cy="418"/>
            </a:xfrm>
            <a:custGeom>
              <a:avLst/>
              <a:gdLst>
                <a:gd name="T0" fmla="*/ 1 w 698"/>
                <a:gd name="T1" fmla="*/ 1 h 836"/>
                <a:gd name="T2" fmla="*/ 1 w 698"/>
                <a:gd name="T3" fmla="*/ 1 h 836"/>
                <a:gd name="T4" fmla="*/ 1 w 698"/>
                <a:gd name="T5" fmla="*/ 1 h 836"/>
                <a:gd name="T6" fmla="*/ 1 w 698"/>
                <a:gd name="T7" fmla="*/ 1 h 836"/>
                <a:gd name="T8" fmla="*/ 1 w 698"/>
                <a:gd name="T9" fmla="*/ 1 h 836"/>
                <a:gd name="T10" fmla="*/ 1 w 698"/>
                <a:gd name="T11" fmla="*/ 1 h 836"/>
                <a:gd name="T12" fmla="*/ 1 w 698"/>
                <a:gd name="T13" fmla="*/ 1 h 836"/>
                <a:gd name="T14" fmla="*/ 1 w 698"/>
                <a:gd name="T15" fmla="*/ 1 h 836"/>
                <a:gd name="T16" fmla="*/ 1 w 698"/>
                <a:gd name="T17" fmla="*/ 1 h 836"/>
                <a:gd name="T18" fmla="*/ 1 w 698"/>
                <a:gd name="T19" fmla="*/ 1 h 836"/>
                <a:gd name="T20" fmla="*/ 1 w 698"/>
                <a:gd name="T21" fmla="*/ 1 h 836"/>
                <a:gd name="T22" fmla="*/ 1 w 698"/>
                <a:gd name="T23" fmla="*/ 1 h 836"/>
                <a:gd name="T24" fmla="*/ 1 w 698"/>
                <a:gd name="T25" fmla="*/ 1 h 836"/>
                <a:gd name="T26" fmla="*/ 1 w 698"/>
                <a:gd name="T27" fmla="*/ 1 h 836"/>
                <a:gd name="T28" fmla="*/ 1 w 698"/>
                <a:gd name="T29" fmla="*/ 1 h 836"/>
                <a:gd name="T30" fmla="*/ 1 w 698"/>
                <a:gd name="T31" fmla="*/ 1 h 836"/>
                <a:gd name="T32" fmla="*/ 0 w 698"/>
                <a:gd name="T33" fmla="*/ 1 h 836"/>
                <a:gd name="T34" fmla="*/ 1 w 698"/>
                <a:gd name="T35" fmla="*/ 1 h 836"/>
                <a:gd name="T36" fmla="*/ 1 w 698"/>
                <a:gd name="T37" fmla="*/ 1 h 836"/>
                <a:gd name="T38" fmla="*/ 1 w 698"/>
                <a:gd name="T39" fmla="*/ 1 h 836"/>
                <a:gd name="T40" fmla="*/ 1 w 698"/>
                <a:gd name="T41" fmla="*/ 1 h 836"/>
                <a:gd name="T42" fmla="*/ 1 w 698"/>
                <a:gd name="T43" fmla="*/ 1 h 836"/>
                <a:gd name="T44" fmla="*/ 1 w 698"/>
                <a:gd name="T45" fmla="*/ 1 h 836"/>
                <a:gd name="T46" fmla="*/ 1 w 698"/>
                <a:gd name="T47" fmla="*/ 1 h 836"/>
                <a:gd name="T48" fmla="*/ 1 w 698"/>
                <a:gd name="T49" fmla="*/ 1 h 836"/>
                <a:gd name="T50" fmla="*/ 1 w 698"/>
                <a:gd name="T51" fmla="*/ 1 h 836"/>
                <a:gd name="T52" fmla="*/ 1 w 698"/>
                <a:gd name="T53" fmla="*/ 1 h 836"/>
                <a:gd name="T54" fmla="*/ 1 w 698"/>
                <a:gd name="T55" fmla="*/ 1 h 836"/>
                <a:gd name="T56" fmla="*/ 1 w 698"/>
                <a:gd name="T57" fmla="*/ 1 h 836"/>
                <a:gd name="T58" fmla="*/ 1 w 698"/>
                <a:gd name="T59" fmla="*/ 1 h 836"/>
                <a:gd name="T60" fmla="*/ 1 w 698"/>
                <a:gd name="T61" fmla="*/ 1 h 836"/>
                <a:gd name="T62" fmla="*/ 1 w 698"/>
                <a:gd name="T63" fmla="*/ 1 h 836"/>
                <a:gd name="T64" fmla="*/ 1 w 698"/>
                <a:gd name="T65" fmla="*/ 1 h 836"/>
                <a:gd name="T66" fmla="*/ 1 w 698"/>
                <a:gd name="T67" fmla="*/ 1 h 836"/>
                <a:gd name="T68" fmla="*/ 1 w 698"/>
                <a:gd name="T69" fmla="*/ 1 h 836"/>
                <a:gd name="T70" fmla="*/ 1 w 698"/>
                <a:gd name="T71" fmla="*/ 1 h 836"/>
                <a:gd name="T72" fmla="*/ 1 w 698"/>
                <a:gd name="T73" fmla="*/ 1 h 836"/>
                <a:gd name="T74" fmla="*/ 1 w 698"/>
                <a:gd name="T75" fmla="*/ 1 h 836"/>
                <a:gd name="T76" fmla="*/ 1 w 698"/>
                <a:gd name="T77" fmla="*/ 1 h 836"/>
                <a:gd name="T78" fmla="*/ 1 w 698"/>
                <a:gd name="T79" fmla="*/ 1 h 836"/>
                <a:gd name="T80" fmla="*/ 1 w 698"/>
                <a:gd name="T81" fmla="*/ 1 h 836"/>
                <a:gd name="T82" fmla="*/ 1 w 698"/>
                <a:gd name="T83" fmla="*/ 1 h 836"/>
                <a:gd name="T84" fmla="*/ 1 w 698"/>
                <a:gd name="T85" fmla="*/ 1 h 836"/>
                <a:gd name="T86" fmla="*/ 1 w 698"/>
                <a:gd name="T87" fmla="*/ 1 h 836"/>
                <a:gd name="T88" fmla="*/ 1 w 698"/>
                <a:gd name="T89" fmla="*/ 1 h 836"/>
                <a:gd name="T90" fmla="*/ 1 w 698"/>
                <a:gd name="T91" fmla="*/ 1 h 836"/>
                <a:gd name="T92" fmla="*/ 1 w 698"/>
                <a:gd name="T93" fmla="*/ 1 h 836"/>
                <a:gd name="T94" fmla="*/ 1 w 698"/>
                <a:gd name="T95" fmla="*/ 1 h 836"/>
                <a:gd name="T96" fmla="*/ 1 w 698"/>
                <a:gd name="T97" fmla="*/ 1 h 836"/>
                <a:gd name="T98" fmla="*/ 1 w 698"/>
                <a:gd name="T99" fmla="*/ 1 h 836"/>
                <a:gd name="T100" fmla="*/ 1 w 698"/>
                <a:gd name="T101" fmla="*/ 1 h 836"/>
                <a:gd name="T102" fmla="*/ 1 w 698"/>
                <a:gd name="T103" fmla="*/ 1 h 836"/>
                <a:gd name="T104" fmla="*/ 1 w 698"/>
                <a:gd name="T105" fmla="*/ 1 h 836"/>
                <a:gd name="T106" fmla="*/ 1 w 698"/>
                <a:gd name="T107" fmla="*/ 1 h 836"/>
                <a:gd name="T108" fmla="*/ 1 w 698"/>
                <a:gd name="T109" fmla="*/ 1 h 836"/>
                <a:gd name="T110" fmla="*/ 1 w 698"/>
                <a:gd name="T111" fmla="*/ 1 h 8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8"/>
                <a:gd name="T169" fmla="*/ 0 h 836"/>
                <a:gd name="T170" fmla="*/ 698 w 698"/>
                <a:gd name="T171" fmla="*/ 836 h 8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8" h="836">
                  <a:moveTo>
                    <a:pt x="655" y="283"/>
                  </a:moveTo>
                  <a:lnTo>
                    <a:pt x="655" y="283"/>
                  </a:lnTo>
                  <a:lnTo>
                    <a:pt x="640" y="267"/>
                  </a:lnTo>
                  <a:lnTo>
                    <a:pt x="626" y="254"/>
                  </a:lnTo>
                  <a:lnTo>
                    <a:pt x="611" y="242"/>
                  </a:lnTo>
                  <a:lnTo>
                    <a:pt x="596" y="234"/>
                  </a:lnTo>
                  <a:lnTo>
                    <a:pt x="581" y="226"/>
                  </a:lnTo>
                  <a:lnTo>
                    <a:pt x="565" y="222"/>
                  </a:lnTo>
                  <a:lnTo>
                    <a:pt x="551" y="219"/>
                  </a:lnTo>
                  <a:lnTo>
                    <a:pt x="535" y="218"/>
                  </a:lnTo>
                  <a:lnTo>
                    <a:pt x="518" y="219"/>
                  </a:lnTo>
                  <a:lnTo>
                    <a:pt x="502" y="222"/>
                  </a:lnTo>
                  <a:lnTo>
                    <a:pt x="486" y="226"/>
                  </a:lnTo>
                  <a:lnTo>
                    <a:pt x="470" y="231"/>
                  </a:lnTo>
                  <a:lnTo>
                    <a:pt x="456" y="238"/>
                  </a:lnTo>
                  <a:lnTo>
                    <a:pt x="441" y="245"/>
                  </a:lnTo>
                  <a:lnTo>
                    <a:pt x="415" y="259"/>
                  </a:lnTo>
                  <a:lnTo>
                    <a:pt x="374" y="284"/>
                  </a:lnTo>
                  <a:lnTo>
                    <a:pt x="379" y="257"/>
                  </a:lnTo>
                  <a:lnTo>
                    <a:pt x="382" y="226"/>
                  </a:lnTo>
                  <a:lnTo>
                    <a:pt x="410" y="222"/>
                  </a:lnTo>
                  <a:lnTo>
                    <a:pt x="424" y="219"/>
                  </a:lnTo>
                  <a:lnTo>
                    <a:pt x="438" y="213"/>
                  </a:lnTo>
                  <a:lnTo>
                    <a:pt x="454" y="208"/>
                  </a:lnTo>
                  <a:lnTo>
                    <a:pt x="469" y="199"/>
                  </a:lnTo>
                  <a:lnTo>
                    <a:pt x="483" y="189"/>
                  </a:lnTo>
                  <a:lnTo>
                    <a:pt x="496" y="177"/>
                  </a:lnTo>
                  <a:lnTo>
                    <a:pt x="505" y="169"/>
                  </a:lnTo>
                  <a:lnTo>
                    <a:pt x="512" y="159"/>
                  </a:lnTo>
                  <a:lnTo>
                    <a:pt x="519" y="148"/>
                  </a:lnTo>
                  <a:lnTo>
                    <a:pt x="525" y="138"/>
                  </a:lnTo>
                  <a:lnTo>
                    <a:pt x="534" y="118"/>
                  </a:lnTo>
                  <a:lnTo>
                    <a:pt x="539" y="97"/>
                  </a:lnTo>
                  <a:lnTo>
                    <a:pt x="544" y="78"/>
                  </a:lnTo>
                  <a:lnTo>
                    <a:pt x="547" y="59"/>
                  </a:lnTo>
                  <a:lnTo>
                    <a:pt x="548" y="30"/>
                  </a:lnTo>
                  <a:lnTo>
                    <a:pt x="547" y="16"/>
                  </a:lnTo>
                  <a:lnTo>
                    <a:pt x="545" y="12"/>
                  </a:lnTo>
                  <a:lnTo>
                    <a:pt x="544" y="7"/>
                  </a:lnTo>
                  <a:lnTo>
                    <a:pt x="539" y="4"/>
                  </a:lnTo>
                  <a:lnTo>
                    <a:pt x="535" y="4"/>
                  </a:lnTo>
                  <a:lnTo>
                    <a:pt x="522" y="3"/>
                  </a:lnTo>
                  <a:lnTo>
                    <a:pt x="493" y="4"/>
                  </a:lnTo>
                  <a:lnTo>
                    <a:pt x="474" y="7"/>
                  </a:lnTo>
                  <a:lnTo>
                    <a:pt x="454" y="12"/>
                  </a:lnTo>
                  <a:lnTo>
                    <a:pt x="434" y="17"/>
                  </a:lnTo>
                  <a:lnTo>
                    <a:pt x="412" y="27"/>
                  </a:lnTo>
                  <a:lnTo>
                    <a:pt x="402" y="33"/>
                  </a:lnTo>
                  <a:lnTo>
                    <a:pt x="392" y="39"/>
                  </a:lnTo>
                  <a:lnTo>
                    <a:pt x="382" y="46"/>
                  </a:lnTo>
                  <a:lnTo>
                    <a:pt x="374" y="55"/>
                  </a:lnTo>
                  <a:lnTo>
                    <a:pt x="362" y="68"/>
                  </a:lnTo>
                  <a:lnTo>
                    <a:pt x="353" y="81"/>
                  </a:lnTo>
                  <a:lnTo>
                    <a:pt x="345" y="69"/>
                  </a:lnTo>
                  <a:lnTo>
                    <a:pt x="335" y="58"/>
                  </a:lnTo>
                  <a:lnTo>
                    <a:pt x="323" y="48"/>
                  </a:lnTo>
                  <a:lnTo>
                    <a:pt x="312" y="40"/>
                  </a:lnTo>
                  <a:lnTo>
                    <a:pt x="300" y="32"/>
                  </a:lnTo>
                  <a:lnTo>
                    <a:pt x="288" y="26"/>
                  </a:lnTo>
                  <a:lnTo>
                    <a:pt x="265" y="16"/>
                  </a:lnTo>
                  <a:lnTo>
                    <a:pt x="244" y="9"/>
                  </a:lnTo>
                  <a:lnTo>
                    <a:pt x="226" y="4"/>
                  </a:lnTo>
                  <a:lnTo>
                    <a:pt x="209" y="0"/>
                  </a:lnTo>
                  <a:lnTo>
                    <a:pt x="205" y="1"/>
                  </a:lnTo>
                  <a:lnTo>
                    <a:pt x="200" y="3"/>
                  </a:lnTo>
                  <a:lnTo>
                    <a:pt x="196" y="6"/>
                  </a:lnTo>
                  <a:lnTo>
                    <a:pt x="195" y="10"/>
                  </a:lnTo>
                  <a:lnTo>
                    <a:pt x="189" y="32"/>
                  </a:lnTo>
                  <a:lnTo>
                    <a:pt x="186" y="53"/>
                  </a:lnTo>
                  <a:lnTo>
                    <a:pt x="185" y="82"/>
                  </a:lnTo>
                  <a:lnTo>
                    <a:pt x="186" y="105"/>
                  </a:lnTo>
                  <a:lnTo>
                    <a:pt x="190" y="130"/>
                  </a:lnTo>
                  <a:lnTo>
                    <a:pt x="193" y="141"/>
                  </a:lnTo>
                  <a:lnTo>
                    <a:pt x="198" y="154"/>
                  </a:lnTo>
                  <a:lnTo>
                    <a:pt x="203" y="166"/>
                  </a:lnTo>
                  <a:lnTo>
                    <a:pt x="211" y="179"/>
                  </a:lnTo>
                  <a:lnTo>
                    <a:pt x="219" y="192"/>
                  </a:lnTo>
                  <a:lnTo>
                    <a:pt x="229" y="202"/>
                  </a:lnTo>
                  <a:lnTo>
                    <a:pt x="241" y="212"/>
                  </a:lnTo>
                  <a:lnTo>
                    <a:pt x="252" y="222"/>
                  </a:lnTo>
                  <a:lnTo>
                    <a:pt x="265" y="229"/>
                  </a:lnTo>
                  <a:lnTo>
                    <a:pt x="277" y="236"/>
                  </a:lnTo>
                  <a:lnTo>
                    <a:pt x="301" y="246"/>
                  </a:lnTo>
                  <a:lnTo>
                    <a:pt x="317" y="252"/>
                  </a:lnTo>
                  <a:lnTo>
                    <a:pt x="330" y="257"/>
                  </a:lnTo>
                  <a:lnTo>
                    <a:pt x="350" y="261"/>
                  </a:lnTo>
                  <a:lnTo>
                    <a:pt x="345" y="295"/>
                  </a:lnTo>
                  <a:lnTo>
                    <a:pt x="336" y="291"/>
                  </a:lnTo>
                  <a:lnTo>
                    <a:pt x="326" y="285"/>
                  </a:lnTo>
                  <a:lnTo>
                    <a:pt x="294" y="267"/>
                  </a:lnTo>
                  <a:lnTo>
                    <a:pt x="275" y="255"/>
                  </a:lnTo>
                  <a:lnTo>
                    <a:pt x="255" y="244"/>
                  </a:lnTo>
                  <a:lnTo>
                    <a:pt x="234" y="234"/>
                  </a:lnTo>
                  <a:lnTo>
                    <a:pt x="211" y="226"/>
                  </a:lnTo>
                  <a:lnTo>
                    <a:pt x="187" y="221"/>
                  </a:lnTo>
                  <a:lnTo>
                    <a:pt x="175" y="219"/>
                  </a:lnTo>
                  <a:lnTo>
                    <a:pt x="162" y="218"/>
                  </a:lnTo>
                  <a:lnTo>
                    <a:pt x="147" y="219"/>
                  </a:lnTo>
                  <a:lnTo>
                    <a:pt x="133" y="221"/>
                  </a:lnTo>
                  <a:lnTo>
                    <a:pt x="120" y="225"/>
                  </a:lnTo>
                  <a:lnTo>
                    <a:pt x="105" y="231"/>
                  </a:lnTo>
                  <a:lnTo>
                    <a:pt x="91" y="238"/>
                  </a:lnTo>
                  <a:lnTo>
                    <a:pt x="76" y="248"/>
                  </a:lnTo>
                  <a:lnTo>
                    <a:pt x="63" y="259"/>
                  </a:lnTo>
                  <a:lnTo>
                    <a:pt x="49" y="272"/>
                  </a:lnTo>
                  <a:lnTo>
                    <a:pt x="37" y="288"/>
                  </a:lnTo>
                  <a:lnTo>
                    <a:pt x="27" y="306"/>
                  </a:lnTo>
                  <a:lnTo>
                    <a:pt x="19" y="323"/>
                  </a:lnTo>
                  <a:lnTo>
                    <a:pt x="12" y="342"/>
                  </a:lnTo>
                  <a:lnTo>
                    <a:pt x="7" y="360"/>
                  </a:lnTo>
                  <a:lnTo>
                    <a:pt x="3" y="379"/>
                  </a:lnTo>
                  <a:lnTo>
                    <a:pt x="1" y="399"/>
                  </a:lnTo>
                  <a:lnTo>
                    <a:pt x="0" y="421"/>
                  </a:lnTo>
                  <a:lnTo>
                    <a:pt x="1" y="447"/>
                  </a:lnTo>
                  <a:lnTo>
                    <a:pt x="4" y="473"/>
                  </a:lnTo>
                  <a:lnTo>
                    <a:pt x="9" y="499"/>
                  </a:lnTo>
                  <a:lnTo>
                    <a:pt x="14" y="526"/>
                  </a:lnTo>
                  <a:lnTo>
                    <a:pt x="22" y="552"/>
                  </a:lnTo>
                  <a:lnTo>
                    <a:pt x="30" y="578"/>
                  </a:lnTo>
                  <a:lnTo>
                    <a:pt x="40" y="604"/>
                  </a:lnTo>
                  <a:lnTo>
                    <a:pt x="52" y="630"/>
                  </a:lnTo>
                  <a:lnTo>
                    <a:pt x="63" y="654"/>
                  </a:lnTo>
                  <a:lnTo>
                    <a:pt x="75" y="677"/>
                  </a:lnTo>
                  <a:lnTo>
                    <a:pt x="88" y="701"/>
                  </a:lnTo>
                  <a:lnTo>
                    <a:pt x="102" y="721"/>
                  </a:lnTo>
                  <a:lnTo>
                    <a:pt x="115" y="741"/>
                  </a:lnTo>
                  <a:lnTo>
                    <a:pt x="130" y="760"/>
                  </a:lnTo>
                  <a:lnTo>
                    <a:pt x="143" y="775"/>
                  </a:lnTo>
                  <a:lnTo>
                    <a:pt x="157" y="790"/>
                  </a:lnTo>
                  <a:lnTo>
                    <a:pt x="170" y="801"/>
                  </a:lnTo>
                  <a:lnTo>
                    <a:pt x="183" y="811"/>
                  </a:lnTo>
                  <a:lnTo>
                    <a:pt x="195" y="819"/>
                  </a:lnTo>
                  <a:lnTo>
                    <a:pt x="208" y="826"/>
                  </a:lnTo>
                  <a:lnTo>
                    <a:pt x="219" y="830"/>
                  </a:lnTo>
                  <a:lnTo>
                    <a:pt x="232" y="833"/>
                  </a:lnTo>
                  <a:lnTo>
                    <a:pt x="244" y="836"/>
                  </a:lnTo>
                  <a:lnTo>
                    <a:pt x="255" y="836"/>
                  </a:lnTo>
                  <a:lnTo>
                    <a:pt x="271" y="835"/>
                  </a:lnTo>
                  <a:lnTo>
                    <a:pt x="286" y="832"/>
                  </a:lnTo>
                  <a:lnTo>
                    <a:pt x="300" y="827"/>
                  </a:lnTo>
                  <a:lnTo>
                    <a:pt x="312" y="822"/>
                  </a:lnTo>
                  <a:lnTo>
                    <a:pt x="323" y="816"/>
                  </a:lnTo>
                  <a:lnTo>
                    <a:pt x="332" y="809"/>
                  </a:lnTo>
                  <a:lnTo>
                    <a:pt x="348" y="796"/>
                  </a:lnTo>
                  <a:lnTo>
                    <a:pt x="361" y="809"/>
                  </a:lnTo>
                  <a:lnTo>
                    <a:pt x="372" y="817"/>
                  </a:lnTo>
                  <a:lnTo>
                    <a:pt x="388" y="826"/>
                  </a:lnTo>
                  <a:lnTo>
                    <a:pt x="397" y="829"/>
                  </a:lnTo>
                  <a:lnTo>
                    <a:pt x="405" y="832"/>
                  </a:lnTo>
                  <a:lnTo>
                    <a:pt x="415" y="833"/>
                  </a:lnTo>
                  <a:lnTo>
                    <a:pt x="425" y="835"/>
                  </a:lnTo>
                  <a:lnTo>
                    <a:pt x="434" y="833"/>
                  </a:lnTo>
                  <a:lnTo>
                    <a:pt x="444" y="832"/>
                  </a:lnTo>
                  <a:lnTo>
                    <a:pt x="453" y="830"/>
                  </a:lnTo>
                  <a:lnTo>
                    <a:pt x="463" y="826"/>
                  </a:lnTo>
                  <a:lnTo>
                    <a:pt x="473" y="822"/>
                  </a:lnTo>
                  <a:lnTo>
                    <a:pt x="483" y="816"/>
                  </a:lnTo>
                  <a:lnTo>
                    <a:pt x="493" y="809"/>
                  </a:lnTo>
                  <a:lnTo>
                    <a:pt x="503" y="801"/>
                  </a:lnTo>
                  <a:lnTo>
                    <a:pt x="528" y="780"/>
                  </a:lnTo>
                  <a:lnTo>
                    <a:pt x="549" y="758"/>
                  </a:lnTo>
                  <a:lnTo>
                    <a:pt x="570" y="735"/>
                  </a:lnTo>
                  <a:lnTo>
                    <a:pt x="588" y="712"/>
                  </a:lnTo>
                  <a:lnTo>
                    <a:pt x="607" y="689"/>
                  </a:lnTo>
                  <a:lnTo>
                    <a:pt x="623" y="666"/>
                  </a:lnTo>
                  <a:lnTo>
                    <a:pt x="637" y="641"/>
                  </a:lnTo>
                  <a:lnTo>
                    <a:pt x="650" y="617"/>
                  </a:lnTo>
                  <a:lnTo>
                    <a:pt x="661" y="592"/>
                  </a:lnTo>
                  <a:lnTo>
                    <a:pt x="671" y="568"/>
                  </a:lnTo>
                  <a:lnTo>
                    <a:pt x="679" y="543"/>
                  </a:lnTo>
                  <a:lnTo>
                    <a:pt x="686" y="519"/>
                  </a:lnTo>
                  <a:lnTo>
                    <a:pt x="691" y="496"/>
                  </a:lnTo>
                  <a:lnTo>
                    <a:pt x="695" y="473"/>
                  </a:lnTo>
                  <a:lnTo>
                    <a:pt x="698" y="450"/>
                  </a:lnTo>
                  <a:lnTo>
                    <a:pt x="698" y="427"/>
                  </a:lnTo>
                  <a:lnTo>
                    <a:pt x="698" y="406"/>
                  </a:lnTo>
                  <a:lnTo>
                    <a:pt x="695" y="386"/>
                  </a:lnTo>
                  <a:lnTo>
                    <a:pt x="692" y="366"/>
                  </a:lnTo>
                  <a:lnTo>
                    <a:pt x="688" y="347"/>
                  </a:lnTo>
                  <a:lnTo>
                    <a:pt x="682" y="330"/>
                  </a:lnTo>
                  <a:lnTo>
                    <a:pt x="673" y="314"/>
                  </a:lnTo>
                  <a:lnTo>
                    <a:pt x="665" y="298"/>
                  </a:lnTo>
                  <a:lnTo>
                    <a:pt x="655" y="283"/>
                  </a:lnTo>
                  <a:close/>
                  <a:moveTo>
                    <a:pt x="378" y="788"/>
                  </a:moveTo>
                  <a:lnTo>
                    <a:pt x="378" y="788"/>
                  </a:lnTo>
                  <a:lnTo>
                    <a:pt x="369" y="780"/>
                  </a:lnTo>
                  <a:lnTo>
                    <a:pt x="363" y="774"/>
                  </a:lnTo>
                  <a:lnTo>
                    <a:pt x="361" y="770"/>
                  </a:lnTo>
                  <a:lnTo>
                    <a:pt x="359" y="768"/>
                  </a:lnTo>
                  <a:lnTo>
                    <a:pt x="355" y="764"/>
                  </a:lnTo>
                  <a:lnTo>
                    <a:pt x="349" y="762"/>
                  </a:lnTo>
                  <a:lnTo>
                    <a:pt x="343" y="764"/>
                  </a:lnTo>
                  <a:lnTo>
                    <a:pt x="337" y="767"/>
                  </a:lnTo>
                  <a:lnTo>
                    <a:pt x="336" y="768"/>
                  </a:lnTo>
                  <a:lnTo>
                    <a:pt x="326" y="778"/>
                  </a:lnTo>
                  <a:lnTo>
                    <a:pt x="319" y="786"/>
                  </a:lnTo>
                  <a:lnTo>
                    <a:pt x="309" y="793"/>
                  </a:lnTo>
                  <a:lnTo>
                    <a:pt x="297" y="799"/>
                  </a:lnTo>
                  <a:lnTo>
                    <a:pt x="284" y="804"/>
                  </a:lnTo>
                  <a:lnTo>
                    <a:pt x="270" y="807"/>
                  </a:lnTo>
                  <a:lnTo>
                    <a:pt x="255" y="809"/>
                  </a:lnTo>
                  <a:lnTo>
                    <a:pt x="247" y="809"/>
                  </a:lnTo>
                  <a:lnTo>
                    <a:pt x="238" y="807"/>
                  </a:lnTo>
                  <a:lnTo>
                    <a:pt x="228" y="804"/>
                  </a:lnTo>
                  <a:lnTo>
                    <a:pt x="219" y="801"/>
                  </a:lnTo>
                  <a:lnTo>
                    <a:pt x="209" y="796"/>
                  </a:lnTo>
                  <a:lnTo>
                    <a:pt x="198" y="790"/>
                  </a:lnTo>
                  <a:lnTo>
                    <a:pt x="187" y="781"/>
                  </a:lnTo>
                  <a:lnTo>
                    <a:pt x="176" y="771"/>
                  </a:lnTo>
                  <a:lnTo>
                    <a:pt x="163" y="758"/>
                  </a:lnTo>
                  <a:lnTo>
                    <a:pt x="150" y="742"/>
                  </a:lnTo>
                  <a:lnTo>
                    <a:pt x="137" y="725"/>
                  </a:lnTo>
                  <a:lnTo>
                    <a:pt x="124" y="706"/>
                  </a:lnTo>
                  <a:lnTo>
                    <a:pt x="111" y="686"/>
                  </a:lnTo>
                  <a:lnTo>
                    <a:pt x="100" y="664"/>
                  </a:lnTo>
                  <a:lnTo>
                    <a:pt x="87" y="641"/>
                  </a:lnTo>
                  <a:lnTo>
                    <a:pt x="76" y="618"/>
                  </a:lnTo>
                  <a:lnTo>
                    <a:pt x="66" y="594"/>
                  </a:lnTo>
                  <a:lnTo>
                    <a:pt x="56" y="569"/>
                  </a:lnTo>
                  <a:lnTo>
                    <a:pt x="48" y="545"/>
                  </a:lnTo>
                  <a:lnTo>
                    <a:pt x="40" y="519"/>
                  </a:lnTo>
                  <a:lnTo>
                    <a:pt x="35" y="494"/>
                  </a:lnTo>
                  <a:lnTo>
                    <a:pt x="30" y="468"/>
                  </a:lnTo>
                  <a:lnTo>
                    <a:pt x="27" y="444"/>
                  </a:lnTo>
                  <a:lnTo>
                    <a:pt x="27" y="421"/>
                  </a:lnTo>
                  <a:lnTo>
                    <a:pt x="27" y="402"/>
                  </a:lnTo>
                  <a:lnTo>
                    <a:pt x="30" y="383"/>
                  </a:lnTo>
                  <a:lnTo>
                    <a:pt x="33" y="366"/>
                  </a:lnTo>
                  <a:lnTo>
                    <a:pt x="37" y="349"/>
                  </a:lnTo>
                  <a:lnTo>
                    <a:pt x="43" y="333"/>
                  </a:lnTo>
                  <a:lnTo>
                    <a:pt x="50" y="319"/>
                  </a:lnTo>
                  <a:lnTo>
                    <a:pt x="59" y="304"/>
                  </a:lnTo>
                  <a:lnTo>
                    <a:pt x="69" y="291"/>
                  </a:lnTo>
                  <a:lnTo>
                    <a:pt x="81" y="280"/>
                  </a:lnTo>
                  <a:lnTo>
                    <a:pt x="92" y="270"/>
                  </a:lnTo>
                  <a:lnTo>
                    <a:pt x="104" y="261"/>
                  </a:lnTo>
                  <a:lnTo>
                    <a:pt x="115" y="255"/>
                  </a:lnTo>
                  <a:lnTo>
                    <a:pt x="127" y="251"/>
                  </a:lnTo>
                  <a:lnTo>
                    <a:pt x="138" y="248"/>
                  </a:lnTo>
                  <a:lnTo>
                    <a:pt x="150" y="245"/>
                  </a:lnTo>
                  <a:lnTo>
                    <a:pt x="162" y="245"/>
                  </a:lnTo>
                  <a:lnTo>
                    <a:pt x="176" y="246"/>
                  </a:lnTo>
                  <a:lnTo>
                    <a:pt x="190" y="248"/>
                  </a:lnTo>
                  <a:lnTo>
                    <a:pt x="203" y="252"/>
                  </a:lnTo>
                  <a:lnTo>
                    <a:pt x="218" y="257"/>
                  </a:lnTo>
                  <a:lnTo>
                    <a:pt x="244" y="268"/>
                  </a:lnTo>
                  <a:lnTo>
                    <a:pt x="268" y="283"/>
                  </a:lnTo>
                  <a:lnTo>
                    <a:pt x="313" y="308"/>
                  </a:lnTo>
                  <a:lnTo>
                    <a:pt x="330" y="319"/>
                  </a:lnTo>
                  <a:lnTo>
                    <a:pt x="340" y="321"/>
                  </a:lnTo>
                  <a:lnTo>
                    <a:pt x="349" y="323"/>
                  </a:lnTo>
                  <a:lnTo>
                    <a:pt x="359" y="321"/>
                  </a:lnTo>
                  <a:lnTo>
                    <a:pt x="368" y="319"/>
                  </a:lnTo>
                  <a:lnTo>
                    <a:pt x="385" y="308"/>
                  </a:lnTo>
                  <a:lnTo>
                    <a:pt x="417" y="290"/>
                  </a:lnTo>
                  <a:lnTo>
                    <a:pt x="436" y="278"/>
                  </a:lnTo>
                  <a:lnTo>
                    <a:pt x="454" y="268"/>
                  </a:lnTo>
                  <a:lnTo>
                    <a:pt x="473" y="259"/>
                  </a:lnTo>
                  <a:lnTo>
                    <a:pt x="493" y="252"/>
                  </a:lnTo>
                  <a:lnTo>
                    <a:pt x="515" y="246"/>
                  </a:lnTo>
                  <a:lnTo>
                    <a:pt x="525" y="245"/>
                  </a:lnTo>
                  <a:lnTo>
                    <a:pt x="535" y="245"/>
                  </a:lnTo>
                  <a:lnTo>
                    <a:pt x="548" y="246"/>
                  </a:lnTo>
                  <a:lnTo>
                    <a:pt x="560" y="248"/>
                  </a:lnTo>
                  <a:lnTo>
                    <a:pt x="571" y="251"/>
                  </a:lnTo>
                  <a:lnTo>
                    <a:pt x="584" y="257"/>
                  </a:lnTo>
                  <a:lnTo>
                    <a:pt x="597" y="264"/>
                  </a:lnTo>
                  <a:lnTo>
                    <a:pt x="609" y="274"/>
                  </a:lnTo>
                  <a:lnTo>
                    <a:pt x="622" y="285"/>
                  </a:lnTo>
                  <a:lnTo>
                    <a:pt x="633" y="300"/>
                  </a:lnTo>
                  <a:lnTo>
                    <a:pt x="642" y="313"/>
                  </a:lnTo>
                  <a:lnTo>
                    <a:pt x="650" y="326"/>
                  </a:lnTo>
                  <a:lnTo>
                    <a:pt x="656" y="340"/>
                  </a:lnTo>
                  <a:lnTo>
                    <a:pt x="662" y="356"/>
                  </a:lnTo>
                  <a:lnTo>
                    <a:pt x="666" y="372"/>
                  </a:lnTo>
                  <a:lnTo>
                    <a:pt x="669" y="389"/>
                  </a:lnTo>
                  <a:lnTo>
                    <a:pt x="671" y="408"/>
                  </a:lnTo>
                  <a:lnTo>
                    <a:pt x="672" y="427"/>
                  </a:lnTo>
                  <a:lnTo>
                    <a:pt x="671" y="447"/>
                  </a:lnTo>
                  <a:lnTo>
                    <a:pt x="669" y="468"/>
                  </a:lnTo>
                  <a:lnTo>
                    <a:pt x="665" y="490"/>
                  </a:lnTo>
                  <a:lnTo>
                    <a:pt x="661" y="513"/>
                  </a:lnTo>
                  <a:lnTo>
                    <a:pt x="653" y="536"/>
                  </a:lnTo>
                  <a:lnTo>
                    <a:pt x="646" y="559"/>
                  </a:lnTo>
                  <a:lnTo>
                    <a:pt x="636" y="582"/>
                  </a:lnTo>
                  <a:lnTo>
                    <a:pt x="626" y="605"/>
                  </a:lnTo>
                  <a:lnTo>
                    <a:pt x="613" y="628"/>
                  </a:lnTo>
                  <a:lnTo>
                    <a:pt x="600" y="652"/>
                  </a:lnTo>
                  <a:lnTo>
                    <a:pt x="584" y="673"/>
                  </a:lnTo>
                  <a:lnTo>
                    <a:pt x="568" y="696"/>
                  </a:lnTo>
                  <a:lnTo>
                    <a:pt x="549" y="718"/>
                  </a:lnTo>
                  <a:lnTo>
                    <a:pt x="531" y="739"/>
                  </a:lnTo>
                  <a:lnTo>
                    <a:pt x="509" y="761"/>
                  </a:lnTo>
                  <a:lnTo>
                    <a:pt x="486" y="781"/>
                  </a:lnTo>
                  <a:lnTo>
                    <a:pt x="469" y="793"/>
                  </a:lnTo>
                  <a:lnTo>
                    <a:pt x="453" y="801"/>
                  </a:lnTo>
                  <a:lnTo>
                    <a:pt x="438" y="806"/>
                  </a:lnTo>
                  <a:lnTo>
                    <a:pt x="425" y="807"/>
                  </a:lnTo>
                  <a:lnTo>
                    <a:pt x="411" y="806"/>
                  </a:lnTo>
                  <a:lnTo>
                    <a:pt x="398" y="801"/>
                  </a:lnTo>
                  <a:lnTo>
                    <a:pt x="388" y="796"/>
                  </a:lnTo>
                  <a:lnTo>
                    <a:pt x="378" y="788"/>
                  </a:lnTo>
                  <a:close/>
                  <a:moveTo>
                    <a:pt x="232" y="164"/>
                  </a:moveTo>
                  <a:lnTo>
                    <a:pt x="232" y="164"/>
                  </a:lnTo>
                  <a:lnTo>
                    <a:pt x="228" y="154"/>
                  </a:lnTo>
                  <a:lnTo>
                    <a:pt x="222" y="144"/>
                  </a:lnTo>
                  <a:lnTo>
                    <a:pt x="219" y="134"/>
                  </a:lnTo>
                  <a:lnTo>
                    <a:pt x="216" y="124"/>
                  </a:lnTo>
                  <a:lnTo>
                    <a:pt x="213" y="102"/>
                  </a:lnTo>
                  <a:lnTo>
                    <a:pt x="212" y="82"/>
                  </a:lnTo>
                  <a:lnTo>
                    <a:pt x="213" y="56"/>
                  </a:lnTo>
                  <a:lnTo>
                    <a:pt x="216" y="36"/>
                  </a:lnTo>
                  <a:lnTo>
                    <a:pt x="218" y="29"/>
                  </a:lnTo>
                  <a:lnTo>
                    <a:pt x="242" y="36"/>
                  </a:lnTo>
                  <a:lnTo>
                    <a:pt x="258" y="42"/>
                  </a:lnTo>
                  <a:lnTo>
                    <a:pt x="274" y="49"/>
                  </a:lnTo>
                  <a:lnTo>
                    <a:pt x="291" y="59"/>
                  </a:lnTo>
                  <a:lnTo>
                    <a:pt x="307" y="69"/>
                  </a:lnTo>
                  <a:lnTo>
                    <a:pt x="322" y="84"/>
                  </a:lnTo>
                  <a:lnTo>
                    <a:pt x="327" y="91"/>
                  </a:lnTo>
                  <a:lnTo>
                    <a:pt x="333" y="98"/>
                  </a:lnTo>
                  <a:lnTo>
                    <a:pt x="339" y="108"/>
                  </a:lnTo>
                  <a:lnTo>
                    <a:pt x="343" y="118"/>
                  </a:lnTo>
                  <a:lnTo>
                    <a:pt x="348" y="128"/>
                  </a:lnTo>
                  <a:lnTo>
                    <a:pt x="350" y="138"/>
                  </a:lnTo>
                  <a:lnTo>
                    <a:pt x="353" y="160"/>
                  </a:lnTo>
                  <a:lnTo>
                    <a:pt x="355" y="180"/>
                  </a:lnTo>
                  <a:lnTo>
                    <a:pt x="353" y="206"/>
                  </a:lnTo>
                  <a:lnTo>
                    <a:pt x="350" y="226"/>
                  </a:lnTo>
                  <a:lnTo>
                    <a:pt x="349" y="234"/>
                  </a:lnTo>
                  <a:lnTo>
                    <a:pt x="324" y="226"/>
                  </a:lnTo>
                  <a:lnTo>
                    <a:pt x="309" y="221"/>
                  </a:lnTo>
                  <a:lnTo>
                    <a:pt x="291" y="213"/>
                  </a:lnTo>
                  <a:lnTo>
                    <a:pt x="275" y="203"/>
                  </a:lnTo>
                  <a:lnTo>
                    <a:pt x="260" y="193"/>
                  </a:lnTo>
                  <a:lnTo>
                    <a:pt x="245" y="179"/>
                  </a:lnTo>
                  <a:lnTo>
                    <a:pt x="238" y="172"/>
                  </a:lnTo>
                  <a:lnTo>
                    <a:pt x="232" y="164"/>
                  </a:lnTo>
                  <a:close/>
                  <a:moveTo>
                    <a:pt x="384" y="65"/>
                  </a:moveTo>
                  <a:lnTo>
                    <a:pt x="392" y="74"/>
                  </a:lnTo>
                  <a:lnTo>
                    <a:pt x="399" y="68"/>
                  </a:lnTo>
                  <a:lnTo>
                    <a:pt x="408" y="61"/>
                  </a:lnTo>
                  <a:lnTo>
                    <a:pt x="424" y="50"/>
                  </a:lnTo>
                  <a:lnTo>
                    <a:pt x="443" y="43"/>
                  </a:lnTo>
                  <a:lnTo>
                    <a:pt x="460" y="37"/>
                  </a:lnTo>
                  <a:lnTo>
                    <a:pt x="477" y="35"/>
                  </a:lnTo>
                  <a:lnTo>
                    <a:pt x="495" y="32"/>
                  </a:lnTo>
                  <a:lnTo>
                    <a:pt x="521" y="30"/>
                  </a:lnTo>
                  <a:lnTo>
                    <a:pt x="519" y="56"/>
                  </a:lnTo>
                  <a:lnTo>
                    <a:pt x="518" y="74"/>
                  </a:lnTo>
                  <a:lnTo>
                    <a:pt x="513" y="91"/>
                  </a:lnTo>
                  <a:lnTo>
                    <a:pt x="508" y="108"/>
                  </a:lnTo>
                  <a:lnTo>
                    <a:pt x="500" y="127"/>
                  </a:lnTo>
                  <a:lnTo>
                    <a:pt x="490" y="143"/>
                  </a:lnTo>
                  <a:lnTo>
                    <a:pt x="485" y="151"/>
                  </a:lnTo>
                  <a:lnTo>
                    <a:pt x="477" y="159"/>
                  </a:lnTo>
                  <a:lnTo>
                    <a:pt x="467" y="167"/>
                  </a:lnTo>
                  <a:lnTo>
                    <a:pt x="456" y="176"/>
                  </a:lnTo>
                  <a:lnTo>
                    <a:pt x="444" y="182"/>
                  </a:lnTo>
                  <a:lnTo>
                    <a:pt x="431" y="187"/>
                  </a:lnTo>
                  <a:lnTo>
                    <a:pt x="418" y="192"/>
                  </a:lnTo>
                  <a:lnTo>
                    <a:pt x="407" y="196"/>
                  </a:lnTo>
                  <a:lnTo>
                    <a:pt x="382" y="200"/>
                  </a:lnTo>
                  <a:lnTo>
                    <a:pt x="382" y="193"/>
                  </a:lnTo>
                  <a:lnTo>
                    <a:pt x="381" y="190"/>
                  </a:lnTo>
                  <a:lnTo>
                    <a:pt x="381" y="180"/>
                  </a:lnTo>
                  <a:lnTo>
                    <a:pt x="381" y="163"/>
                  </a:lnTo>
                  <a:lnTo>
                    <a:pt x="379" y="146"/>
                  </a:lnTo>
                  <a:lnTo>
                    <a:pt x="375" y="127"/>
                  </a:lnTo>
                  <a:lnTo>
                    <a:pt x="369" y="108"/>
                  </a:lnTo>
                  <a:lnTo>
                    <a:pt x="379" y="91"/>
                  </a:lnTo>
                  <a:lnTo>
                    <a:pt x="385" y="82"/>
                  </a:lnTo>
                  <a:lnTo>
                    <a:pt x="392" y="74"/>
                  </a:lnTo>
                  <a:lnTo>
                    <a:pt x="384" y="65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72" name="Freeform 9"/>
            <p:cNvSpPr>
              <a:spLocks/>
            </p:cNvSpPr>
            <p:nvPr/>
          </p:nvSpPr>
          <p:spPr bwMode="auto">
            <a:xfrm>
              <a:off x="417" y="1191"/>
              <a:ext cx="54" cy="64"/>
            </a:xfrm>
            <a:custGeom>
              <a:avLst/>
              <a:gdLst>
                <a:gd name="T0" fmla="*/ 0 w 110"/>
                <a:gd name="T1" fmla="*/ 0 h 129"/>
                <a:gd name="T2" fmla="*/ 0 w 110"/>
                <a:gd name="T3" fmla="*/ 0 h 129"/>
                <a:gd name="T4" fmla="*/ 0 w 110"/>
                <a:gd name="T5" fmla="*/ 0 h 129"/>
                <a:gd name="T6" fmla="*/ 0 w 110"/>
                <a:gd name="T7" fmla="*/ 0 h 129"/>
                <a:gd name="T8" fmla="*/ 0 w 110"/>
                <a:gd name="T9" fmla="*/ 0 h 129"/>
                <a:gd name="T10" fmla="*/ 0 w 110"/>
                <a:gd name="T11" fmla="*/ 0 h 129"/>
                <a:gd name="T12" fmla="*/ 0 w 110"/>
                <a:gd name="T13" fmla="*/ 0 h 129"/>
                <a:gd name="T14" fmla="*/ 0 w 110"/>
                <a:gd name="T15" fmla="*/ 0 h 129"/>
                <a:gd name="T16" fmla="*/ 0 w 110"/>
                <a:gd name="T17" fmla="*/ 0 h 129"/>
                <a:gd name="T18" fmla="*/ 0 w 110"/>
                <a:gd name="T19" fmla="*/ 0 h 129"/>
                <a:gd name="T20" fmla="*/ 0 w 110"/>
                <a:gd name="T21" fmla="*/ 0 h 129"/>
                <a:gd name="T22" fmla="*/ 0 w 110"/>
                <a:gd name="T23" fmla="*/ 0 h 129"/>
                <a:gd name="T24" fmla="*/ 0 w 110"/>
                <a:gd name="T25" fmla="*/ 0 h 129"/>
                <a:gd name="T26" fmla="*/ 0 w 110"/>
                <a:gd name="T27" fmla="*/ 0 h 129"/>
                <a:gd name="T28" fmla="*/ 0 w 110"/>
                <a:gd name="T29" fmla="*/ 0 h 129"/>
                <a:gd name="T30" fmla="*/ 0 w 110"/>
                <a:gd name="T31" fmla="*/ 0 h 129"/>
                <a:gd name="T32" fmla="*/ 0 w 110"/>
                <a:gd name="T33" fmla="*/ 0 h 129"/>
                <a:gd name="T34" fmla="*/ 0 w 110"/>
                <a:gd name="T35" fmla="*/ 0 h 129"/>
                <a:gd name="T36" fmla="*/ 0 w 110"/>
                <a:gd name="T37" fmla="*/ 0 h 129"/>
                <a:gd name="T38" fmla="*/ 0 w 110"/>
                <a:gd name="T39" fmla="*/ 0 h 129"/>
                <a:gd name="T40" fmla="*/ 0 w 110"/>
                <a:gd name="T41" fmla="*/ 0 h 129"/>
                <a:gd name="T42" fmla="*/ 0 w 110"/>
                <a:gd name="T43" fmla="*/ 0 h 129"/>
                <a:gd name="T44" fmla="*/ 0 w 110"/>
                <a:gd name="T45" fmla="*/ 0 h 129"/>
                <a:gd name="T46" fmla="*/ 0 w 110"/>
                <a:gd name="T47" fmla="*/ 0 h 129"/>
                <a:gd name="T48" fmla="*/ 0 w 110"/>
                <a:gd name="T49" fmla="*/ 0 h 129"/>
                <a:gd name="T50" fmla="*/ 0 w 110"/>
                <a:gd name="T51" fmla="*/ 0 h 129"/>
                <a:gd name="T52" fmla="*/ 0 w 110"/>
                <a:gd name="T53" fmla="*/ 0 h 129"/>
                <a:gd name="T54" fmla="*/ 0 w 110"/>
                <a:gd name="T55" fmla="*/ 0 h 129"/>
                <a:gd name="T56" fmla="*/ 0 w 110"/>
                <a:gd name="T57" fmla="*/ 0 h 129"/>
                <a:gd name="T58" fmla="*/ 0 w 110"/>
                <a:gd name="T59" fmla="*/ 0 h 129"/>
                <a:gd name="T60" fmla="*/ 0 w 110"/>
                <a:gd name="T61" fmla="*/ 0 h 129"/>
                <a:gd name="T62" fmla="*/ 0 w 110"/>
                <a:gd name="T63" fmla="*/ 0 h 1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129"/>
                <a:gd name="T98" fmla="*/ 110 w 110"/>
                <a:gd name="T99" fmla="*/ 129 h 1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129">
                  <a:moveTo>
                    <a:pt x="14" y="28"/>
                  </a:moveTo>
                  <a:lnTo>
                    <a:pt x="14" y="28"/>
                  </a:lnTo>
                  <a:lnTo>
                    <a:pt x="16" y="28"/>
                  </a:lnTo>
                  <a:lnTo>
                    <a:pt x="20" y="28"/>
                  </a:lnTo>
                  <a:lnTo>
                    <a:pt x="30" y="28"/>
                  </a:lnTo>
                  <a:lnTo>
                    <a:pt x="43" y="31"/>
                  </a:lnTo>
                  <a:lnTo>
                    <a:pt x="49" y="35"/>
                  </a:lnTo>
                  <a:lnTo>
                    <a:pt x="56" y="38"/>
                  </a:lnTo>
                  <a:lnTo>
                    <a:pt x="62" y="44"/>
                  </a:lnTo>
                  <a:lnTo>
                    <a:pt x="68" y="51"/>
                  </a:lnTo>
                  <a:lnTo>
                    <a:pt x="75" y="65"/>
                  </a:lnTo>
                  <a:lnTo>
                    <a:pt x="79" y="77"/>
                  </a:lnTo>
                  <a:lnTo>
                    <a:pt x="82" y="88"/>
                  </a:lnTo>
                  <a:lnTo>
                    <a:pt x="82" y="97"/>
                  </a:lnTo>
                  <a:lnTo>
                    <a:pt x="81" y="108"/>
                  </a:lnTo>
                  <a:lnTo>
                    <a:pt x="81" y="110"/>
                  </a:lnTo>
                  <a:lnTo>
                    <a:pt x="81" y="111"/>
                  </a:lnTo>
                  <a:lnTo>
                    <a:pt x="79" y="116"/>
                  </a:lnTo>
                  <a:lnTo>
                    <a:pt x="81" y="121"/>
                  </a:lnTo>
                  <a:lnTo>
                    <a:pt x="85" y="126"/>
                  </a:lnTo>
                  <a:lnTo>
                    <a:pt x="89" y="127"/>
                  </a:lnTo>
                  <a:lnTo>
                    <a:pt x="94" y="129"/>
                  </a:lnTo>
                  <a:lnTo>
                    <a:pt x="98" y="127"/>
                  </a:lnTo>
                  <a:lnTo>
                    <a:pt x="101" y="126"/>
                  </a:lnTo>
                  <a:lnTo>
                    <a:pt x="104" y="123"/>
                  </a:lnTo>
                  <a:lnTo>
                    <a:pt x="107" y="119"/>
                  </a:lnTo>
                  <a:lnTo>
                    <a:pt x="108" y="113"/>
                  </a:lnTo>
                  <a:lnTo>
                    <a:pt x="110" y="97"/>
                  </a:lnTo>
                  <a:lnTo>
                    <a:pt x="108" y="84"/>
                  </a:lnTo>
                  <a:lnTo>
                    <a:pt x="105" y="70"/>
                  </a:lnTo>
                  <a:lnTo>
                    <a:pt x="100" y="54"/>
                  </a:lnTo>
                  <a:lnTo>
                    <a:pt x="91" y="36"/>
                  </a:lnTo>
                  <a:lnTo>
                    <a:pt x="82" y="26"/>
                  </a:lnTo>
                  <a:lnTo>
                    <a:pt x="72" y="18"/>
                  </a:lnTo>
                  <a:lnTo>
                    <a:pt x="62" y="10"/>
                  </a:lnTo>
                  <a:lnTo>
                    <a:pt x="52" y="6"/>
                  </a:lnTo>
                  <a:lnTo>
                    <a:pt x="43" y="3"/>
                  </a:lnTo>
                  <a:lnTo>
                    <a:pt x="33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10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90" name="Месяц 89"/>
          <p:cNvSpPr/>
          <p:nvPr/>
        </p:nvSpPr>
        <p:spPr>
          <a:xfrm rot="16200000">
            <a:off x="2383631" y="2399507"/>
            <a:ext cx="714375" cy="2071688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Месяц 90"/>
          <p:cNvSpPr/>
          <p:nvPr/>
        </p:nvSpPr>
        <p:spPr>
          <a:xfrm rot="16200000">
            <a:off x="4098131" y="3471069"/>
            <a:ext cx="714375" cy="2071688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" name="Месяц 91"/>
          <p:cNvSpPr/>
          <p:nvPr/>
        </p:nvSpPr>
        <p:spPr>
          <a:xfrm rot="16200000">
            <a:off x="6384131" y="2470944"/>
            <a:ext cx="714375" cy="2071688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" name="Месяц 92"/>
          <p:cNvSpPr/>
          <p:nvPr/>
        </p:nvSpPr>
        <p:spPr>
          <a:xfrm rot="16200000">
            <a:off x="6384131" y="970757"/>
            <a:ext cx="714375" cy="2071688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276475" y="1435100"/>
            <a:ext cx="417513" cy="500063"/>
            <a:chOff x="180" y="1035"/>
            <a:chExt cx="349" cy="418"/>
          </a:xfrm>
        </p:grpSpPr>
        <p:sp>
          <p:nvSpPr>
            <p:cNvPr id="21661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0" y="1035"/>
              <a:ext cx="349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62" name="Freeform 5"/>
            <p:cNvSpPr>
              <a:spLocks/>
            </p:cNvSpPr>
            <p:nvPr/>
          </p:nvSpPr>
          <p:spPr bwMode="auto">
            <a:xfrm>
              <a:off x="365" y="1050"/>
              <a:ext cx="75" cy="85"/>
            </a:xfrm>
            <a:custGeom>
              <a:avLst/>
              <a:gdLst>
                <a:gd name="T0" fmla="*/ 0 w 152"/>
                <a:gd name="T1" fmla="*/ 1 h 170"/>
                <a:gd name="T2" fmla="*/ 0 w 152"/>
                <a:gd name="T3" fmla="*/ 1 h 170"/>
                <a:gd name="T4" fmla="*/ 0 w 152"/>
                <a:gd name="T5" fmla="*/ 1 h 170"/>
                <a:gd name="T6" fmla="*/ 0 w 152"/>
                <a:gd name="T7" fmla="*/ 1 h 170"/>
                <a:gd name="T8" fmla="*/ 0 w 152"/>
                <a:gd name="T9" fmla="*/ 1 h 170"/>
                <a:gd name="T10" fmla="*/ 0 w 152"/>
                <a:gd name="T11" fmla="*/ 1 h 170"/>
                <a:gd name="T12" fmla="*/ 0 w 152"/>
                <a:gd name="T13" fmla="*/ 1 h 170"/>
                <a:gd name="T14" fmla="*/ 0 w 152"/>
                <a:gd name="T15" fmla="*/ 1 h 170"/>
                <a:gd name="T16" fmla="*/ 0 w 152"/>
                <a:gd name="T17" fmla="*/ 1 h 170"/>
                <a:gd name="T18" fmla="*/ 0 w 152"/>
                <a:gd name="T19" fmla="*/ 1 h 170"/>
                <a:gd name="T20" fmla="*/ 0 w 152"/>
                <a:gd name="T21" fmla="*/ 1 h 170"/>
                <a:gd name="T22" fmla="*/ 0 w 152"/>
                <a:gd name="T23" fmla="*/ 1 h 170"/>
                <a:gd name="T24" fmla="*/ 0 w 152"/>
                <a:gd name="T25" fmla="*/ 1 h 170"/>
                <a:gd name="T26" fmla="*/ 0 w 152"/>
                <a:gd name="T27" fmla="*/ 1 h 170"/>
                <a:gd name="T28" fmla="*/ 0 w 152"/>
                <a:gd name="T29" fmla="*/ 1 h 170"/>
                <a:gd name="T30" fmla="*/ 0 w 152"/>
                <a:gd name="T31" fmla="*/ 1 h 170"/>
                <a:gd name="T32" fmla="*/ 0 w 152"/>
                <a:gd name="T33" fmla="*/ 1 h 170"/>
                <a:gd name="T34" fmla="*/ 0 w 152"/>
                <a:gd name="T35" fmla="*/ 1 h 170"/>
                <a:gd name="T36" fmla="*/ 0 w 152"/>
                <a:gd name="T37" fmla="*/ 1 h 170"/>
                <a:gd name="T38" fmla="*/ 0 w 152"/>
                <a:gd name="T39" fmla="*/ 1 h 170"/>
                <a:gd name="T40" fmla="*/ 0 w 152"/>
                <a:gd name="T41" fmla="*/ 1 h 170"/>
                <a:gd name="T42" fmla="*/ 0 w 152"/>
                <a:gd name="T43" fmla="*/ 1 h 170"/>
                <a:gd name="T44" fmla="*/ 0 w 152"/>
                <a:gd name="T45" fmla="*/ 1 h 170"/>
                <a:gd name="T46" fmla="*/ 0 w 152"/>
                <a:gd name="T47" fmla="*/ 1 h 170"/>
                <a:gd name="T48" fmla="*/ 0 w 152"/>
                <a:gd name="T49" fmla="*/ 1 h 170"/>
                <a:gd name="T50" fmla="*/ 0 w 152"/>
                <a:gd name="T51" fmla="*/ 1 h 170"/>
                <a:gd name="T52" fmla="*/ 0 w 152"/>
                <a:gd name="T53" fmla="*/ 1 h 170"/>
                <a:gd name="T54" fmla="*/ 0 w 152"/>
                <a:gd name="T55" fmla="*/ 1 h 170"/>
                <a:gd name="T56" fmla="*/ 0 w 152"/>
                <a:gd name="T57" fmla="*/ 1 h 170"/>
                <a:gd name="T58" fmla="*/ 0 w 152"/>
                <a:gd name="T59" fmla="*/ 1 h 170"/>
                <a:gd name="T60" fmla="*/ 0 w 152"/>
                <a:gd name="T61" fmla="*/ 1 h 170"/>
                <a:gd name="T62" fmla="*/ 0 w 152"/>
                <a:gd name="T63" fmla="*/ 1 h 170"/>
                <a:gd name="T64" fmla="*/ 0 w 152"/>
                <a:gd name="T65" fmla="*/ 0 h 170"/>
                <a:gd name="T66" fmla="*/ 0 w 152"/>
                <a:gd name="T67" fmla="*/ 0 h 170"/>
                <a:gd name="T68" fmla="*/ 0 w 152"/>
                <a:gd name="T69" fmla="*/ 1 h 170"/>
                <a:gd name="T70" fmla="*/ 0 w 152"/>
                <a:gd name="T71" fmla="*/ 1 h 170"/>
                <a:gd name="T72" fmla="*/ 0 w 152"/>
                <a:gd name="T73" fmla="*/ 1 h 170"/>
                <a:gd name="T74" fmla="*/ 0 w 152"/>
                <a:gd name="T75" fmla="*/ 1 h 170"/>
                <a:gd name="T76" fmla="*/ 0 w 152"/>
                <a:gd name="T77" fmla="*/ 1 h 170"/>
                <a:gd name="T78" fmla="*/ 0 w 152"/>
                <a:gd name="T79" fmla="*/ 1 h 170"/>
                <a:gd name="T80" fmla="*/ 0 w 152"/>
                <a:gd name="T81" fmla="*/ 1 h 170"/>
                <a:gd name="T82" fmla="*/ 0 w 152"/>
                <a:gd name="T83" fmla="*/ 1 h 170"/>
                <a:gd name="T84" fmla="*/ 0 w 152"/>
                <a:gd name="T85" fmla="*/ 1 h 170"/>
                <a:gd name="T86" fmla="*/ 0 w 152"/>
                <a:gd name="T87" fmla="*/ 1 h 170"/>
                <a:gd name="T88" fmla="*/ 0 w 152"/>
                <a:gd name="T89" fmla="*/ 1 h 1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"/>
                <a:gd name="T136" fmla="*/ 0 h 170"/>
                <a:gd name="T137" fmla="*/ 152 w 152"/>
                <a:gd name="T138" fmla="*/ 170 h 1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" h="170">
                  <a:moveTo>
                    <a:pt x="23" y="44"/>
                  </a:moveTo>
                  <a:lnTo>
                    <a:pt x="23" y="44"/>
                  </a:lnTo>
                  <a:lnTo>
                    <a:pt x="16" y="52"/>
                  </a:lnTo>
                  <a:lnTo>
                    <a:pt x="10" y="61"/>
                  </a:lnTo>
                  <a:lnTo>
                    <a:pt x="0" y="78"/>
                  </a:lnTo>
                  <a:lnTo>
                    <a:pt x="6" y="97"/>
                  </a:lnTo>
                  <a:lnTo>
                    <a:pt x="10" y="116"/>
                  </a:lnTo>
                  <a:lnTo>
                    <a:pt x="12" y="133"/>
                  </a:lnTo>
                  <a:lnTo>
                    <a:pt x="12" y="150"/>
                  </a:lnTo>
                  <a:lnTo>
                    <a:pt x="12" y="160"/>
                  </a:lnTo>
                  <a:lnTo>
                    <a:pt x="13" y="163"/>
                  </a:lnTo>
                  <a:lnTo>
                    <a:pt x="13" y="170"/>
                  </a:lnTo>
                  <a:lnTo>
                    <a:pt x="38" y="166"/>
                  </a:lnTo>
                  <a:lnTo>
                    <a:pt x="49" y="162"/>
                  </a:lnTo>
                  <a:lnTo>
                    <a:pt x="62" y="157"/>
                  </a:lnTo>
                  <a:lnTo>
                    <a:pt x="75" y="152"/>
                  </a:lnTo>
                  <a:lnTo>
                    <a:pt x="87" y="146"/>
                  </a:lnTo>
                  <a:lnTo>
                    <a:pt x="98" y="137"/>
                  </a:lnTo>
                  <a:lnTo>
                    <a:pt x="108" y="129"/>
                  </a:lnTo>
                  <a:lnTo>
                    <a:pt x="116" y="121"/>
                  </a:lnTo>
                  <a:lnTo>
                    <a:pt x="121" y="113"/>
                  </a:lnTo>
                  <a:lnTo>
                    <a:pt x="131" y="97"/>
                  </a:lnTo>
                  <a:lnTo>
                    <a:pt x="139" y="78"/>
                  </a:lnTo>
                  <a:lnTo>
                    <a:pt x="144" y="61"/>
                  </a:lnTo>
                  <a:lnTo>
                    <a:pt x="149" y="44"/>
                  </a:lnTo>
                  <a:lnTo>
                    <a:pt x="150" y="26"/>
                  </a:lnTo>
                  <a:lnTo>
                    <a:pt x="152" y="0"/>
                  </a:lnTo>
                  <a:lnTo>
                    <a:pt x="126" y="2"/>
                  </a:lnTo>
                  <a:lnTo>
                    <a:pt x="108" y="5"/>
                  </a:lnTo>
                  <a:lnTo>
                    <a:pt x="91" y="7"/>
                  </a:lnTo>
                  <a:lnTo>
                    <a:pt x="74" y="13"/>
                  </a:lnTo>
                  <a:lnTo>
                    <a:pt x="55" y="20"/>
                  </a:lnTo>
                  <a:lnTo>
                    <a:pt x="39" y="31"/>
                  </a:lnTo>
                  <a:lnTo>
                    <a:pt x="30" y="38"/>
                  </a:lnTo>
                  <a:lnTo>
                    <a:pt x="23" y="44"/>
                  </a:lnTo>
                  <a:lnTo>
                    <a:pt x="15" y="35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63" name="Freeform 6"/>
            <p:cNvSpPr>
              <a:spLocks/>
            </p:cNvSpPr>
            <p:nvPr/>
          </p:nvSpPr>
          <p:spPr bwMode="auto">
            <a:xfrm>
              <a:off x="286" y="1049"/>
              <a:ext cx="71" cy="103"/>
            </a:xfrm>
            <a:custGeom>
              <a:avLst/>
              <a:gdLst>
                <a:gd name="T0" fmla="*/ 0 w 143"/>
                <a:gd name="T1" fmla="*/ 1 h 205"/>
                <a:gd name="T2" fmla="*/ 0 w 143"/>
                <a:gd name="T3" fmla="*/ 1 h 205"/>
                <a:gd name="T4" fmla="*/ 0 w 143"/>
                <a:gd name="T5" fmla="*/ 1 h 205"/>
                <a:gd name="T6" fmla="*/ 0 w 143"/>
                <a:gd name="T7" fmla="*/ 1 h 205"/>
                <a:gd name="T8" fmla="*/ 0 w 143"/>
                <a:gd name="T9" fmla="*/ 1 h 205"/>
                <a:gd name="T10" fmla="*/ 0 w 143"/>
                <a:gd name="T11" fmla="*/ 1 h 205"/>
                <a:gd name="T12" fmla="*/ 0 w 143"/>
                <a:gd name="T13" fmla="*/ 1 h 205"/>
                <a:gd name="T14" fmla="*/ 0 w 143"/>
                <a:gd name="T15" fmla="*/ 1 h 205"/>
                <a:gd name="T16" fmla="*/ 0 w 143"/>
                <a:gd name="T17" fmla="*/ 1 h 205"/>
                <a:gd name="T18" fmla="*/ 0 w 143"/>
                <a:gd name="T19" fmla="*/ 1 h 205"/>
                <a:gd name="T20" fmla="*/ 0 w 143"/>
                <a:gd name="T21" fmla="*/ 1 h 205"/>
                <a:gd name="T22" fmla="*/ 0 w 143"/>
                <a:gd name="T23" fmla="*/ 1 h 205"/>
                <a:gd name="T24" fmla="*/ 0 w 143"/>
                <a:gd name="T25" fmla="*/ 1 h 205"/>
                <a:gd name="T26" fmla="*/ 0 w 143"/>
                <a:gd name="T27" fmla="*/ 1 h 205"/>
                <a:gd name="T28" fmla="*/ 0 w 143"/>
                <a:gd name="T29" fmla="*/ 1 h 205"/>
                <a:gd name="T30" fmla="*/ 0 w 143"/>
                <a:gd name="T31" fmla="*/ 1 h 205"/>
                <a:gd name="T32" fmla="*/ 0 w 143"/>
                <a:gd name="T33" fmla="*/ 1 h 205"/>
                <a:gd name="T34" fmla="*/ 0 w 143"/>
                <a:gd name="T35" fmla="*/ 1 h 205"/>
                <a:gd name="T36" fmla="*/ 0 w 143"/>
                <a:gd name="T37" fmla="*/ 1 h 205"/>
                <a:gd name="T38" fmla="*/ 0 w 143"/>
                <a:gd name="T39" fmla="*/ 0 h 205"/>
                <a:gd name="T40" fmla="*/ 0 w 143"/>
                <a:gd name="T41" fmla="*/ 0 h 205"/>
                <a:gd name="T42" fmla="*/ 0 w 143"/>
                <a:gd name="T43" fmla="*/ 1 h 205"/>
                <a:gd name="T44" fmla="*/ 0 w 143"/>
                <a:gd name="T45" fmla="*/ 1 h 205"/>
                <a:gd name="T46" fmla="*/ 0 w 143"/>
                <a:gd name="T47" fmla="*/ 1 h 205"/>
                <a:gd name="T48" fmla="*/ 0 w 143"/>
                <a:gd name="T49" fmla="*/ 1 h 205"/>
                <a:gd name="T50" fmla="*/ 0 w 143"/>
                <a:gd name="T51" fmla="*/ 1 h 205"/>
                <a:gd name="T52" fmla="*/ 0 w 143"/>
                <a:gd name="T53" fmla="*/ 1 h 205"/>
                <a:gd name="T54" fmla="*/ 0 w 143"/>
                <a:gd name="T55" fmla="*/ 1 h 205"/>
                <a:gd name="T56" fmla="*/ 0 w 143"/>
                <a:gd name="T57" fmla="*/ 1 h 205"/>
                <a:gd name="T58" fmla="*/ 0 w 143"/>
                <a:gd name="T59" fmla="*/ 1 h 205"/>
                <a:gd name="T60" fmla="*/ 0 w 143"/>
                <a:gd name="T61" fmla="*/ 1 h 205"/>
                <a:gd name="T62" fmla="*/ 0 w 143"/>
                <a:gd name="T63" fmla="*/ 1 h 205"/>
                <a:gd name="T64" fmla="*/ 0 w 143"/>
                <a:gd name="T65" fmla="*/ 1 h 205"/>
                <a:gd name="T66" fmla="*/ 0 w 143"/>
                <a:gd name="T67" fmla="*/ 1 h 205"/>
                <a:gd name="T68" fmla="*/ 0 w 143"/>
                <a:gd name="T69" fmla="*/ 1 h 205"/>
                <a:gd name="T70" fmla="*/ 0 w 143"/>
                <a:gd name="T71" fmla="*/ 1 h 205"/>
                <a:gd name="T72" fmla="*/ 0 w 143"/>
                <a:gd name="T73" fmla="*/ 1 h 205"/>
                <a:gd name="T74" fmla="*/ 0 w 143"/>
                <a:gd name="T75" fmla="*/ 1 h 205"/>
                <a:gd name="T76" fmla="*/ 0 w 143"/>
                <a:gd name="T77" fmla="*/ 1 h 205"/>
                <a:gd name="T78" fmla="*/ 0 w 143"/>
                <a:gd name="T79" fmla="*/ 1 h 205"/>
                <a:gd name="T80" fmla="*/ 0 w 143"/>
                <a:gd name="T81" fmla="*/ 1 h 205"/>
                <a:gd name="T82" fmla="*/ 0 w 143"/>
                <a:gd name="T83" fmla="*/ 1 h 205"/>
                <a:gd name="T84" fmla="*/ 0 w 143"/>
                <a:gd name="T85" fmla="*/ 1 h 205"/>
                <a:gd name="T86" fmla="*/ 0 w 143"/>
                <a:gd name="T87" fmla="*/ 1 h 2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3"/>
                <a:gd name="T133" fmla="*/ 0 h 205"/>
                <a:gd name="T134" fmla="*/ 143 w 143"/>
                <a:gd name="T135" fmla="*/ 205 h 2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3" h="205">
                  <a:moveTo>
                    <a:pt x="138" y="197"/>
                  </a:moveTo>
                  <a:lnTo>
                    <a:pt x="138" y="197"/>
                  </a:lnTo>
                  <a:lnTo>
                    <a:pt x="141" y="177"/>
                  </a:lnTo>
                  <a:lnTo>
                    <a:pt x="143" y="151"/>
                  </a:lnTo>
                  <a:lnTo>
                    <a:pt x="141" y="131"/>
                  </a:lnTo>
                  <a:lnTo>
                    <a:pt x="138" y="109"/>
                  </a:lnTo>
                  <a:lnTo>
                    <a:pt x="136" y="99"/>
                  </a:lnTo>
                  <a:lnTo>
                    <a:pt x="131" y="89"/>
                  </a:lnTo>
                  <a:lnTo>
                    <a:pt x="127" y="79"/>
                  </a:lnTo>
                  <a:lnTo>
                    <a:pt x="121" y="69"/>
                  </a:lnTo>
                  <a:lnTo>
                    <a:pt x="115" y="62"/>
                  </a:lnTo>
                  <a:lnTo>
                    <a:pt x="110" y="55"/>
                  </a:lnTo>
                  <a:lnTo>
                    <a:pt x="95" y="40"/>
                  </a:lnTo>
                  <a:lnTo>
                    <a:pt x="79" y="30"/>
                  </a:lnTo>
                  <a:lnTo>
                    <a:pt x="62" y="20"/>
                  </a:lnTo>
                  <a:lnTo>
                    <a:pt x="46" y="13"/>
                  </a:lnTo>
                  <a:lnTo>
                    <a:pt x="30" y="7"/>
                  </a:lnTo>
                  <a:lnTo>
                    <a:pt x="6" y="0"/>
                  </a:lnTo>
                  <a:lnTo>
                    <a:pt x="4" y="7"/>
                  </a:lnTo>
                  <a:lnTo>
                    <a:pt x="1" y="27"/>
                  </a:lnTo>
                  <a:lnTo>
                    <a:pt x="0" y="53"/>
                  </a:lnTo>
                  <a:lnTo>
                    <a:pt x="1" y="73"/>
                  </a:lnTo>
                  <a:lnTo>
                    <a:pt x="4" y="95"/>
                  </a:lnTo>
                  <a:lnTo>
                    <a:pt x="7" y="105"/>
                  </a:lnTo>
                  <a:lnTo>
                    <a:pt x="10" y="115"/>
                  </a:lnTo>
                  <a:lnTo>
                    <a:pt x="16" y="125"/>
                  </a:lnTo>
                  <a:lnTo>
                    <a:pt x="20" y="135"/>
                  </a:lnTo>
                  <a:lnTo>
                    <a:pt x="26" y="143"/>
                  </a:lnTo>
                  <a:lnTo>
                    <a:pt x="33" y="150"/>
                  </a:lnTo>
                  <a:lnTo>
                    <a:pt x="48" y="164"/>
                  </a:lnTo>
                  <a:lnTo>
                    <a:pt x="63" y="174"/>
                  </a:lnTo>
                  <a:lnTo>
                    <a:pt x="79" y="184"/>
                  </a:lnTo>
                  <a:lnTo>
                    <a:pt x="97" y="192"/>
                  </a:lnTo>
                  <a:lnTo>
                    <a:pt x="112" y="197"/>
                  </a:lnTo>
                  <a:lnTo>
                    <a:pt x="137" y="205"/>
                  </a:lnTo>
                  <a:lnTo>
                    <a:pt x="138" y="197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64" name="Freeform 7"/>
            <p:cNvSpPr>
              <a:spLocks noEditPoints="1"/>
            </p:cNvSpPr>
            <p:nvPr/>
          </p:nvSpPr>
          <p:spPr bwMode="auto">
            <a:xfrm>
              <a:off x="194" y="1158"/>
              <a:ext cx="322" cy="281"/>
            </a:xfrm>
            <a:custGeom>
              <a:avLst/>
              <a:gdLst>
                <a:gd name="T0" fmla="*/ 0 w 645"/>
                <a:gd name="T1" fmla="*/ 0 h 564"/>
                <a:gd name="T2" fmla="*/ 0 w 645"/>
                <a:gd name="T3" fmla="*/ 0 h 564"/>
                <a:gd name="T4" fmla="*/ 0 w 645"/>
                <a:gd name="T5" fmla="*/ 0 h 564"/>
                <a:gd name="T6" fmla="*/ 0 w 645"/>
                <a:gd name="T7" fmla="*/ 0 h 564"/>
                <a:gd name="T8" fmla="*/ 0 w 645"/>
                <a:gd name="T9" fmla="*/ 0 h 564"/>
                <a:gd name="T10" fmla="*/ 0 w 645"/>
                <a:gd name="T11" fmla="*/ 0 h 564"/>
                <a:gd name="T12" fmla="*/ 0 w 645"/>
                <a:gd name="T13" fmla="*/ 0 h 564"/>
                <a:gd name="T14" fmla="*/ 0 w 645"/>
                <a:gd name="T15" fmla="*/ 0 h 564"/>
                <a:gd name="T16" fmla="*/ 0 w 645"/>
                <a:gd name="T17" fmla="*/ 0 h 564"/>
                <a:gd name="T18" fmla="*/ 0 w 645"/>
                <a:gd name="T19" fmla="*/ 0 h 564"/>
                <a:gd name="T20" fmla="*/ 0 w 645"/>
                <a:gd name="T21" fmla="*/ 0 h 564"/>
                <a:gd name="T22" fmla="*/ 0 w 645"/>
                <a:gd name="T23" fmla="*/ 0 h 564"/>
                <a:gd name="T24" fmla="*/ 0 w 645"/>
                <a:gd name="T25" fmla="*/ 0 h 564"/>
                <a:gd name="T26" fmla="*/ 0 w 645"/>
                <a:gd name="T27" fmla="*/ 0 h 564"/>
                <a:gd name="T28" fmla="*/ 0 w 645"/>
                <a:gd name="T29" fmla="*/ 0 h 564"/>
                <a:gd name="T30" fmla="*/ 0 w 645"/>
                <a:gd name="T31" fmla="*/ 0 h 564"/>
                <a:gd name="T32" fmla="*/ 0 w 645"/>
                <a:gd name="T33" fmla="*/ 0 h 564"/>
                <a:gd name="T34" fmla="*/ 0 w 645"/>
                <a:gd name="T35" fmla="*/ 0 h 564"/>
                <a:gd name="T36" fmla="*/ 0 w 645"/>
                <a:gd name="T37" fmla="*/ 0 h 564"/>
                <a:gd name="T38" fmla="*/ 0 w 645"/>
                <a:gd name="T39" fmla="*/ 0 h 564"/>
                <a:gd name="T40" fmla="*/ 0 w 645"/>
                <a:gd name="T41" fmla="*/ 0 h 564"/>
                <a:gd name="T42" fmla="*/ 0 w 645"/>
                <a:gd name="T43" fmla="*/ 0 h 564"/>
                <a:gd name="T44" fmla="*/ 0 w 645"/>
                <a:gd name="T45" fmla="*/ 0 h 564"/>
                <a:gd name="T46" fmla="*/ 0 w 645"/>
                <a:gd name="T47" fmla="*/ 0 h 564"/>
                <a:gd name="T48" fmla="*/ 0 w 645"/>
                <a:gd name="T49" fmla="*/ 0 h 564"/>
                <a:gd name="T50" fmla="*/ 0 w 645"/>
                <a:gd name="T51" fmla="*/ 0 h 564"/>
                <a:gd name="T52" fmla="*/ 0 w 645"/>
                <a:gd name="T53" fmla="*/ 0 h 564"/>
                <a:gd name="T54" fmla="*/ 0 w 645"/>
                <a:gd name="T55" fmla="*/ 0 h 564"/>
                <a:gd name="T56" fmla="*/ 0 w 645"/>
                <a:gd name="T57" fmla="*/ 0 h 564"/>
                <a:gd name="T58" fmla="*/ 0 w 645"/>
                <a:gd name="T59" fmla="*/ 0 h 564"/>
                <a:gd name="T60" fmla="*/ 0 w 645"/>
                <a:gd name="T61" fmla="*/ 0 h 564"/>
                <a:gd name="T62" fmla="*/ 0 w 645"/>
                <a:gd name="T63" fmla="*/ 0 h 564"/>
                <a:gd name="T64" fmla="*/ 0 w 645"/>
                <a:gd name="T65" fmla="*/ 0 h 564"/>
                <a:gd name="T66" fmla="*/ 0 w 645"/>
                <a:gd name="T67" fmla="*/ 0 h 564"/>
                <a:gd name="T68" fmla="*/ 0 w 645"/>
                <a:gd name="T69" fmla="*/ 0 h 564"/>
                <a:gd name="T70" fmla="*/ 0 w 645"/>
                <a:gd name="T71" fmla="*/ 0 h 564"/>
                <a:gd name="T72" fmla="*/ 0 w 645"/>
                <a:gd name="T73" fmla="*/ 0 h 564"/>
                <a:gd name="T74" fmla="*/ 0 w 645"/>
                <a:gd name="T75" fmla="*/ 0 h 564"/>
                <a:gd name="T76" fmla="*/ 0 w 645"/>
                <a:gd name="T77" fmla="*/ 0 h 564"/>
                <a:gd name="T78" fmla="*/ 0 w 645"/>
                <a:gd name="T79" fmla="*/ 0 h 564"/>
                <a:gd name="T80" fmla="*/ 0 w 645"/>
                <a:gd name="T81" fmla="*/ 0 h 564"/>
                <a:gd name="T82" fmla="*/ 0 w 645"/>
                <a:gd name="T83" fmla="*/ 0 h 564"/>
                <a:gd name="T84" fmla="*/ 0 w 645"/>
                <a:gd name="T85" fmla="*/ 0 h 564"/>
                <a:gd name="T86" fmla="*/ 0 w 645"/>
                <a:gd name="T87" fmla="*/ 0 h 564"/>
                <a:gd name="T88" fmla="*/ 0 w 645"/>
                <a:gd name="T89" fmla="*/ 0 h 564"/>
                <a:gd name="T90" fmla="*/ 0 w 645"/>
                <a:gd name="T91" fmla="*/ 0 h 564"/>
                <a:gd name="T92" fmla="*/ 0 w 645"/>
                <a:gd name="T93" fmla="*/ 0 h 564"/>
                <a:gd name="T94" fmla="*/ 0 w 645"/>
                <a:gd name="T95" fmla="*/ 0 h 564"/>
                <a:gd name="T96" fmla="*/ 0 w 645"/>
                <a:gd name="T97" fmla="*/ 0 h 564"/>
                <a:gd name="T98" fmla="*/ 0 w 645"/>
                <a:gd name="T99" fmla="*/ 0 h 564"/>
                <a:gd name="T100" fmla="*/ 0 w 645"/>
                <a:gd name="T101" fmla="*/ 0 h 5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5"/>
                <a:gd name="T154" fmla="*/ 0 h 564"/>
                <a:gd name="T155" fmla="*/ 645 w 645"/>
                <a:gd name="T156" fmla="*/ 564 h 5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5" h="564">
                  <a:moveTo>
                    <a:pt x="645" y="182"/>
                  </a:moveTo>
                  <a:lnTo>
                    <a:pt x="645" y="182"/>
                  </a:lnTo>
                  <a:lnTo>
                    <a:pt x="644" y="163"/>
                  </a:lnTo>
                  <a:lnTo>
                    <a:pt x="642" y="144"/>
                  </a:lnTo>
                  <a:lnTo>
                    <a:pt x="639" y="127"/>
                  </a:lnTo>
                  <a:lnTo>
                    <a:pt x="635" y="111"/>
                  </a:lnTo>
                  <a:lnTo>
                    <a:pt x="629" y="95"/>
                  </a:lnTo>
                  <a:lnTo>
                    <a:pt x="623" y="81"/>
                  </a:lnTo>
                  <a:lnTo>
                    <a:pt x="615" y="68"/>
                  </a:lnTo>
                  <a:lnTo>
                    <a:pt x="606" y="55"/>
                  </a:lnTo>
                  <a:lnTo>
                    <a:pt x="595" y="40"/>
                  </a:lnTo>
                  <a:lnTo>
                    <a:pt x="582" y="29"/>
                  </a:lnTo>
                  <a:lnTo>
                    <a:pt x="570" y="19"/>
                  </a:lnTo>
                  <a:lnTo>
                    <a:pt x="557" y="12"/>
                  </a:lnTo>
                  <a:lnTo>
                    <a:pt x="544" y="6"/>
                  </a:lnTo>
                  <a:lnTo>
                    <a:pt x="533" y="3"/>
                  </a:lnTo>
                  <a:lnTo>
                    <a:pt x="521" y="1"/>
                  </a:lnTo>
                  <a:lnTo>
                    <a:pt x="508" y="0"/>
                  </a:lnTo>
                  <a:lnTo>
                    <a:pt x="498" y="0"/>
                  </a:lnTo>
                  <a:lnTo>
                    <a:pt x="488" y="1"/>
                  </a:lnTo>
                  <a:lnTo>
                    <a:pt x="466" y="7"/>
                  </a:lnTo>
                  <a:lnTo>
                    <a:pt x="446" y="14"/>
                  </a:lnTo>
                  <a:lnTo>
                    <a:pt x="427" y="23"/>
                  </a:lnTo>
                  <a:lnTo>
                    <a:pt x="409" y="33"/>
                  </a:lnTo>
                  <a:lnTo>
                    <a:pt x="390" y="45"/>
                  </a:lnTo>
                  <a:lnTo>
                    <a:pt x="358" y="63"/>
                  </a:lnTo>
                  <a:lnTo>
                    <a:pt x="341" y="74"/>
                  </a:lnTo>
                  <a:lnTo>
                    <a:pt x="332" y="76"/>
                  </a:lnTo>
                  <a:lnTo>
                    <a:pt x="322" y="78"/>
                  </a:lnTo>
                  <a:lnTo>
                    <a:pt x="313" y="76"/>
                  </a:lnTo>
                  <a:lnTo>
                    <a:pt x="303" y="74"/>
                  </a:lnTo>
                  <a:lnTo>
                    <a:pt x="286" y="63"/>
                  </a:lnTo>
                  <a:lnTo>
                    <a:pt x="241" y="38"/>
                  </a:lnTo>
                  <a:lnTo>
                    <a:pt x="217" y="23"/>
                  </a:lnTo>
                  <a:lnTo>
                    <a:pt x="191" y="12"/>
                  </a:lnTo>
                  <a:lnTo>
                    <a:pt x="176" y="7"/>
                  </a:lnTo>
                  <a:lnTo>
                    <a:pt x="163" y="3"/>
                  </a:lnTo>
                  <a:lnTo>
                    <a:pt x="149" y="1"/>
                  </a:lnTo>
                  <a:lnTo>
                    <a:pt x="135" y="0"/>
                  </a:lnTo>
                  <a:lnTo>
                    <a:pt x="123" y="0"/>
                  </a:lnTo>
                  <a:lnTo>
                    <a:pt x="111" y="3"/>
                  </a:lnTo>
                  <a:lnTo>
                    <a:pt x="100" y="6"/>
                  </a:lnTo>
                  <a:lnTo>
                    <a:pt x="88" y="10"/>
                  </a:lnTo>
                  <a:lnTo>
                    <a:pt x="77" y="16"/>
                  </a:lnTo>
                  <a:lnTo>
                    <a:pt x="65" y="25"/>
                  </a:lnTo>
                  <a:lnTo>
                    <a:pt x="54" y="35"/>
                  </a:lnTo>
                  <a:lnTo>
                    <a:pt x="42" y="46"/>
                  </a:lnTo>
                  <a:lnTo>
                    <a:pt x="32" y="59"/>
                  </a:lnTo>
                  <a:lnTo>
                    <a:pt x="23" y="74"/>
                  </a:lnTo>
                  <a:lnTo>
                    <a:pt x="16" y="88"/>
                  </a:lnTo>
                  <a:lnTo>
                    <a:pt x="10" y="104"/>
                  </a:lnTo>
                  <a:lnTo>
                    <a:pt x="6" y="121"/>
                  </a:lnTo>
                  <a:lnTo>
                    <a:pt x="3" y="138"/>
                  </a:lnTo>
                  <a:lnTo>
                    <a:pt x="0" y="157"/>
                  </a:lnTo>
                  <a:lnTo>
                    <a:pt x="0" y="176"/>
                  </a:lnTo>
                  <a:lnTo>
                    <a:pt x="0" y="199"/>
                  </a:lnTo>
                  <a:lnTo>
                    <a:pt x="3" y="223"/>
                  </a:lnTo>
                  <a:lnTo>
                    <a:pt x="8" y="249"/>
                  </a:lnTo>
                  <a:lnTo>
                    <a:pt x="13" y="274"/>
                  </a:lnTo>
                  <a:lnTo>
                    <a:pt x="21" y="300"/>
                  </a:lnTo>
                  <a:lnTo>
                    <a:pt x="29" y="324"/>
                  </a:lnTo>
                  <a:lnTo>
                    <a:pt x="39" y="349"/>
                  </a:lnTo>
                  <a:lnTo>
                    <a:pt x="49" y="373"/>
                  </a:lnTo>
                  <a:lnTo>
                    <a:pt x="60" y="396"/>
                  </a:lnTo>
                  <a:lnTo>
                    <a:pt x="73" y="419"/>
                  </a:lnTo>
                  <a:lnTo>
                    <a:pt x="84" y="441"/>
                  </a:lnTo>
                  <a:lnTo>
                    <a:pt x="97" y="461"/>
                  </a:lnTo>
                  <a:lnTo>
                    <a:pt x="110" y="480"/>
                  </a:lnTo>
                  <a:lnTo>
                    <a:pt x="123" y="497"/>
                  </a:lnTo>
                  <a:lnTo>
                    <a:pt x="136" y="513"/>
                  </a:lnTo>
                  <a:lnTo>
                    <a:pt x="149" y="526"/>
                  </a:lnTo>
                  <a:lnTo>
                    <a:pt x="160" y="536"/>
                  </a:lnTo>
                  <a:lnTo>
                    <a:pt x="171" y="545"/>
                  </a:lnTo>
                  <a:lnTo>
                    <a:pt x="182" y="551"/>
                  </a:lnTo>
                  <a:lnTo>
                    <a:pt x="192" y="556"/>
                  </a:lnTo>
                  <a:lnTo>
                    <a:pt x="201" y="559"/>
                  </a:lnTo>
                  <a:lnTo>
                    <a:pt x="211" y="562"/>
                  </a:lnTo>
                  <a:lnTo>
                    <a:pt x="220" y="564"/>
                  </a:lnTo>
                  <a:lnTo>
                    <a:pt x="228" y="564"/>
                  </a:lnTo>
                  <a:lnTo>
                    <a:pt x="243" y="562"/>
                  </a:lnTo>
                  <a:lnTo>
                    <a:pt x="257" y="559"/>
                  </a:lnTo>
                  <a:lnTo>
                    <a:pt x="270" y="554"/>
                  </a:lnTo>
                  <a:lnTo>
                    <a:pt x="282" y="548"/>
                  </a:lnTo>
                  <a:lnTo>
                    <a:pt x="292" y="541"/>
                  </a:lnTo>
                  <a:lnTo>
                    <a:pt x="299" y="533"/>
                  </a:lnTo>
                  <a:lnTo>
                    <a:pt x="309" y="523"/>
                  </a:lnTo>
                  <a:lnTo>
                    <a:pt x="310" y="522"/>
                  </a:lnTo>
                  <a:lnTo>
                    <a:pt x="316" y="519"/>
                  </a:lnTo>
                  <a:lnTo>
                    <a:pt x="322" y="517"/>
                  </a:lnTo>
                  <a:lnTo>
                    <a:pt x="328" y="519"/>
                  </a:lnTo>
                  <a:lnTo>
                    <a:pt x="332" y="523"/>
                  </a:lnTo>
                  <a:lnTo>
                    <a:pt x="334" y="525"/>
                  </a:lnTo>
                  <a:lnTo>
                    <a:pt x="336" y="529"/>
                  </a:lnTo>
                  <a:lnTo>
                    <a:pt x="342" y="535"/>
                  </a:lnTo>
                  <a:lnTo>
                    <a:pt x="351" y="543"/>
                  </a:lnTo>
                  <a:lnTo>
                    <a:pt x="361" y="551"/>
                  </a:lnTo>
                  <a:lnTo>
                    <a:pt x="371" y="556"/>
                  </a:lnTo>
                  <a:lnTo>
                    <a:pt x="384" y="561"/>
                  </a:lnTo>
                  <a:lnTo>
                    <a:pt x="398" y="562"/>
                  </a:lnTo>
                  <a:lnTo>
                    <a:pt x="411" y="561"/>
                  </a:lnTo>
                  <a:lnTo>
                    <a:pt x="426" y="556"/>
                  </a:lnTo>
                  <a:lnTo>
                    <a:pt x="442" y="548"/>
                  </a:lnTo>
                  <a:lnTo>
                    <a:pt x="459" y="536"/>
                  </a:lnTo>
                  <a:lnTo>
                    <a:pt x="482" y="516"/>
                  </a:lnTo>
                  <a:lnTo>
                    <a:pt x="504" y="494"/>
                  </a:lnTo>
                  <a:lnTo>
                    <a:pt x="522" y="473"/>
                  </a:lnTo>
                  <a:lnTo>
                    <a:pt x="541" y="451"/>
                  </a:lnTo>
                  <a:lnTo>
                    <a:pt x="557" y="428"/>
                  </a:lnTo>
                  <a:lnTo>
                    <a:pt x="573" y="407"/>
                  </a:lnTo>
                  <a:lnTo>
                    <a:pt x="586" y="383"/>
                  </a:lnTo>
                  <a:lnTo>
                    <a:pt x="599" y="360"/>
                  </a:lnTo>
                  <a:lnTo>
                    <a:pt x="609" y="337"/>
                  </a:lnTo>
                  <a:lnTo>
                    <a:pt x="619" y="314"/>
                  </a:lnTo>
                  <a:lnTo>
                    <a:pt x="626" y="291"/>
                  </a:lnTo>
                  <a:lnTo>
                    <a:pt x="634" y="268"/>
                  </a:lnTo>
                  <a:lnTo>
                    <a:pt x="638" y="245"/>
                  </a:lnTo>
                  <a:lnTo>
                    <a:pt x="642" y="223"/>
                  </a:lnTo>
                  <a:lnTo>
                    <a:pt x="644" y="202"/>
                  </a:lnTo>
                  <a:lnTo>
                    <a:pt x="645" y="182"/>
                  </a:lnTo>
                  <a:close/>
                  <a:moveTo>
                    <a:pt x="446" y="82"/>
                  </a:moveTo>
                  <a:lnTo>
                    <a:pt x="446" y="82"/>
                  </a:lnTo>
                  <a:lnTo>
                    <a:pt x="446" y="76"/>
                  </a:lnTo>
                  <a:lnTo>
                    <a:pt x="449" y="72"/>
                  </a:lnTo>
                  <a:lnTo>
                    <a:pt x="452" y="68"/>
                  </a:lnTo>
                  <a:lnTo>
                    <a:pt x="458" y="66"/>
                  </a:lnTo>
                  <a:lnTo>
                    <a:pt x="466" y="66"/>
                  </a:lnTo>
                  <a:lnTo>
                    <a:pt x="479" y="68"/>
                  </a:lnTo>
                  <a:lnTo>
                    <a:pt x="489" y="69"/>
                  </a:lnTo>
                  <a:lnTo>
                    <a:pt x="498" y="72"/>
                  </a:lnTo>
                  <a:lnTo>
                    <a:pt x="508" y="76"/>
                  </a:lnTo>
                  <a:lnTo>
                    <a:pt x="518" y="84"/>
                  </a:lnTo>
                  <a:lnTo>
                    <a:pt x="528" y="92"/>
                  </a:lnTo>
                  <a:lnTo>
                    <a:pt x="537" y="102"/>
                  </a:lnTo>
                  <a:lnTo>
                    <a:pt x="546" y="120"/>
                  </a:lnTo>
                  <a:lnTo>
                    <a:pt x="551" y="136"/>
                  </a:lnTo>
                  <a:lnTo>
                    <a:pt x="554" y="150"/>
                  </a:lnTo>
                  <a:lnTo>
                    <a:pt x="556" y="163"/>
                  </a:lnTo>
                  <a:lnTo>
                    <a:pt x="554" y="179"/>
                  </a:lnTo>
                  <a:lnTo>
                    <a:pt x="553" y="185"/>
                  </a:lnTo>
                  <a:lnTo>
                    <a:pt x="550" y="189"/>
                  </a:lnTo>
                  <a:lnTo>
                    <a:pt x="547" y="192"/>
                  </a:lnTo>
                  <a:lnTo>
                    <a:pt x="544" y="193"/>
                  </a:lnTo>
                  <a:lnTo>
                    <a:pt x="540" y="195"/>
                  </a:lnTo>
                  <a:lnTo>
                    <a:pt x="535" y="193"/>
                  </a:lnTo>
                  <a:lnTo>
                    <a:pt x="531" y="192"/>
                  </a:lnTo>
                  <a:lnTo>
                    <a:pt x="527" y="187"/>
                  </a:lnTo>
                  <a:lnTo>
                    <a:pt x="525" y="182"/>
                  </a:lnTo>
                  <a:lnTo>
                    <a:pt x="527" y="177"/>
                  </a:lnTo>
                  <a:lnTo>
                    <a:pt x="527" y="176"/>
                  </a:lnTo>
                  <a:lnTo>
                    <a:pt x="527" y="174"/>
                  </a:lnTo>
                  <a:lnTo>
                    <a:pt x="528" y="163"/>
                  </a:lnTo>
                  <a:lnTo>
                    <a:pt x="528" y="154"/>
                  </a:lnTo>
                  <a:lnTo>
                    <a:pt x="525" y="143"/>
                  </a:lnTo>
                  <a:lnTo>
                    <a:pt x="521" y="131"/>
                  </a:lnTo>
                  <a:lnTo>
                    <a:pt x="514" y="117"/>
                  </a:lnTo>
                  <a:lnTo>
                    <a:pt x="508" y="110"/>
                  </a:lnTo>
                  <a:lnTo>
                    <a:pt x="502" y="104"/>
                  </a:lnTo>
                  <a:lnTo>
                    <a:pt x="495" y="101"/>
                  </a:lnTo>
                  <a:lnTo>
                    <a:pt x="489" y="97"/>
                  </a:lnTo>
                  <a:lnTo>
                    <a:pt x="476" y="94"/>
                  </a:lnTo>
                  <a:lnTo>
                    <a:pt x="466" y="94"/>
                  </a:lnTo>
                  <a:lnTo>
                    <a:pt x="462" y="94"/>
                  </a:lnTo>
                  <a:lnTo>
                    <a:pt x="460" y="94"/>
                  </a:lnTo>
                  <a:lnTo>
                    <a:pt x="456" y="92"/>
                  </a:lnTo>
                  <a:lnTo>
                    <a:pt x="450" y="91"/>
                  </a:lnTo>
                  <a:lnTo>
                    <a:pt x="447" y="87"/>
                  </a:lnTo>
                  <a:lnTo>
                    <a:pt x="446" y="8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65" name="Freeform 8"/>
            <p:cNvSpPr>
              <a:spLocks noEditPoints="1"/>
            </p:cNvSpPr>
            <p:nvPr/>
          </p:nvSpPr>
          <p:spPr bwMode="auto">
            <a:xfrm>
              <a:off x="180" y="1035"/>
              <a:ext cx="349" cy="418"/>
            </a:xfrm>
            <a:custGeom>
              <a:avLst/>
              <a:gdLst>
                <a:gd name="T0" fmla="*/ 1 w 698"/>
                <a:gd name="T1" fmla="*/ 1 h 836"/>
                <a:gd name="T2" fmla="*/ 1 w 698"/>
                <a:gd name="T3" fmla="*/ 1 h 836"/>
                <a:gd name="T4" fmla="*/ 1 w 698"/>
                <a:gd name="T5" fmla="*/ 1 h 836"/>
                <a:gd name="T6" fmla="*/ 1 w 698"/>
                <a:gd name="T7" fmla="*/ 1 h 836"/>
                <a:gd name="T8" fmla="*/ 1 w 698"/>
                <a:gd name="T9" fmla="*/ 1 h 836"/>
                <a:gd name="T10" fmla="*/ 1 w 698"/>
                <a:gd name="T11" fmla="*/ 1 h 836"/>
                <a:gd name="T12" fmla="*/ 1 w 698"/>
                <a:gd name="T13" fmla="*/ 1 h 836"/>
                <a:gd name="T14" fmla="*/ 1 w 698"/>
                <a:gd name="T15" fmla="*/ 1 h 836"/>
                <a:gd name="T16" fmla="*/ 1 w 698"/>
                <a:gd name="T17" fmla="*/ 1 h 836"/>
                <a:gd name="T18" fmla="*/ 1 w 698"/>
                <a:gd name="T19" fmla="*/ 1 h 836"/>
                <a:gd name="T20" fmla="*/ 1 w 698"/>
                <a:gd name="T21" fmla="*/ 1 h 836"/>
                <a:gd name="T22" fmla="*/ 1 w 698"/>
                <a:gd name="T23" fmla="*/ 1 h 836"/>
                <a:gd name="T24" fmla="*/ 1 w 698"/>
                <a:gd name="T25" fmla="*/ 1 h 836"/>
                <a:gd name="T26" fmla="*/ 1 w 698"/>
                <a:gd name="T27" fmla="*/ 1 h 836"/>
                <a:gd name="T28" fmla="*/ 1 w 698"/>
                <a:gd name="T29" fmla="*/ 1 h 836"/>
                <a:gd name="T30" fmla="*/ 1 w 698"/>
                <a:gd name="T31" fmla="*/ 1 h 836"/>
                <a:gd name="T32" fmla="*/ 0 w 698"/>
                <a:gd name="T33" fmla="*/ 1 h 836"/>
                <a:gd name="T34" fmla="*/ 1 w 698"/>
                <a:gd name="T35" fmla="*/ 1 h 836"/>
                <a:gd name="T36" fmla="*/ 1 w 698"/>
                <a:gd name="T37" fmla="*/ 1 h 836"/>
                <a:gd name="T38" fmla="*/ 1 w 698"/>
                <a:gd name="T39" fmla="*/ 1 h 836"/>
                <a:gd name="T40" fmla="*/ 1 w 698"/>
                <a:gd name="T41" fmla="*/ 1 h 836"/>
                <a:gd name="T42" fmla="*/ 1 w 698"/>
                <a:gd name="T43" fmla="*/ 1 h 836"/>
                <a:gd name="T44" fmla="*/ 1 w 698"/>
                <a:gd name="T45" fmla="*/ 1 h 836"/>
                <a:gd name="T46" fmla="*/ 1 w 698"/>
                <a:gd name="T47" fmla="*/ 1 h 836"/>
                <a:gd name="T48" fmla="*/ 1 w 698"/>
                <a:gd name="T49" fmla="*/ 1 h 836"/>
                <a:gd name="T50" fmla="*/ 1 w 698"/>
                <a:gd name="T51" fmla="*/ 1 h 836"/>
                <a:gd name="T52" fmla="*/ 1 w 698"/>
                <a:gd name="T53" fmla="*/ 1 h 836"/>
                <a:gd name="T54" fmla="*/ 1 w 698"/>
                <a:gd name="T55" fmla="*/ 1 h 836"/>
                <a:gd name="T56" fmla="*/ 1 w 698"/>
                <a:gd name="T57" fmla="*/ 1 h 836"/>
                <a:gd name="T58" fmla="*/ 1 w 698"/>
                <a:gd name="T59" fmla="*/ 1 h 836"/>
                <a:gd name="T60" fmla="*/ 1 w 698"/>
                <a:gd name="T61" fmla="*/ 1 h 836"/>
                <a:gd name="T62" fmla="*/ 1 w 698"/>
                <a:gd name="T63" fmla="*/ 1 h 836"/>
                <a:gd name="T64" fmla="*/ 1 w 698"/>
                <a:gd name="T65" fmla="*/ 1 h 836"/>
                <a:gd name="T66" fmla="*/ 1 w 698"/>
                <a:gd name="T67" fmla="*/ 1 h 836"/>
                <a:gd name="T68" fmla="*/ 1 w 698"/>
                <a:gd name="T69" fmla="*/ 1 h 836"/>
                <a:gd name="T70" fmla="*/ 1 w 698"/>
                <a:gd name="T71" fmla="*/ 1 h 836"/>
                <a:gd name="T72" fmla="*/ 1 w 698"/>
                <a:gd name="T73" fmla="*/ 1 h 836"/>
                <a:gd name="T74" fmla="*/ 1 w 698"/>
                <a:gd name="T75" fmla="*/ 1 h 836"/>
                <a:gd name="T76" fmla="*/ 1 w 698"/>
                <a:gd name="T77" fmla="*/ 1 h 836"/>
                <a:gd name="T78" fmla="*/ 1 w 698"/>
                <a:gd name="T79" fmla="*/ 1 h 836"/>
                <a:gd name="T80" fmla="*/ 1 w 698"/>
                <a:gd name="T81" fmla="*/ 1 h 836"/>
                <a:gd name="T82" fmla="*/ 1 w 698"/>
                <a:gd name="T83" fmla="*/ 1 h 836"/>
                <a:gd name="T84" fmla="*/ 1 w 698"/>
                <a:gd name="T85" fmla="*/ 1 h 836"/>
                <a:gd name="T86" fmla="*/ 1 w 698"/>
                <a:gd name="T87" fmla="*/ 1 h 836"/>
                <a:gd name="T88" fmla="*/ 1 w 698"/>
                <a:gd name="T89" fmla="*/ 1 h 836"/>
                <a:gd name="T90" fmla="*/ 1 w 698"/>
                <a:gd name="T91" fmla="*/ 1 h 836"/>
                <a:gd name="T92" fmla="*/ 1 w 698"/>
                <a:gd name="T93" fmla="*/ 1 h 836"/>
                <a:gd name="T94" fmla="*/ 1 w 698"/>
                <a:gd name="T95" fmla="*/ 1 h 836"/>
                <a:gd name="T96" fmla="*/ 1 w 698"/>
                <a:gd name="T97" fmla="*/ 1 h 836"/>
                <a:gd name="T98" fmla="*/ 1 w 698"/>
                <a:gd name="T99" fmla="*/ 1 h 836"/>
                <a:gd name="T100" fmla="*/ 1 w 698"/>
                <a:gd name="T101" fmla="*/ 1 h 836"/>
                <a:gd name="T102" fmla="*/ 1 w 698"/>
                <a:gd name="T103" fmla="*/ 1 h 836"/>
                <a:gd name="T104" fmla="*/ 1 w 698"/>
                <a:gd name="T105" fmla="*/ 1 h 836"/>
                <a:gd name="T106" fmla="*/ 1 w 698"/>
                <a:gd name="T107" fmla="*/ 1 h 836"/>
                <a:gd name="T108" fmla="*/ 1 w 698"/>
                <a:gd name="T109" fmla="*/ 1 h 836"/>
                <a:gd name="T110" fmla="*/ 1 w 698"/>
                <a:gd name="T111" fmla="*/ 1 h 8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8"/>
                <a:gd name="T169" fmla="*/ 0 h 836"/>
                <a:gd name="T170" fmla="*/ 698 w 698"/>
                <a:gd name="T171" fmla="*/ 836 h 8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8" h="836">
                  <a:moveTo>
                    <a:pt x="655" y="283"/>
                  </a:moveTo>
                  <a:lnTo>
                    <a:pt x="655" y="283"/>
                  </a:lnTo>
                  <a:lnTo>
                    <a:pt x="640" y="267"/>
                  </a:lnTo>
                  <a:lnTo>
                    <a:pt x="626" y="254"/>
                  </a:lnTo>
                  <a:lnTo>
                    <a:pt x="611" y="242"/>
                  </a:lnTo>
                  <a:lnTo>
                    <a:pt x="596" y="234"/>
                  </a:lnTo>
                  <a:lnTo>
                    <a:pt x="581" y="226"/>
                  </a:lnTo>
                  <a:lnTo>
                    <a:pt x="565" y="222"/>
                  </a:lnTo>
                  <a:lnTo>
                    <a:pt x="551" y="219"/>
                  </a:lnTo>
                  <a:lnTo>
                    <a:pt x="535" y="218"/>
                  </a:lnTo>
                  <a:lnTo>
                    <a:pt x="518" y="219"/>
                  </a:lnTo>
                  <a:lnTo>
                    <a:pt x="502" y="222"/>
                  </a:lnTo>
                  <a:lnTo>
                    <a:pt x="486" y="226"/>
                  </a:lnTo>
                  <a:lnTo>
                    <a:pt x="470" y="231"/>
                  </a:lnTo>
                  <a:lnTo>
                    <a:pt x="456" y="238"/>
                  </a:lnTo>
                  <a:lnTo>
                    <a:pt x="441" y="245"/>
                  </a:lnTo>
                  <a:lnTo>
                    <a:pt x="415" y="259"/>
                  </a:lnTo>
                  <a:lnTo>
                    <a:pt x="374" y="284"/>
                  </a:lnTo>
                  <a:lnTo>
                    <a:pt x="379" y="257"/>
                  </a:lnTo>
                  <a:lnTo>
                    <a:pt x="382" y="226"/>
                  </a:lnTo>
                  <a:lnTo>
                    <a:pt x="410" y="222"/>
                  </a:lnTo>
                  <a:lnTo>
                    <a:pt x="424" y="219"/>
                  </a:lnTo>
                  <a:lnTo>
                    <a:pt x="438" y="213"/>
                  </a:lnTo>
                  <a:lnTo>
                    <a:pt x="454" y="208"/>
                  </a:lnTo>
                  <a:lnTo>
                    <a:pt x="469" y="199"/>
                  </a:lnTo>
                  <a:lnTo>
                    <a:pt x="483" y="189"/>
                  </a:lnTo>
                  <a:lnTo>
                    <a:pt x="496" y="177"/>
                  </a:lnTo>
                  <a:lnTo>
                    <a:pt x="505" y="169"/>
                  </a:lnTo>
                  <a:lnTo>
                    <a:pt x="512" y="159"/>
                  </a:lnTo>
                  <a:lnTo>
                    <a:pt x="519" y="148"/>
                  </a:lnTo>
                  <a:lnTo>
                    <a:pt x="525" y="138"/>
                  </a:lnTo>
                  <a:lnTo>
                    <a:pt x="534" y="118"/>
                  </a:lnTo>
                  <a:lnTo>
                    <a:pt x="539" y="97"/>
                  </a:lnTo>
                  <a:lnTo>
                    <a:pt x="544" y="78"/>
                  </a:lnTo>
                  <a:lnTo>
                    <a:pt x="547" y="59"/>
                  </a:lnTo>
                  <a:lnTo>
                    <a:pt x="548" y="30"/>
                  </a:lnTo>
                  <a:lnTo>
                    <a:pt x="547" y="16"/>
                  </a:lnTo>
                  <a:lnTo>
                    <a:pt x="545" y="12"/>
                  </a:lnTo>
                  <a:lnTo>
                    <a:pt x="544" y="7"/>
                  </a:lnTo>
                  <a:lnTo>
                    <a:pt x="539" y="4"/>
                  </a:lnTo>
                  <a:lnTo>
                    <a:pt x="535" y="4"/>
                  </a:lnTo>
                  <a:lnTo>
                    <a:pt x="522" y="3"/>
                  </a:lnTo>
                  <a:lnTo>
                    <a:pt x="493" y="4"/>
                  </a:lnTo>
                  <a:lnTo>
                    <a:pt x="474" y="7"/>
                  </a:lnTo>
                  <a:lnTo>
                    <a:pt x="454" y="12"/>
                  </a:lnTo>
                  <a:lnTo>
                    <a:pt x="434" y="17"/>
                  </a:lnTo>
                  <a:lnTo>
                    <a:pt x="412" y="27"/>
                  </a:lnTo>
                  <a:lnTo>
                    <a:pt x="402" y="33"/>
                  </a:lnTo>
                  <a:lnTo>
                    <a:pt x="392" y="39"/>
                  </a:lnTo>
                  <a:lnTo>
                    <a:pt x="382" y="46"/>
                  </a:lnTo>
                  <a:lnTo>
                    <a:pt x="374" y="55"/>
                  </a:lnTo>
                  <a:lnTo>
                    <a:pt x="362" y="68"/>
                  </a:lnTo>
                  <a:lnTo>
                    <a:pt x="353" y="81"/>
                  </a:lnTo>
                  <a:lnTo>
                    <a:pt x="345" y="69"/>
                  </a:lnTo>
                  <a:lnTo>
                    <a:pt x="335" y="58"/>
                  </a:lnTo>
                  <a:lnTo>
                    <a:pt x="323" y="48"/>
                  </a:lnTo>
                  <a:lnTo>
                    <a:pt x="312" y="40"/>
                  </a:lnTo>
                  <a:lnTo>
                    <a:pt x="300" y="32"/>
                  </a:lnTo>
                  <a:lnTo>
                    <a:pt x="288" y="26"/>
                  </a:lnTo>
                  <a:lnTo>
                    <a:pt x="265" y="16"/>
                  </a:lnTo>
                  <a:lnTo>
                    <a:pt x="244" y="9"/>
                  </a:lnTo>
                  <a:lnTo>
                    <a:pt x="226" y="4"/>
                  </a:lnTo>
                  <a:lnTo>
                    <a:pt x="209" y="0"/>
                  </a:lnTo>
                  <a:lnTo>
                    <a:pt x="205" y="1"/>
                  </a:lnTo>
                  <a:lnTo>
                    <a:pt x="200" y="3"/>
                  </a:lnTo>
                  <a:lnTo>
                    <a:pt x="196" y="6"/>
                  </a:lnTo>
                  <a:lnTo>
                    <a:pt x="195" y="10"/>
                  </a:lnTo>
                  <a:lnTo>
                    <a:pt x="189" y="32"/>
                  </a:lnTo>
                  <a:lnTo>
                    <a:pt x="186" y="53"/>
                  </a:lnTo>
                  <a:lnTo>
                    <a:pt x="185" y="82"/>
                  </a:lnTo>
                  <a:lnTo>
                    <a:pt x="186" y="105"/>
                  </a:lnTo>
                  <a:lnTo>
                    <a:pt x="190" y="130"/>
                  </a:lnTo>
                  <a:lnTo>
                    <a:pt x="193" y="141"/>
                  </a:lnTo>
                  <a:lnTo>
                    <a:pt x="198" y="154"/>
                  </a:lnTo>
                  <a:lnTo>
                    <a:pt x="203" y="166"/>
                  </a:lnTo>
                  <a:lnTo>
                    <a:pt x="211" y="179"/>
                  </a:lnTo>
                  <a:lnTo>
                    <a:pt x="219" y="192"/>
                  </a:lnTo>
                  <a:lnTo>
                    <a:pt x="229" y="202"/>
                  </a:lnTo>
                  <a:lnTo>
                    <a:pt x="241" y="212"/>
                  </a:lnTo>
                  <a:lnTo>
                    <a:pt x="252" y="222"/>
                  </a:lnTo>
                  <a:lnTo>
                    <a:pt x="265" y="229"/>
                  </a:lnTo>
                  <a:lnTo>
                    <a:pt x="277" y="236"/>
                  </a:lnTo>
                  <a:lnTo>
                    <a:pt x="301" y="246"/>
                  </a:lnTo>
                  <a:lnTo>
                    <a:pt x="317" y="252"/>
                  </a:lnTo>
                  <a:lnTo>
                    <a:pt x="330" y="257"/>
                  </a:lnTo>
                  <a:lnTo>
                    <a:pt x="350" y="261"/>
                  </a:lnTo>
                  <a:lnTo>
                    <a:pt x="345" y="295"/>
                  </a:lnTo>
                  <a:lnTo>
                    <a:pt x="336" y="291"/>
                  </a:lnTo>
                  <a:lnTo>
                    <a:pt x="326" y="285"/>
                  </a:lnTo>
                  <a:lnTo>
                    <a:pt x="294" y="267"/>
                  </a:lnTo>
                  <a:lnTo>
                    <a:pt x="275" y="255"/>
                  </a:lnTo>
                  <a:lnTo>
                    <a:pt x="255" y="244"/>
                  </a:lnTo>
                  <a:lnTo>
                    <a:pt x="234" y="234"/>
                  </a:lnTo>
                  <a:lnTo>
                    <a:pt x="211" y="226"/>
                  </a:lnTo>
                  <a:lnTo>
                    <a:pt x="187" y="221"/>
                  </a:lnTo>
                  <a:lnTo>
                    <a:pt x="175" y="219"/>
                  </a:lnTo>
                  <a:lnTo>
                    <a:pt x="162" y="218"/>
                  </a:lnTo>
                  <a:lnTo>
                    <a:pt x="147" y="219"/>
                  </a:lnTo>
                  <a:lnTo>
                    <a:pt x="133" y="221"/>
                  </a:lnTo>
                  <a:lnTo>
                    <a:pt x="120" y="225"/>
                  </a:lnTo>
                  <a:lnTo>
                    <a:pt x="105" y="231"/>
                  </a:lnTo>
                  <a:lnTo>
                    <a:pt x="91" y="238"/>
                  </a:lnTo>
                  <a:lnTo>
                    <a:pt x="76" y="248"/>
                  </a:lnTo>
                  <a:lnTo>
                    <a:pt x="63" y="259"/>
                  </a:lnTo>
                  <a:lnTo>
                    <a:pt x="49" y="272"/>
                  </a:lnTo>
                  <a:lnTo>
                    <a:pt x="37" y="288"/>
                  </a:lnTo>
                  <a:lnTo>
                    <a:pt x="27" y="306"/>
                  </a:lnTo>
                  <a:lnTo>
                    <a:pt x="19" y="323"/>
                  </a:lnTo>
                  <a:lnTo>
                    <a:pt x="12" y="342"/>
                  </a:lnTo>
                  <a:lnTo>
                    <a:pt x="7" y="360"/>
                  </a:lnTo>
                  <a:lnTo>
                    <a:pt x="3" y="379"/>
                  </a:lnTo>
                  <a:lnTo>
                    <a:pt x="1" y="399"/>
                  </a:lnTo>
                  <a:lnTo>
                    <a:pt x="0" y="421"/>
                  </a:lnTo>
                  <a:lnTo>
                    <a:pt x="1" y="447"/>
                  </a:lnTo>
                  <a:lnTo>
                    <a:pt x="4" y="473"/>
                  </a:lnTo>
                  <a:lnTo>
                    <a:pt x="9" y="499"/>
                  </a:lnTo>
                  <a:lnTo>
                    <a:pt x="14" y="526"/>
                  </a:lnTo>
                  <a:lnTo>
                    <a:pt x="22" y="552"/>
                  </a:lnTo>
                  <a:lnTo>
                    <a:pt x="30" y="578"/>
                  </a:lnTo>
                  <a:lnTo>
                    <a:pt x="40" y="604"/>
                  </a:lnTo>
                  <a:lnTo>
                    <a:pt x="52" y="630"/>
                  </a:lnTo>
                  <a:lnTo>
                    <a:pt x="63" y="654"/>
                  </a:lnTo>
                  <a:lnTo>
                    <a:pt x="75" y="677"/>
                  </a:lnTo>
                  <a:lnTo>
                    <a:pt x="88" y="701"/>
                  </a:lnTo>
                  <a:lnTo>
                    <a:pt x="102" y="721"/>
                  </a:lnTo>
                  <a:lnTo>
                    <a:pt x="115" y="741"/>
                  </a:lnTo>
                  <a:lnTo>
                    <a:pt x="130" y="760"/>
                  </a:lnTo>
                  <a:lnTo>
                    <a:pt x="143" y="775"/>
                  </a:lnTo>
                  <a:lnTo>
                    <a:pt x="157" y="790"/>
                  </a:lnTo>
                  <a:lnTo>
                    <a:pt x="170" y="801"/>
                  </a:lnTo>
                  <a:lnTo>
                    <a:pt x="183" y="811"/>
                  </a:lnTo>
                  <a:lnTo>
                    <a:pt x="195" y="819"/>
                  </a:lnTo>
                  <a:lnTo>
                    <a:pt x="208" y="826"/>
                  </a:lnTo>
                  <a:lnTo>
                    <a:pt x="219" y="830"/>
                  </a:lnTo>
                  <a:lnTo>
                    <a:pt x="232" y="833"/>
                  </a:lnTo>
                  <a:lnTo>
                    <a:pt x="244" y="836"/>
                  </a:lnTo>
                  <a:lnTo>
                    <a:pt x="255" y="836"/>
                  </a:lnTo>
                  <a:lnTo>
                    <a:pt x="271" y="835"/>
                  </a:lnTo>
                  <a:lnTo>
                    <a:pt x="286" y="832"/>
                  </a:lnTo>
                  <a:lnTo>
                    <a:pt x="300" y="827"/>
                  </a:lnTo>
                  <a:lnTo>
                    <a:pt x="312" y="822"/>
                  </a:lnTo>
                  <a:lnTo>
                    <a:pt x="323" y="816"/>
                  </a:lnTo>
                  <a:lnTo>
                    <a:pt x="332" y="809"/>
                  </a:lnTo>
                  <a:lnTo>
                    <a:pt x="348" y="796"/>
                  </a:lnTo>
                  <a:lnTo>
                    <a:pt x="361" y="809"/>
                  </a:lnTo>
                  <a:lnTo>
                    <a:pt x="372" y="817"/>
                  </a:lnTo>
                  <a:lnTo>
                    <a:pt x="388" y="826"/>
                  </a:lnTo>
                  <a:lnTo>
                    <a:pt x="397" y="829"/>
                  </a:lnTo>
                  <a:lnTo>
                    <a:pt x="405" y="832"/>
                  </a:lnTo>
                  <a:lnTo>
                    <a:pt x="415" y="833"/>
                  </a:lnTo>
                  <a:lnTo>
                    <a:pt x="425" y="835"/>
                  </a:lnTo>
                  <a:lnTo>
                    <a:pt x="434" y="833"/>
                  </a:lnTo>
                  <a:lnTo>
                    <a:pt x="444" y="832"/>
                  </a:lnTo>
                  <a:lnTo>
                    <a:pt x="453" y="830"/>
                  </a:lnTo>
                  <a:lnTo>
                    <a:pt x="463" y="826"/>
                  </a:lnTo>
                  <a:lnTo>
                    <a:pt x="473" y="822"/>
                  </a:lnTo>
                  <a:lnTo>
                    <a:pt x="483" y="816"/>
                  </a:lnTo>
                  <a:lnTo>
                    <a:pt x="493" y="809"/>
                  </a:lnTo>
                  <a:lnTo>
                    <a:pt x="503" y="801"/>
                  </a:lnTo>
                  <a:lnTo>
                    <a:pt x="528" y="780"/>
                  </a:lnTo>
                  <a:lnTo>
                    <a:pt x="549" y="758"/>
                  </a:lnTo>
                  <a:lnTo>
                    <a:pt x="570" y="735"/>
                  </a:lnTo>
                  <a:lnTo>
                    <a:pt x="588" y="712"/>
                  </a:lnTo>
                  <a:lnTo>
                    <a:pt x="607" y="689"/>
                  </a:lnTo>
                  <a:lnTo>
                    <a:pt x="623" y="666"/>
                  </a:lnTo>
                  <a:lnTo>
                    <a:pt x="637" y="641"/>
                  </a:lnTo>
                  <a:lnTo>
                    <a:pt x="650" y="617"/>
                  </a:lnTo>
                  <a:lnTo>
                    <a:pt x="661" y="592"/>
                  </a:lnTo>
                  <a:lnTo>
                    <a:pt x="671" y="568"/>
                  </a:lnTo>
                  <a:lnTo>
                    <a:pt x="679" y="543"/>
                  </a:lnTo>
                  <a:lnTo>
                    <a:pt x="686" y="519"/>
                  </a:lnTo>
                  <a:lnTo>
                    <a:pt x="691" y="496"/>
                  </a:lnTo>
                  <a:lnTo>
                    <a:pt x="695" y="473"/>
                  </a:lnTo>
                  <a:lnTo>
                    <a:pt x="698" y="450"/>
                  </a:lnTo>
                  <a:lnTo>
                    <a:pt x="698" y="427"/>
                  </a:lnTo>
                  <a:lnTo>
                    <a:pt x="698" y="406"/>
                  </a:lnTo>
                  <a:lnTo>
                    <a:pt x="695" y="386"/>
                  </a:lnTo>
                  <a:lnTo>
                    <a:pt x="692" y="366"/>
                  </a:lnTo>
                  <a:lnTo>
                    <a:pt x="688" y="347"/>
                  </a:lnTo>
                  <a:lnTo>
                    <a:pt x="682" y="330"/>
                  </a:lnTo>
                  <a:lnTo>
                    <a:pt x="673" y="314"/>
                  </a:lnTo>
                  <a:lnTo>
                    <a:pt x="665" y="298"/>
                  </a:lnTo>
                  <a:lnTo>
                    <a:pt x="655" y="283"/>
                  </a:lnTo>
                  <a:close/>
                  <a:moveTo>
                    <a:pt x="378" y="788"/>
                  </a:moveTo>
                  <a:lnTo>
                    <a:pt x="378" y="788"/>
                  </a:lnTo>
                  <a:lnTo>
                    <a:pt x="369" y="780"/>
                  </a:lnTo>
                  <a:lnTo>
                    <a:pt x="363" y="774"/>
                  </a:lnTo>
                  <a:lnTo>
                    <a:pt x="361" y="770"/>
                  </a:lnTo>
                  <a:lnTo>
                    <a:pt x="359" y="768"/>
                  </a:lnTo>
                  <a:lnTo>
                    <a:pt x="355" y="764"/>
                  </a:lnTo>
                  <a:lnTo>
                    <a:pt x="349" y="762"/>
                  </a:lnTo>
                  <a:lnTo>
                    <a:pt x="343" y="764"/>
                  </a:lnTo>
                  <a:lnTo>
                    <a:pt x="337" y="767"/>
                  </a:lnTo>
                  <a:lnTo>
                    <a:pt x="336" y="768"/>
                  </a:lnTo>
                  <a:lnTo>
                    <a:pt x="326" y="778"/>
                  </a:lnTo>
                  <a:lnTo>
                    <a:pt x="319" y="786"/>
                  </a:lnTo>
                  <a:lnTo>
                    <a:pt x="309" y="793"/>
                  </a:lnTo>
                  <a:lnTo>
                    <a:pt x="297" y="799"/>
                  </a:lnTo>
                  <a:lnTo>
                    <a:pt x="284" y="804"/>
                  </a:lnTo>
                  <a:lnTo>
                    <a:pt x="270" y="807"/>
                  </a:lnTo>
                  <a:lnTo>
                    <a:pt x="255" y="809"/>
                  </a:lnTo>
                  <a:lnTo>
                    <a:pt x="247" y="809"/>
                  </a:lnTo>
                  <a:lnTo>
                    <a:pt x="238" y="807"/>
                  </a:lnTo>
                  <a:lnTo>
                    <a:pt x="228" y="804"/>
                  </a:lnTo>
                  <a:lnTo>
                    <a:pt x="219" y="801"/>
                  </a:lnTo>
                  <a:lnTo>
                    <a:pt x="209" y="796"/>
                  </a:lnTo>
                  <a:lnTo>
                    <a:pt x="198" y="790"/>
                  </a:lnTo>
                  <a:lnTo>
                    <a:pt x="187" y="781"/>
                  </a:lnTo>
                  <a:lnTo>
                    <a:pt x="176" y="771"/>
                  </a:lnTo>
                  <a:lnTo>
                    <a:pt x="163" y="758"/>
                  </a:lnTo>
                  <a:lnTo>
                    <a:pt x="150" y="742"/>
                  </a:lnTo>
                  <a:lnTo>
                    <a:pt x="137" y="725"/>
                  </a:lnTo>
                  <a:lnTo>
                    <a:pt x="124" y="706"/>
                  </a:lnTo>
                  <a:lnTo>
                    <a:pt x="111" y="686"/>
                  </a:lnTo>
                  <a:lnTo>
                    <a:pt x="100" y="664"/>
                  </a:lnTo>
                  <a:lnTo>
                    <a:pt x="87" y="641"/>
                  </a:lnTo>
                  <a:lnTo>
                    <a:pt x="76" y="618"/>
                  </a:lnTo>
                  <a:lnTo>
                    <a:pt x="66" y="594"/>
                  </a:lnTo>
                  <a:lnTo>
                    <a:pt x="56" y="569"/>
                  </a:lnTo>
                  <a:lnTo>
                    <a:pt x="48" y="545"/>
                  </a:lnTo>
                  <a:lnTo>
                    <a:pt x="40" y="519"/>
                  </a:lnTo>
                  <a:lnTo>
                    <a:pt x="35" y="494"/>
                  </a:lnTo>
                  <a:lnTo>
                    <a:pt x="30" y="468"/>
                  </a:lnTo>
                  <a:lnTo>
                    <a:pt x="27" y="444"/>
                  </a:lnTo>
                  <a:lnTo>
                    <a:pt x="27" y="421"/>
                  </a:lnTo>
                  <a:lnTo>
                    <a:pt x="27" y="402"/>
                  </a:lnTo>
                  <a:lnTo>
                    <a:pt x="30" y="383"/>
                  </a:lnTo>
                  <a:lnTo>
                    <a:pt x="33" y="366"/>
                  </a:lnTo>
                  <a:lnTo>
                    <a:pt x="37" y="349"/>
                  </a:lnTo>
                  <a:lnTo>
                    <a:pt x="43" y="333"/>
                  </a:lnTo>
                  <a:lnTo>
                    <a:pt x="50" y="319"/>
                  </a:lnTo>
                  <a:lnTo>
                    <a:pt x="59" y="304"/>
                  </a:lnTo>
                  <a:lnTo>
                    <a:pt x="69" y="291"/>
                  </a:lnTo>
                  <a:lnTo>
                    <a:pt x="81" y="280"/>
                  </a:lnTo>
                  <a:lnTo>
                    <a:pt x="92" y="270"/>
                  </a:lnTo>
                  <a:lnTo>
                    <a:pt x="104" y="261"/>
                  </a:lnTo>
                  <a:lnTo>
                    <a:pt x="115" y="255"/>
                  </a:lnTo>
                  <a:lnTo>
                    <a:pt x="127" y="251"/>
                  </a:lnTo>
                  <a:lnTo>
                    <a:pt x="138" y="248"/>
                  </a:lnTo>
                  <a:lnTo>
                    <a:pt x="150" y="245"/>
                  </a:lnTo>
                  <a:lnTo>
                    <a:pt x="162" y="245"/>
                  </a:lnTo>
                  <a:lnTo>
                    <a:pt x="176" y="246"/>
                  </a:lnTo>
                  <a:lnTo>
                    <a:pt x="190" y="248"/>
                  </a:lnTo>
                  <a:lnTo>
                    <a:pt x="203" y="252"/>
                  </a:lnTo>
                  <a:lnTo>
                    <a:pt x="218" y="257"/>
                  </a:lnTo>
                  <a:lnTo>
                    <a:pt x="244" y="268"/>
                  </a:lnTo>
                  <a:lnTo>
                    <a:pt x="268" y="283"/>
                  </a:lnTo>
                  <a:lnTo>
                    <a:pt x="313" y="308"/>
                  </a:lnTo>
                  <a:lnTo>
                    <a:pt x="330" y="319"/>
                  </a:lnTo>
                  <a:lnTo>
                    <a:pt x="340" y="321"/>
                  </a:lnTo>
                  <a:lnTo>
                    <a:pt x="349" y="323"/>
                  </a:lnTo>
                  <a:lnTo>
                    <a:pt x="359" y="321"/>
                  </a:lnTo>
                  <a:lnTo>
                    <a:pt x="368" y="319"/>
                  </a:lnTo>
                  <a:lnTo>
                    <a:pt x="385" y="308"/>
                  </a:lnTo>
                  <a:lnTo>
                    <a:pt x="417" y="290"/>
                  </a:lnTo>
                  <a:lnTo>
                    <a:pt x="436" y="278"/>
                  </a:lnTo>
                  <a:lnTo>
                    <a:pt x="454" y="268"/>
                  </a:lnTo>
                  <a:lnTo>
                    <a:pt x="473" y="259"/>
                  </a:lnTo>
                  <a:lnTo>
                    <a:pt x="493" y="252"/>
                  </a:lnTo>
                  <a:lnTo>
                    <a:pt x="515" y="246"/>
                  </a:lnTo>
                  <a:lnTo>
                    <a:pt x="525" y="245"/>
                  </a:lnTo>
                  <a:lnTo>
                    <a:pt x="535" y="245"/>
                  </a:lnTo>
                  <a:lnTo>
                    <a:pt x="548" y="246"/>
                  </a:lnTo>
                  <a:lnTo>
                    <a:pt x="560" y="248"/>
                  </a:lnTo>
                  <a:lnTo>
                    <a:pt x="571" y="251"/>
                  </a:lnTo>
                  <a:lnTo>
                    <a:pt x="584" y="257"/>
                  </a:lnTo>
                  <a:lnTo>
                    <a:pt x="597" y="264"/>
                  </a:lnTo>
                  <a:lnTo>
                    <a:pt x="609" y="274"/>
                  </a:lnTo>
                  <a:lnTo>
                    <a:pt x="622" y="285"/>
                  </a:lnTo>
                  <a:lnTo>
                    <a:pt x="633" y="300"/>
                  </a:lnTo>
                  <a:lnTo>
                    <a:pt x="642" y="313"/>
                  </a:lnTo>
                  <a:lnTo>
                    <a:pt x="650" y="326"/>
                  </a:lnTo>
                  <a:lnTo>
                    <a:pt x="656" y="340"/>
                  </a:lnTo>
                  <a:lnTo>
                    <a:pt x="662" y="356"/>
                  </a:lnTo>
                  <a:lnTo>
                    <a:pt x="666" y="372"/>
                  </a:lnTo>
                  <a:lnTo>
                    <a:pt x="669" y="389"/>
                  </a:lnTo>
                  <a:lnTo>
                    <a:pt x="671" y="408"/>
                  </a:lnTo>
                  <a:lnTo>
                    <a:pt x="672" y="427"/>
                  </a:lnTo>
                  <a:lnTo>
                    <a:pt x="671" y="447"/>
                  </a:lnTo>
                  <a:lnTo>
                    <a:pt x="669" y="468"/>
                  </a:lnTo>
                  <a:lnTo>
                    <a:pt x="665" y="490"/>
                  </a:lnTo>
                  <a:lnTo>
                    <a:pt x="661" y="513"/>
                  </a:lnTo>
                  <a:lnTo>
                    <a:pt x="653" y="536"/>
                  </a:lnTo>
                  <a:lnTo>
                    <a:pt x="646" y="559"/>
                  </a:lnTo>
                  <a:lnTo>
                    <a:pt x="636" y="582"/>
                  </a:lnTo>
                  <a:lnTo>
                    <a:pt x="626" y="605"/>
                  </a:lnTo>
                  <a:lnTo>
                    <a:pt x="613" y="628"/>
                  </a:lnTo>
                  <a:lnTo>
                    <a:pt x="600" y="652"/>
                  </a:lnTo>
                  <a:lnTo>
                    <a:pt x="584" y="673"/>
                  </a:lnTo>
                  <a:lnTo>
                    <a:pt x="568" y="696"/>
                  </a:lnTo>
                  <a:lnTo>
                    <a:pt x="549" y="718"/>
                  </a:lnTo>
                  <a:lnTo>
                    <a:pt x="531" y="739"/>
                  </a:lnTo>
                  <a:lnTo>
                    <a:pt x="509" y="761"/>
                  </a:lnTo>
                  <a:lnTo>
                    <a:pt x="486" y="781"/>
                  </a:lnTo>
                  <a:lnTo>
                    <a:pt x="469" y="793"/>
                  </a:lnTo>
                  <a:lnTo>
                    <a:pt x="453" y="801"/>
                  </a:lnTo>
                  <a:lnTo>
                    <a:pt x="438" y="806"/>
                  </a:lnTo>
                  <a:lnTo>
                    <a:pt x="425" y="807"/>
                  </a:lnTo>
                  <a:lnTo>
                    <a:pt x="411" y="806"/>
                  </a:lnTo>
                  <a:lnTo>
                    <a:pt x="398" y="801"/>
                  </a:lnTo>
                  <a:lnTo>
                    <a:pt x="388" y="796"/>
                  </a:lnTo>
                  <a:lnTo>
                    <a:pt x="378" y="788"/>
                  </a:lnTo>
                  <a:close/>
                  <a:moveTo>
                    <a:pt x="232" y="164"/>
                  </a:moveTo>
                  <a:lnTo>
                    <a:pt x="232" y="164"/>
                  </a:lnTo>
                  <a:lnTo>
                    <a:pt x="228" y="154"/>
                  </a:lnTo>
                  <a:lnTo>
                    <a:pt x="222" y="144"/>
                  </a:lnTo>
                  <a:lnTo>
                    <a:pt x="219" y="134"/>
                  </a:lnTo>
                  <a:lnTo>
                    <a:pt x="216" y="124"/>
                  </a:lnTo>
                  <a:lnTo>
                    <a:pt x="213" y="102"/>
                  </a:lnTo>
                  <a:lnTo>
                    <a:pt x="212" y="82"/>
                  </a:lnTo>
                  <a:lnTo>
                    <a:pt x="213" y="56"/>
                  </a:lnTo>
                  <a:lnTo>
                    <a:pt x="216" y="36"/>
                  </a:lnTo>
                  <a:lnTo>
                    <a:pt x="218" y="29"/>
                  </a:lnTo>
                  <a:lnTo>
                    <a:pt x="242" y="36"/>
                  </a:lnTo>
                  <a:lnTo>
                    <a:pt x="258" y="42"/>
                  </a:lnTo>
                  <a:lnTo>
                    <a:pt x="274" y="49"/>
                  </a:lnTo>
                  <a:lnTo>
                    <a:pt x="291" y="59"/>
                  </a:lnTo>
                  <a:lnTo>
                    <a:pt x="307" y="69"/>
                  </a:lnTo>
                  <a:lnTo>
                    <a:pt x="322" y="84"/>
                  </a:lnTo>
                  <a:lnTo>
                    <a:pt x="327" y="91"/>
                  </a:lnTo>
                  <a:lnTo>
                    <a:pt x="333" y="98"/>
                  </a:lnTo>
                  <a:lnTo>
                    <a:pt x="339" y="108"/>
                  </a:lnTo>
                  <a:lnTo>
                    <a:pt x="343" y="118"/>
                  </a:lnTo>
                  <a:lnTo>
                    <a:pt x="348" y="128"/>
                  </a:lnTo>
                  <a:lnTo>
                    <a:pt x="350" y="138"/>
                  </a:lnTo>
                  <a:lnTo>
                    <a:pt x="353" y="160"/>
                  </a:lnTo>
                  <a:lnTo>
                    <a:pt x="355" y="180"/>
                  </a:lnTo>
                  <a:lnTo>
                    <a:pt x="353" y="206"/>
                  </a:lnTo>
                  <a:lnTo>
                    <a:pt x="350" y="226"/>
                  </a:lnTo>
                  <a:lnTo>
                    <a:pt x="349" y="234"/>
                  </a:lnTo>
                  <a:lnTo>
                    <a:pt x="324" y="226"/>
                  </a:lnTo>
                  <a:lnTo>
                    <a:pt x="309" y="221"/>
                  </a:lnTo>
                  <a:lnTo>
                    <a:pt x="291" y="213"/>
                  </a:lnTo>
                  <a:lnTo>
                    <a:pt x="275" y="203"/>
                  </a:lnTo>
                  <a:lnTo>
                    <a:pt x="260" y="193"/>
                  </a:lnTo>
                  <a:lnTo>
                    <a:pt x="245" y="179"/>
                  </a:lnTo>
                  <a:lnTo>
                    <a:pt x="238" y="172"/>
                  </a:lnTo>
                  <a:lnTo>
                    <a:pt x="232" y="164"/>
                  </a:lnTo>
                  <a:close/>
                  <a:moveTo>
                    <a:pt x="384" y="65"/>
                  </a:moveTo>
                  <a:lnTo>
                    <a:pt x="392" y="74"/>
                  </a:lnTo>
                  <a:lnTo>
                    <a:pt x="399" y="68"/>
                  </a:lnTo>
                  <a:lnTo>
                    <a:pt x="408" y="61"/>
                  </a:lnTo>
                  <a:lnTo>
                    <a:pt x="424" y="50"/>
                  </a:lnTo>
                  <a:lnTo>
                    <a:pt x="443" y="43"/>
                  </a:lnTo>
                  <a:lnTo>
                    <a:pt x="460" y="37"/>
                  </a:lnTo>
                  <a:lnTo>
                    <a:pt x="477" y="35"/>
                  </a:lnTo>
                  <a:lnTo>
                    <a:pt x="495" y="32"/>
                  </a:lnTo>
                  <a:lnTo>
                    <a:pt x="521" y="30"/>
                  </a:lnTo>
                  <a:lnTo>
                    <a:pt x="519" y="56"/>
                  </a:lnTo>
                  <a:lnTo>
                    <a:pt x="518" y="74"/>
                  </a:lnTo>
                  <a:lnTo>
                    <a:pt x="513" y="91"/>
                  </a:lnTo>
                  <a:lnTo>
                    <a:pt x="508" y="108"/>
                  </a:lnTo>
                  <a:lnTo>
                    <a:pt x="500" y="127"/>
                  </a:lnTo>
                  <a:lnTo>
                    <a:pt x="490" y="143"/>
                  </a:lnTo>
                  <a:lnTo>
                    <a:pt x="485" y="151"/>
                  </a:lnTo>
                  <a:lnTo>
                    <a:pt x="477" y="159"/>
                  </a:lnTo>
                  <a:lnTo>
                    <a:pt x="467" y="167"/>
                  </a:lnTo>
                  <a:lnTo>
                    <a:pt x="456" y="176"/>
                  </a:lnTo>
                  <a:lnTo>
                    <a:pt x="444" y="182"/>
                  </a:lnTo>
                  <a:lnTo>
                    <a:pt x="431" y="187"/>
                  </a:lnTo>
                  <a:lnTo>
                    <a:pt x="418" y="192"/>
                  </a:lnTo>
                  <a:lnTo>
                    <a:pt x="407" y="196"/>
                  </a:lnTo>
                  <a:lnTo>
                    <a:pt x="382" y="200"/>
                  </a:lnTo>
                  <a:lnTo>
                    <a:pt x="382" y="193"/>
                  </a:lnTo>
                  <a:lnTo>
                    <a:pt x="381" y="190"/>
                  </a:lnTo>
                  <a:lnTo>
                    <a:pt x="381" y="180"/>
                  </a:lnTo>
                  <a:lnTo>
                    <a:pt x="381" y="163"/>
                  </a:lnTo>
                  <a:lnTo>
                    <a:pt x="379" y="146"/>
                  </a:lnTo>
                  <a:lnTo>
                    <a:pt x="375" y="127"/>
                  </a:lnTo>
                  <a:lnTo>
                    <a:pt x="369" y="108"/>
                  </a:lnTo>
                  <a:lnTo>
                    <a:pt x="379" y="91"/>
                  </a:lnTo>
                  <a:lnTo>
                    <a:pt x="385" y="82"/>
                  </a:lnTo>
                  <a:lnTo>
                    <a:pt x="392" y="74"/>
                  </a:lnTo>
                  <a:lnTo>
                    <a:pt x="384" y="65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66" name="Freeform 9"/>
            <p:cNvSpPr>
              <a:spLocks/>
            </p:cNvSpPr>
            <p:nvPr/>
          </p:nvSpPr>
          <p:spPr bwMode="auto">
            <a:xfrm>
              <a:off x="417" y="1191"/>
              <a:ext cx="54" cy="64"/>
            </a:xfrm>
            <a:custGeom>
              <a:avLst/>
              <a:gdLst>
                <a:gd name="T0" fmla="*/ 0 w 110"/>
                <a:gd name="T1" fmla="*/ 0 h 129"/>
                <a:gd name="T2" fmla="*/ 0 w 110"/>
                <a:gd name="T3" fmla="*/ 0 h 129"/>
                <a:gd name="T4" fmla="*/ 0 w 110"/>
                <a:gd name="T5" fmla="*/ 0 h 129"/>
                <a:gd name="T6" fmla="*/ 0 w 110"/>
                <a:gd name="T7" fmla="*/ 0 h 129"/>
                <a:gd name="T8" fmla="*/ 0 w 110"/>
                <a:gd name="T9" fmla="*/ 0 h 129"/>
                <a:gd name="T10" fmla="*/ 0 w 110"/>
                <a:gd name="T11" fmla="*/ 0 h 129"/>
                <a:gd name="T12" fmla="*/ 0 w 110"/>
                <a:gd name="T13" fmla="*/ 0 h 129"/>
                <a:gd name="T14" fmla="*/ 0 w 110"/>
                <a:gd name="T15" fmla="*/ 0 h 129"/>
                <a:gd name="T16" fmla="*/ 0 w 110"/>
                <a:gd name="T17" fmla="*/ 0 h 129"/>
                <a:gd name="T18" fmla="*/ 0 w 110"/>
                <a:gd name="T19" fmla="*/ 0 h 129"/>
                <a:gd name="T20" fmla="*/ 0 w 110"/>
                <a:gd name="T21" fmla="*/ 0 h 129"/>
                <a:gd name="T22" fmla="*/ 0 w 110"/>
                <a:gd name="T23" fmla="*/ 0 h 129"/>
                <a:gd name="T24" fmla="*/ 0 w 110"/>
                <a:gd name="T25" fmla="*/ 0 h 129"/>
                <a:gd name="T26" fmla="*/ 0 w 110"/>
                <a:gd name="T27" fmla="*/ 0 h 129"/>
                <a:gd name="T28" fmla="*/ 0 w 110"/>
                <a:gd name="T29" fmla="*/ 0 h 129"/>
                <a:gd name="T30" fmla="*/ 0 w 110"/>
                <a:gd name="T31" fmla="*/ 0 h 129"/>
                <a:gd name="T32" fmla="*/ 0 w 110"/>
                <a:gd name="T33" fmla="*/ 0 h 129"/>
                <a:gd name="T34" fmla="*/ 0 w 110"/>
                <a:gd name="T35" fmla="*/ 0 h 129"/>
                <a:gd name="T36" fmla="*/ 0 w 110"/>
                <a:gd name="T37" fmla="*/ 0 h 129"/>
                <a:gd name="T38" fmla="*/ 0 w 110"/>
                <a:gd name="T39" fmla="*/ 0 h 129"/>
                <a:gd name="T40" fmla="*/ 0 w 110"/>
                <a:gd name="T41" fmla="*/ 0 h 129"/>
                <a:gd name="T42" fmla="*/ 0 w 110"/>
                <a:gd name="T43" fmla="*/ 0 h 129"/>
                <a:gd name="T44" fmla="*/ 0 w 110"/>
                <a:gd name="T45" fmla="*/ 0 h 129"/>
                <a:gd name="T46" fmla="*/ 0 w 110"/>
                <a:gd name="T47" fmla="*/ 0 h 129"/>
                <a:gd name="T48" fmla="*/ 0 w 110"/>
                <a:gd name="T49" fmla="*/ 0 h 129"/>
                <a:gd name="T50" fmla="*/ 0 w 110"/>
                <a:gd name="T51" fmla="*/ 0 h 129"/>
                <a:gd name="T52" fmla="*/ 0 w 110"/>
                <a:gd name="T53" fmla="*/ 0 h 129"/>
                <a:gd name="T54" fmla="*/ 0 w 110"/>
                <a:gd name="T55" fmla="*/ 0 h 129"/>
                <a:gd name="T56" fmla="*/ 0 w 110"/>
                <a:gd name="T57" fmla="*/ 0 h 129"/>
                <a:gd name="T58" fmla="*/ 0 w 110"/>
                <a:gd name="T59" fmla="*/ 0 h 129"/>
                <a:gd name="T60" fmla="*/ 0 w 110"/>
                <a:gd name="T61" fmla="*/ 0 h 129"/>
                <a:gd name="T62" fmla="*/ 0 w 110"/>
                <a:gd name="T63" fmla="*/ 0 h 1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129"/>
                <a:gd name="T98" fmla="*/ 110 w 110"/>
                <a:gd name="T99" fmla="*/ 129 h 1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129">
                  <a:moveTo>
                    <a:pt x="14" y="28"/>
                  </a:moveTo>
                  <a:lnTo>
                    <a:pt x="14" y="28"/>
                  </a:lnTo>
                  <a:lnTo>
                    <a:pt x="16" y="28"/>
                  </a:lnTo>
                  <a:lnTo>
                    <a:pt x="20" y="28"/>
                  </a:lnTo>
                  <a:lnTo>
                    <a:pt x="30" y="28"/>
                  </a:lnTo>
                  <a:lnTo>
                    <a:pt x="43" y="31"/>
                  </a:lnTo>
                  <a:lnTo>
                    <a:pt x="49" y="35"/>
                  </a:lnTo>
                  <a:lnTo>
                    <a:pt x="56" y="38"/>
                  </a:lnTo>
                  <a:lnTo>
                    <a:pt x="62" y="44"/>
                  </a:lnTo>
                  <a:lnTo>
                    <a:pt x="68" y="51"/>
                  </a:lnTo>
                  <a:lnTo>
                    <a:pt x="75" y="65"/>
                  </a:lnTo>
                  <a:lnTo>
                    <a:pt x="79" y="77"/>
                  </a:lnTo>
                  <a:lnTo>
                    <a:pt x="82" y="88"/>
                  </a:lnTo>
                  <a:lnTo>
                    <a:pt x="82" y="97"/>
                  </a:lnTo>
                  <a:lnTo>
                    <a:pt x="81" y="108"/>
                  </a:lnTo>
                  <a:lnTo>
                    <a:pt x="81" y="110"/>
                  </a:lnTo>
                  <a:lnTo>
                    <a:pt x="81" y="111"/>
                  </a:lnTo>
                  <a:lnTo>
                    <a:pt x="79" y="116"/>
                  </a:lnTo>
                  <a:lnTo>
                    <a:pt x="81" y="121"/>
                  </a:lnTo>
                  <a:lnTo>
                    <a:pt x="85" y="126"/>
                  </a:lnTo>
                  <a:lnTo>
                    <a:pt x="89" y="127"/>
                  </a:lnTo>
                  <a:lnTo>
                    <a:pt x="94" y="129"/>
                  </a:lnTo>
                  <a:lnTo>
                    <a:pt x="98" y="127"/>
                  </a:lnTo>
                  <a:lnTo>
                    <a:pt x="101" y="126"/>
                  </a:lnTo>
                  <a:lnTo>
                    <a:pt x="104" y="123"/>
                  </a:lnTo>
                  <a:lnTo>
                    <a:pt x="107" y="119"/>
                  </a:lnTo>
                  <a:lnTo>
                    <a:pt x="108" y="113"/>
                  </a:lnTo>
                  <a:lnTo>
                    <a:pt x="110" y="97"/>
                  </a:lnTo>
                  <a:lnTo>
                    <a:pt x="108" y="84"/>
                  </a:lnTo>
                  <a:lnTo>
                    <a:pt x="105" y="70"/>
                  </a:lnTo>
                  <a:lnTo>
                    <a:pt x="100" y="54"/>
                  </a:lnTo>
                  <a:lnTo>
                    <a:pt x="91" y="36"/>
                  </a:lnTo>
                  <a:lnTo>
                    <a:pt x="82" y="26"/>
                  </a:lnTo>
                  <a:lnTo>
                    <a:pt x="72" y="18"/>
                  </a:lnTo>
                  <a:lnTo>
                    <a:pt x="62" y="10"/>
                  </a:lnTo>
                  <a:lnTo>
                    <a:pt x="52" y="6"/>
                  </a:lnTo>
                  <a:lnTo>
                    <a:pt x="43" y="3"/>
                  </a:lnTo>
                  <a:lnTo>
                    <a:pt x="33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10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3" name="Group 4"/>
          <p:cNvGrpSpPr>
            <a:grpSpLocks noChangeAspect="1"/>
          </p:cNvGrpSpPr>
          <p:nvPr/>
        </p:nvGrpSpPr>
        <p:grpSpPr bwMode="auto">
          <a:xfrm>
            <a:off x="2562225" y="1435100"/>
            <a:ext cx="417513" cy="500063"/>
            <a:chOff x="180" y="1035"/>
            <a:chExt cx="349" cy="418"/>
          </a:xfrm>
        </p:grpSpPr>
        <p:sp>
          <p:nvSpPr>
            <p:cNvPr id="2165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0" y="1035"/>
              <a:ext cx="349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56" name="Freeform 5"/>
            <p:cNvSpPr>
              <a:spLocks/>
            </p:cNvSpPr>
            <p:nvPr/>
          </p:nvSpPr>
          <p:spPr bwMode="auto">
            <a:xfrm>
              <a:off x="365" y="1050"/>
              <a:ext cx="75" cy="85"/>
            </a:xfrm>
            <a:custGeom>
              <a:avLst/>
              <a:gdLst>
                <a:gd name="T0" fmla="*/ 0 w 152"/>
                <a:gd name="T1" fmla="*/ 1 h 170"/>
                <a:gd name="T2" fmla="*/ 0 w 152"/>
                <a:gd name="T3" fmla="*/ 1 h 170"/>
                <a:gd name="T4" fmla="*/ 0 w 152"/>
                <a:gd name="T5" fmla="*/ 1 h 170"/>
                <a:gd name="T6" fmla="*/ 0 w 152"/>
                <a:gd name="T7" fmla="*/ 1 h 170"/>
                <a:gd name="T8" fmla="*/ 0 w 152"/>
                <a:gd name="T9" fmla="*/ 1 h 170"/>
                <a:gd name="T10" fmla="*/ 0 w 152"/>
                <a:gd name="T11" fmla="*/ 1 h 170"/>
                <a:gd name="T12" fmla="*/ 0 w 152"/>
                <a:gd name="T13" fmla="*/ 1 h 170"/>
                <a:gd name="T14" fmla="*/ 0 w 152"/>
                <a:gd name="T15" fmla="*/ 1 h 170"/>
                <a:gd name="T16" fmla="*/ 0 w 152"/>
                <a:gd name="T17" fmla="*/ 1 h 170"/>
                <a:gd name="T18" fmla="*/ 0 w 152"/>
                <a:gd name="T19" fmla="*/ 1 h 170"/>
                <a:gd name="T20" fmla="*/ 0 w 152"/>
                <a:gd name="T21" fmla="*/ 1 h 170"/>
                <a:gd name="T22" fmla="*/ 0 w 152"/>
                <a:gd name="T23" fmla="*/ 1 h 170"/>
                <a:gd name="T24" fmla="*/ 0 w 152"/>
                <a:gd name="T25" fmla="*/ 1 h 170"/>
                <a:gd name="T26" fmla="*/ 0 w 152"/>
                <a:gd name="T27" fmla="*/ 1 h 170"/>
                <a:gd name="T28" fmla="*/ 0 w 152"/>
                <a:gd name="T29" fmla="*/ 1 h 170"/>
                <a:gd name="T30" fmla="*/ 0 w 152"/>
                <a:gd name="T31" fmla="*/ 1 h 170"/>
                <a:gd name="T32" fmla="*/ 0 w 152"/>
                <a:gd name="T33" fmla="*/ 1 h 170"/>
                <a:gd name="T34" fmla="*/ 0 w 152"/>
                <a:gd name="T35" fmla="*/ 1 h 170"/>
                <a:gd name="T36" fmla="*/ 0 w 152"/>
                <a:gd name="T37" fmla="*/ 1 h 170"/>
                <a:gd name="T38" fmla="*/ 0 w 152"/>
                <a:gd name="T39" fmla="*/ 1 h 170"/>
                <a:gd name="T40" fmla="*/ 0 w 152"/>
                <a:gd name="T41" fmla="*/ 1 h 170"/>
                <a:gd name="T42" fmla="*/ 0 w 152"/>
                <a:gd name="T43" fmla="*/ 1 h 170"/>
                <a:gd name="T44" fmla="*/ 0 w 152"/>
                <a:gd name="T45" fmla="*/ 1 h 170"/>
                <a:gd name="T46" fmla="*/ 0 w 152"/>
                <a:gd name="T47" fmla="*/ 1 h 170"/>
                <a:gd name="T48" fmla="*/ 0 w 152"/>
                <a:gd name="T49" fmla="*/ 1 h 170"/>
                <a:gd name="T50" fmla="*/ 0 w 152"/>
                <a:gd name="T51" fmla="*/ 1 h 170"/>
                <a:gd name="T52" fmla="*/ 0 w 152"/>
                <a:gd name="T53" fmla="*/ 1 h 170"/>
                <a:gd name="T54" fmla="*/ 0 w 152"/>
                <a:gd name="T55" fmla="*/ 1 h 170"/>
                <a:gd name="T56" fmla="*/ 0 w 152"/>
                <a:gd name="T57" fmla="*/ 1 h 170"/>
                <a:gd name="T58" fmla="*/ 0 w 152"/>
                <a:gd name="T59" fmla="*/ 1 h 170"/>
                <a:gd name="T60" fmla="*/ 0 w 152"/>
                <a:gd name="T61" fmla="*/ 1 h 170"/>
                <a:gd name="T62" fmla="*/ 0 w 152"/>
                <a:gd name="T63" fmla="*/ 1 h 170"/>
                <a:gd name="T64" fmla="*/ 0 w 152"/>
                <a:gd name="T65" fmla="*/ 0 h 170"/>
                <a:gd name="T66" fmla="*/ 0 w 152"/>
                <a:gd name="T67" fmla="*/ 0 h 170"/>
                <a:gd name="T68" fmla="*/ 0 w 152"/>
                <a:gd name="T69" fmla="*/ 1 h 170"/>
                <a:gd name="T70" fmla="*/ 0 w 152"/>
                <a:gd name="T71" fmla="*/ 1 h 170"/>
                <a:gd name="T72" fmla="*/ 0 w 152"/>
                <a:gd name="T73" fmla="*/ 1 h 170"/>
                <a:gd name="T74" fmla="*/ 0 w 152"/>
                <a:gd name="T75" fmla="*/ 1 h 170"/>
                <a:gd name="T76" fmla="*/ 0 w 152"/>
                <a:gd name="T77" fmla="*/ 1 h 170"/>
                <a:gd name="T78" fmla="*/ 0 w 152"/>
                <a:gd name="T79" fmla="*/ 1 h 170"/>
                <a:gd name="T80" fmla="*/ 0 w 152"/>
                <a:gd name="T81" fmla="*/ 1 h 170"/>
                <a:gd name="T82" fmla="*/ 0 w 152"/>
                <a:gd name="T83" fmla="*/ 1 h 170"/>
                <a:gd name="T84" fmla="*/ 0 w 152"/>
                <a:gd name="T85" fmla="*/ 1 h 170"/>
                <a:gd name="T86" fmla="*/ 0 w 152"/>
                <a:gd name="T87" fmla="*/ 1 h 170"/>
                <a:gd name="T88" fmla="*/ 0 w 152"/>
                <a:gd name="T89" fmla="*/ 1 h 1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"/>
                <a:gd name="T136" fmla="*/ 0 h 170"/>
                <a:gd name="T137" fmla="*/ 152 w 152"/>
                <a:gd name="T138" fmla="*/ 170 h 1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" h="170">
                  <a:moveTo>
                    <a:pt x="23" y="44"/>
                  </a:moveTo>
                  <a:lnTo>
                    <a:pt x="23" y="44"/>
                  </a:lnTo>
                  <a:lnTo>
                    <a:pt x="16" y="52"/>
                  </a:lnTo>
                  <a:lnTo>
                    <a:pt x="10" y="61"/>
                  </a:lnTo>
                  <a:lnTo>
                    <a:pt x="0" y="78"/>
                  </a:lnTo>
                  <a:lnTo>
                    <a:pt x="6" y="97"/>
                  </a:lnTo>
                  <a:lnTo>
                    <a:pt x="10" y="116"/>
                  </a:lnTo>
                  <a:lnTo>
                    <a:pt x="12" y="133"/>
                  </a:lnTo>
                  <a:lnTo>
                    <a:pt x="12" y="150"/>
                  </a:lnTo>
                  <a:lnTo>
                    <a:pt x="12" y="160"/>
                  </a:lnTo>
                  <a:lnTo>
                    <a:pt x="13" y="163"/>
                  </a:lnTo>
                  <a:lnTo>
                    <a:pt x="13" y="170"/>
                  </a:lnTo>
                  <a:lnTo>
                    <a:pt x="38" y="166"/>
                  </a:lnTo>
                  <a:lnTo>
                    <a:pt x="49" y="162"/>
                  </a:lnTo>
                  <a:lnTo>
                    <a:pt x="62" y="157"/>
                  </a:lnTo>
                  <a:lnTo>
                    <a:pt x="75" y="152"/>
                  </a:lnTo>
                  <a:lnTo>
                    <a:pt x="87" y="146"/>
                  </a:lnTo>
                  <a:lnTo>
                    <a:pt x="98" y="137"/>
                  </a:lnTo>
                  <a:lnTo>
                    <a:pt x="108" y="129"/>
                  </a:lnTo>
                  <a:lnTo>
                    <a:pt x="116" y="121"/>
                  </a:lnTo>
                  <a:lnTo>
                    <a:pt x="121" y="113"/>
                  </a:lnTo>
                  <a:lnTo>
                    <a:pt x="131" y="97"/>
                  </a:lnTo>
                  <a:lnTo>
                    <a:pt x="139" y="78"/>
                  </a:lnTo>
                  <a:lnTo>
                    <a:pt x="144" y="61"/>
                  </a:lnTo>
                  <a:lnTo>
                    <a:pt x="149" y="44"/>
                  </a:lnTo>
                  <a:lnTo>
                    <a:pt x="150" y="26"/>
                  </a:lnTo>
                  <a:lnTo>
                    <a:pt x="152" y="0"/>
                  </a:lnTo>
                  <a:lnTo>
                    <a:pt x="126" y="2"/>
                  </a:lnTo>
                  <a:lnTo>
                    <a:pt x="108" y="5"/>
                  </a:lnTo>
                  <a:lnTo>
                    <a:pt x="91" y="7"/>
                  </a:lnTo>
                  <a:lnTo>
                    <a:pt x="74" y="13"/>
                  </a:lnTo>
                  <a:lnTo>
                    <a:pt x="55" y="20"/>
                  </a:lnTo>
                  <a:lnTo>
                    <a:pt x="39" y="31"/>
                  </a:lnTo>
                  <a:lnTo>
                    <a:pt x="30" y="38"/>
                  </a:lnTo>
                  <a:lnTo>
                    <a:pt x="23" y="44"/>
                  </a:lnTo>
                  <a:lnTo>
                    <a:pt x="15" y="35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57" name="Freeform 6"/>
            <p:cNvSpPr>
              <a:spLocks/>
            </p:cNvSpPr>
            <p:nvPr/>
          </p:nvSpPr>
          <p:spPr bwMode="auto">
            <a:xfrm>
              <a:off x="286" y="1049"/>
              <a:ext cx="71" cy="103"/>
            </a:xfrm>
            <a:custGeom>
              <a:avLst/>
              <a:gdLst>
                <a:gd name="T0" fmla="*/ 0 w 143"/>
                <a:gd name="T1" fmla="*/ 1 h 205"/>
                <a:gd name="T2" fmla="*/ 0 w 143"/>
                <a:gd name="T3" fmla="*/ 1 h 205"/>
                <a:gd name="T4" fmla="*/ 0 w 143"/>
                <a:gd name="T5" fmla="*/ 1 h 205"/>
                <a:gd name="T6" fmla="*/ 0 w 143"/>
                <a:gd name="T7" fmla="*/ 1 h 205"/>
                <a:gd name="T8" fmla="*/ 0 w 143"/>
                <a:gd name="T9" fmla="*/ 1 h 205"/>
                <a:gd name="T10" fmla="*/ 0 w 143"/>
                <a:gd name="T11" fmla="*/ 1 h 205"/>
                <a:gd name="T12" fmla="*/ 0 w 143"/>
                <a:gd name="T13" fmla="*/ 1 h 205"/>
                <a:gd name="T14" fmla="*/ 0 w 143"/>
                <a:gd name="T15" fmla="*/ 1 h 205"/>
                <a:gd name="T16" fmla="*/ 0 w 143"/>
                <a:gd name="T17" fmla="*/ 1 h 205"/>
                <a:gd name="T18" fmla="*/ 0 w 143"/>
                <a:gd name="T19" fmla="*/ 1 h 205"/>
                <a:gd name="T20" fmla="*/ 0 w 143"/>
                <a:gd name="T21" fmla="*/ 1 h 205"/>
                <a:gd name="T22" fmla="*/ 0 w 143"/>
                <a:gd name="T23" fmla="*/ 1 h 205"/>
                <a:gd name="T24" fmla="*/ 0 w 143"/>
                <a:gd name="T25" fmla="*/ 1 h 205"/>
                <a:gd name="T26" fmla="*/ 0 w 143"/>
                <a:gd name="T27" fmla="*/ 1 h 205"/>
                <a:gd name="T28" fmla="*/ 0 w 143"/>
                <a:gd name="T29" fmla="*/ 1 h 205"/>
                <a:gd name="T30" fmla="*/ 0 w 143"/>
                <a:gd name="T31" fmla="*/ 1 h 205"/>
                <a:gd name="T32" fmla="*/ 0 w 143"/>
                <a:gd name="T33" fmla="*/ 1 h 205"/>
                <a:gd name="T34" fmla="*/ 0 w 143"/>
                <a:gd name="T35" fmla="*/ 1 h 205"/>
                <a:gd name="T36" fmla="*/ 0 w 143"/>
                <a:gd name="T37" fmla="*/ 1 h 205"/>
                <a:gd name="T38" fmla="*/ 0 w 143"/>
                <a:gd name="T39" fmla="*/ 0 h 205"/>
                <a:gd name="T40" fmla="*/ 0 w 143"/>
                <a:gd name="T41" fmla="*/ 0 h 205"/>
                <a:gd name="T42" fmla="*/ 0 w 143"/>
                <a:gd name="T43" fmla="*/ 1 h 205"/>
                <a:gd name="T44" fmla="*/ 0 w 143"/>
                <a:gd name="T45" fmla="*/ 1 h 205"/>
                <a:gd name="T46" fmla="*/ 0 w 143"/>
                <a:gd name="T47" fmla="*/ 1 h 205"/>
                <a:gd name="T48" fmla="*/ 0 w 143"/>
                <a:gd name="T49" fmla="*/ 1 h 205"/>
                <a:gd name="T50" fmla="*/ 0 w 143"/>
                <a:gd name="T51" fmla="*/ 1 h 205"/>
                <a:gd name="T52" fmla="*/ 0 w 143"/>
                <a:gd name="T53" fmla="*/ 1 h 205"/>
                <a:gd name="T54" fmla="*/ 0 w 143"/>
                <a:gd name="T55" fmla="*/ 1 h 205"/>
                <a:gd name="T56" fmla="*/ 0 w 143"/>
                <a:gd name="T57" fmla="*/ 1 h 205"/>
                <a:gd name="T58" fmla="*/ 0 w 143"/>
                <a:gd name="T59" fmla="*/ 1 h 205"/>
                <a:gd name="T60" fmla="*/ 0 w 143"/>
                <a:gd name="T61" fmla="*/ 1 h 205"/>
                <a:gd name="T62" fmla="*/ 0 w 143"/>
                <a:gd name="T63" fmla="*/ 1 h 205"/>
                <a:gd name="T64" fmla="*/ 0 w 143"/>
                <a:gd name="T65" fmla="*/ 1 h 205"/>
                <a:gd name="T66" fmla="*/ 0 w 143"/>
                <a:gd name="T67" fmla="*/ 1 h 205"/>
                <a:gd name="T68" fmla="*/ 0 w 143"/>
                <a:gd name="T69" fmla="*/ 1 h 205"/>
                <a:gd name="T70" fmla="*/ 0 w 143"/>
                <a:gd name="T71" fmla="*/ 1 h 205"/>
                <a:gd name="T72" fmla="*/ 0 w 143"/>
                <a:gd name="T73" fmla="*/ 1 h 205"/>
                <a:gd name="T74" fmla="*/ 0 w 143"/>
                <a:gd name="T75" fmla="*/ 1 h 205"/>
                <a:gd name="T76" fmla="*/ 0 w 143"/>
                <a:gd name="T77" fmla="*/ 1 h 205"/>
                <a:gd name="T78" fmla="*/ 0 w 143"/>
                <a:gd name="T79" fmla="*/ 1 h 205"/>
                <a:gd name="T80" fmla="*/ 0 w 143"/>
                <a:gd name="T81" fmla="*/ 1 h 205"/>
                <a:gd name="T82" fmla="*/ 0 w 143"/>
                <a:gd name="T83" fmla="*/ 1 h 205"/>
                <a:gd name="T84" fmla="*/ 0 w 143"/>
                <a:gd name="T85" fmla="*/ 1 h 205"/>
                <a:gd name="T86" fmla="*/ 0 w 143"/>
                <a:gd name="T87" fmla="*/ 1 h 2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3"/>
                <a:gd name="T133" fmla="*/ 0 h 205"/>
                <a:gd name="T134" fmla="*/ 143 w 143"/>
                <a:gd name="T135" fmla="*/ 205 h 2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3" h="205">
                  <a:moveTo>
                    <a:pt x="138" y="197"/>
                  </a:moveTo>
                  <a:lnTo>
                    <a:pt x="138" y="197"/>
                  </a:lnTo>
                  <a:lnTo>
                    <a:pt x="141" y="177"/>
                  </a:lnTo>
                  <a:lnTo>
                    <a:pt x="143" y="151"/>
                  </a:lnTo>
                  <a:lnTo>
                    <a:pt x="141" y="131"/>
                  </a:lnTo>
                  <a:lnTo>
                    <a:pt x="138" y="109"/>
                  </a:lnTo>
                  <a:lnTo>
                    <a:pt x="136" y="99"/>
                  </a:lnTo>
                  <a:lnTo>
                    <a:pt x="131" y="89"/>
                  </a:lnTo>
                  <a:lnTo>
                    <a:pt x="127" y="79"/>
                  </a:lnTo>
                  <a:lnTo>
                    <a:pt x="121" y="69"/>
                  </a:lnTo>
                  <a:lnTo>
                    <a:pt x="115" y="62"/>
                  </a:lnTo>
                  <a:lnTo>
                    <a:pt x="110" y="55"/>
                  </a:lnTo>
                  <a:lnTo>
                    <a:pt x="95" y="40"/>
                  </a:lnTo>
                  <a:lnTo>
                    <a:pt x="79" y="30"/>
                  </a:lnTo>
                  <a:lnTo>
                    <a:pt x="62" y="20"/>
                  </a:lnTo>
                  <a:lnTo>
                    <a:pt x="46" y="13"/>
                  </a:lnTo>
                  <a:lnTo>
                    <a:pt x="30" y="7"/>
                  </a:lnTo>
                  <a:lnTo>
                    <a:pt x="6" y="0"/>
                  </a:lnTo>
                  <a:lnTo>
                    <a:pt x="4" y="7"/>
                  </a:lnTo>
                  <a:lnTo>
                    <a:pt x="1" y="27"/>
                  </a:lnTo>
                  <a:lnTo>
                    <a:pt x="0" y="53"/>
                  </a:lnTo>
                  <a:lnTo>
                    <a:pt x="1" y="73"/>
                  </a:lnTo>
                  <a:lnTo>
                    <a:pt x="4" y="95"/>
                  </a:lnTo>
                  <a:lnTo>
                    <a:pt x="7" y="105"/>
                  </a:lnTo>
                  <a:lnTo>
                    <a:pt x="10" y="115"/>
                  </a:lnTo>
                  <a:lnTo>
                    <a:pt x="16" y="125"/>
                  </a:lnTo>
                  <a:lnTo>
                    <a:pt x="20" y="135"/>
                  </a:lnTo>
                  <a:lnTo>
                    <a:pt x="26" y="143"/>
                  </a:lnTo>
                  <a:lnTo>
                    <a:pt x="33" y="150"/>
                  </a:lnTo>
                  <a:lnTo>
                    <a:pt x="48" y="164"/>
                  </a:lnTo>
                  <a:lnTo>
                    <a:pt x="63" y="174"/>
                  </a:lnTo>
                  <a:lnTo>
                    <a:pt x="79" y="184"/>
                  </a:lnTo>
                  <a:lnTo>
                    <a:pt x="97" y="192"/>
                  </a:lnTo>
                  <a:lnTo>
                    <a:pt x="112" y="197"/>
                  </a:lnTo>
                  <a:lnTo>
                    <a:pt x="137" y="205"/>
                  </a:lnTo>
                  <a:lnTo>
                    <a:pt x="138" y="197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58" name="Freeform 7"/>
            <p:cNvSpPr>
              <a:spLocks noEditPoints="1"/>
            </p:cNvSpPr>
            <p:nvPr/>
          </p:nvSpPr>
          <p:spPr bwMode="auto">
            <a:xfrm>
              <a:off x="194" y="1158"/>
              <a:ext cx="322" cy="281"/>
            </a:xfrm>
            <a:custGeom>
              <a:avLst/>
              <a:gdLst>
                <a:gd name="T0" fmla="*/ 0 w 645"/>
                <a:gd name="T1" fmla="*/ 0 h 564"/>
                <a:gd name="T2" fmla="*/ 0 w 645"/>
                <a:gd name="T3" fmla="*/ 0 h 564"/>
                <a:gd name="T4" fmla="*/ 0 w 645"/>
                <a:gd name="T5" fmla="*/ 0 h 564"/>
                <a:gd name="T6" fmla="*/ 0 w 645"/>
                <a:gd name="T7" fmla="*/ 0 h 564"/>
                <a:gd name="T8" fmla="*/ 0 w 645"/>
                <a:gd name="T9" fmla="*/ 0 h 564"/>
                <a:gd name="T10" fmla="*/ 0 w 645"/>
                <a:gd name="T11" fmla="*/ 0 h 564"/>
                <a:gd name="T12" fmla="*/ 0 w 645"/>
                <a:gd name="T13" fmla="*/ 0 h 564"/>
                <a:gd name="T14" fmla="*/ 0 w 645"/>
                <a:gd name="T15" fmla="*/ 0 h 564"/>
                <a:gd name="T16" fmla="*/ 0 w 645"/>
                <a:gd name="T17" fmla="*/ 0 h 564"/>
                <a:gd name="T18" fmla="*/ 0 w 645"/>
                <a:gd name="T19" fmla="*/ 0 h 564"/>
                <a:gd name="T20" fmla="*/ 0 w 645"/>
                <a:gd name="T21" fmla="*/ 0 h 564"/>
                <a:gd name="T22" fmla="*/ 0 w 645"/>
                <a:gd name="T23" fmla="*/ 0 h 564"/>
                <a:gd name="T24" fmla="*/ 0 w 645"/>
                <a:gd name="T25" fmla="*/ 0 h 564"/>
                <a:gd name="T26" fmla="*/ 0 w 645"/>
                <a:gd name="T27" fmla="*/ 0 h 564"/>
                <a:gd name="T28" fmla="*/ 0 w 645"/>
                <a:gd name="T29" fmla="*/ 0 h 564"/>
                <a:gd name="T30" fmla="*/ 0 w 645"/>
                <a:gd name="T31" fmla="*/ 0 h 564"/>
                <a:gd name="T32" fmla="*/ 0 w 645"/>
                <a:gd name="T33" fmla="*/ 0 h 564"/>
                <a:gd name="T34" fmla="*/ 0 w 645"/>
                <a:gd name="T35" fmla="*/ 0 h 564"/>
                <a:gd name="T36" fmla="*/ 0 w 645"/>
                <a:gd name="T37" fmla="*/ 0 h 564"/>
                <a:gd name="T38" fmla="*/ 0 w 645"/>
                <a:gd name="T39" fmla="*/ 0 h 564"/>
                <a:gd name="T40" fmla="*/ 0 w 645"/>
                <a:gd name="T41" fmla="*/ 0 h 564"/>
                <a:gd name="T42" fmla="*/ 0 w 645"/>
                <a:gd name="T43" fmla="*/ 0 h 564"/>
                <a:gd name="T44" fmla="*/ 0 w 645"/>
                <a:gd name="T45" fmla="*/ 0 h 564"/>
                <a:gd name="T46" fmla="*/ 0 w 645"/>
                <a:gd name="T47" fmla="*/ 0 h 564"/>
                <a:gd name="T48" fmla="*/ 0 w 645"/>
                <a:gd name="T49" fmla="*/ 0 h 564"/>
                <a:gd name="T50" fmla="*/ 0 w 645"/>
                <a:gd name="T51" fmla="*/ 0 h 564"/>
                <a:gd name="T52" fmla="*/ 0 w 645"/>
                <a:gd name="T53" fmla="*/ 0 h 564"/>
                <a:gd name="T54" fmla="*/ 0 w 645"/>
                <a:gd name="T55" fmla="*/ 0 h 564"/>
                <a:gd name="T56" fmla="*/ 0 w 645"/>
                <a:gd name="T57" fmla="*/ 0 h 564"/>
                <a:gd name="T58" fmla="*/ 0 w 645"/>
                <a:gd name="T59" fmla="*/ 0 h 564"/>
                <a:gd name="T60" fmla="*/ 0 w 645"/>
                <a:gd name="T61" fmla="*/ 0 h 564"/>
                <a:gd name="T62" fmla="*/ 0 w 645"/>
                <a:gd name="T63" fmla="*/ 0 h 564"/>
                <a:gd name="T64" fmla="*/ 0 w 645"/>
                <a:gd name="T65" fmla="*/ 0 h 564"/>
                <a:gd name="T66" fmla="*/ 0 w 645"/>
                <a:gd name="T67" fmla="*/ 0 h 564"/>
                <a:gd name="T68" fmla="*/ 0 w 645"/>
                <a:gd name="T69" fmla="*/ 0 h 564"/>
                <a:gd name="T70" fmla="*/ 0 w 645"/>
                <a:gd name="T71" fmla="*/ 0 h 564"/>
                <a:gd name="T72" fmla="*/ 0 w 645"/>
                <a:gd name="T73" fmla="*/ 0 h 564"/>
                <a:gd name="T74" fmla="*/ 0 w 645"/>
                <a:gd name="T75" fmla="*/ 0 h 564"/>
                <a:gd name="T76" fmla="*/ 0 w 645"/>
                <a:gd name="T77" fmla="*/ 0 h 564"/>
                <a:gd name="T78" fmla="*/ 0 w 645"/>
                <a:gd name="T79" fmla="*/ 0 h 564"/>
                <a:gd name="T80" fmla="*/ 0 w 645"/>
                <a:gd name="T81" fmla="*/ 0 h 564"/>
                <a:gd name="T82" fmla="*/ 0 w 645"/>
                <a:gd name="T83" fmla="*/ 0 h 564"/>
                <a:gd name="T84" fmla="*/ 0 w 645"/>
                <a:gd name="T85" fmla="*/ 0 h 564"/>
                <a:gd name="T86" fmla="*/ 0 w 645"/>
                <a:gd name="T87" fmla="*/ 0 h 564"/>
                <a:gd name="T88" fmla="*/ 0 w 645"/>
                <a:gd name="T89" fmla="*/ 0 h 564"/>
                <a:gd name="T90" fmla="*/ 0 w 645"/>
                <a:gd name="T91" fmla="*/ 0 h 564"/>
                <a:gd name="T92" fmla="*/ 0 w 645"/>
                <a:gd name="T93" fmla="*/ 0 h 564"/>
                <a:gd name="T94" fmla="*/ 0 w 645"/>
                <a:gd name="T95" fmla="*/ 0 h 564"/>
                <a:gd name="T96" fmla="*/ 0 w 645"/>
                <a:gd name="T97" fmla="*/ 0 h 564"/>
                <a:gd name="T98" fmla="*/ 0 w 645"/>
                <a:gd name="T99" fmla="*/ 0 h 564"/>
                <a:gd name="T100" fmla="*/ 0 w 645"/>
                <a:gd name="T101" fmla="*/ 0 h 5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5"/>
                <a:gd name="T154" fmla="*/ 0 h 564"/>
                <a:gd name="T155" fmla="*/ 645 w 645"/>
                <a:gd name="T156" fmla="*/ 564 h 5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5" h="564">
                  <a:moveTo>
                    <a:pt x="645" y="182"/>
                  </a:moveTo>
                  <a:lnTo>
                    <a:pt x="645" y="182"/>
                  </a:lnTo>
                  <a:lnTo>
                    <a:pt x="644" y="163"/>
                  </a:lnTo>
                  <a:lnTo>
                    <a:pt x="642" y="144"/>
                  </a:lnTo>
                  <a:lnTo>
                    <a:pt x="639" y="127"/>
                  </a:lnTo>
                  <a:lnTo>
                    <a:pt x="635" y="111"/>
                  </a:lnTo>
                  <a:lnTo>
                    <a:pt x="629" y="95"/>
                  </a:lnTo>
                  <a:lnTo>
                    <a:pt x="623" y="81"/>
                  </a:lnTo>
                  <a:lnTo>
                    <a:pt x="615" y="68"/>
                  </a:lnTo>
                  <a:lnTo>
                    <a:pt x="606" y="55"/>
                  </a:lnTo>
                  <a:lnTo>
                    <a:pt x="595" y="40"/>
                  </a:lnTo>
                  <a:lnTo>
                    <a:pt x="582" y="29"/>
                  </a:lnTo>
                  <a:lnTo>
                    <a:pt x="570" y="19"/>
                  </a:lnTo>
                  <a:lnTo>
                    <a:pt x="557" y="12"/>
                  </a:lnTo>
                  <a:lnTo>
                    <a:pt x="544" y="6"/>
                  </a:lnTo>
                  <a:lnTo>
                    <a:pt x="533" y="3"/>
                  </a:lnTo>
                  <a:lnTo>
                    <a:pt x="521" y="1"/>
                  </a:lnTo>
                  <a:lnTo>
                    <a:pt x="508" y="0"/>
                  </a:lnTo>
                  <a:lnTo>
                    <a:pt x="498" y="0"/>
                  </a:lnTo>
                  <a:lnTo>
                    <a:pt x="488" y="1"/>
                  </a:lnTo>
                  <a:lnTo>
                    <a:pt x="466" y="7"/>
                  </a:lnTo>
                  <a:lnTo>
                    <a:pt x="446" y="14"/>
                  </a:lnTo>
                  <a:lnTo>
                    <a:pt x="427" y="23"/>
                  </a:lnTo>
                  <a:lnTo>
                    <a:pt x="409" y="33"/>
                  </a:lnTo>
                  <a:lnTo>
                    <a:pt x="390" y="45"/>
                  </a:lnTo>
                  <a:lnTo>
                    <a:pt x="358" y="63"/>
                  </a:lnTo>
                  <a:lnTo>
                    <a:pt x="341" y="74"/>
                  </a:lnTo>
                  <a:lnTo>
                    <a:pt x="332" y="76"/>
                  </a:lnTo>
                  <a:lnTo>
                    <a:pt x="322" y="78"/>
                  </a:lnTo>
                  <a:lnTo>
                    <a:pt x="313" y="76"/>
                  </a:lnTo>
                  <a:lnTo>
                    <a:pt x="303" y="74"/>
                  </a:lnTo>
                  <a:lnTo>
                    <a:pt x="286" y="63"/>
                  </a:lnTo>
                  <a:lnTo>
                    <a:pt x="241" y="38"/>
                  </a:lnTo>
                  <a:lnTo>
                    <a:pt x="217" y="23"/>
                  </a:lnTo>
                  <a:lnTo>
                    <a:pt x="191" y="12"/>
                  </a:lnTo>
                  <a:lnTo>
                    <a:pt x="176" y="7"/>
                  </a:lnTo>
                  <a:lnTo>
                    <a:pt x="163" y="3"/>
                  </a:lnTo>
                  <a:lnTo>
                    <a:pt x="149" y="1"/>
                  </a:lnTo>
                  <a:lnTo>
                    <a:pt x="135" y="0"/>
                  </a:lnTo>
                  <a:lnTo>
                    <a:pt x="123" y="0"/>
                  </a:lnTo>
                  <a:lnTo>
                    <a:pt x="111" y="3"/>
                  </a:lnTo>
                  <a:lnTo>
                    <a:pt x="100" y="6"/>
                  </a:lnTo>
                  <a:lnTo>
                    <a:pt x="88" y="10"/>
                  </a:lnTo>
                  <a:lnTo>
                    <a:pt x="77" y="16"/>
                  </a:lnTo>
                  <a:lnTo>
                    <a:pt x="65" y="25"/>
                  </a:lnTo>
                  <a:lnTo>
                    <a:pt x="54" y="35"/>
                  </a:lnTo>
                  <a:lnTo>
                    <a:pt x="42" y="46"/>
                  </a:lnTo>
                  <a:lnTo>
                    <a:pt x="32" y="59"/>
                  </a:lnTo>
                  <a:lnTo>
                    <a:pt x="23" y="74"/>
                  </a:lnTo>
                  <a:lnTo>
                    <a:pt x="16" y="88"/>
                  </a:lnTo>
                  <a:lnTo>
                    <a:pt x="10" y="104"/>
                  </a:lnTo>
                  <a:lnTo>
                    <a:pt x="6" y="121"/>
                  </a:lnTo>
                  <a:lnTo>
                    <a:pt x="3" y="138"/>
                  </a:lnTo>
                  <a:lnTo>
                    <a:pt x="0" y="157"/>
                  </a:lnTo>
                  <a:lnTo>
                    <a:pt x="0" y="176"/>
                  </a:lnTo>
                  <a:lnTo>
                    <a:pt x="0" y="199"/>
                  </a:lnTo>
                  <a:lnTo>
                    <a:pt x="3" y="223"/>
                  </a:lnTo>
                  <a:lnTo>
                    <a:pt x="8" y="249"/>
                  </a:lnTo>
                  <a:lnTo>
                    <a:pt x="13" y="274"/>
                  </a:lnTo>
                  <a:lnTo>
                    <a:pt x="21" y="300"/>
                  </a:lnTo>
                  <a:lnTo>
                    <a:pt x="29" y="324"/>
                  </a:lnTo>
                  <a:lnTo>
                    <a:pt x="39" y="349"/>
                  </a:lnTo>
                  <a:lnTo>
                    <a:pt x="49" y="373"/>
                  </a:lnTo>
                  <a:lnTo>
                    <a:pt x="60" y="396"/>
                  </a:lnTo>
                  <a:lnTo>
                    <a:pt x="73" y="419"/>
                  </a:lnTo>
                  <a:lnTo>
                    <a:pt x="84" y="441"/>
                  </a:lnTo>
                  <a:lnTo>
                    <a:pt x="97" y="461"/>
                  </a:lnTo>
                  <a:lnTo>
                    <a:pt x="110" y="480"/>
                  </a:lnTo>
                  <a:lnTo>
                    <a:pt x="123" y="497"/>
                  </a:lnTo>
                  <a:lnTo>
                    <a:pt x="136" y="513"/>
                  </a:lnTo>
                  <a:lnTo>
                    <a:pt x="149" y="526"/>
                  </a:lnTo>
                  <a:lnTo>
                    <a:pt x="160" y="536"/>
                  </a:lnTo>
                  <a:lnTo>
                    <a:pt x="171" y="545"/>
                  </a:lnTo>
                  <a:lnTo>
                    <a:pt x="182" y="551"/>
                  </a:lnTo>
                  <a:lnTo>
                    <a:pt x="192" y="556"/>
                  </a:lnTo>
                  <a:lnTo>
                    <a:pt x="201" y="559"/>
                  </a:lnTo>
                  <a:lnTo>
                    <a:pt x="211" y="562"/>
                  </a:lnTo>
                  <a:lnTo>
                    <a:pt x="220" y="564"/>
                  </a:lnTo>
                  <a:lnTo>
                    <a:pt x="228" y="564"/>
                  </a:lnTo>
                  <a:lnTo>
                    <a:pt x="243" y="562"/>
                  </a:lnTo>
                  <a:lnTo>
                    <a:pt x="257" y="559"/>
                  </a:lnTo>
                  <a:lnTo>
                    <a:pt x="270" y="554"/>
                  </a:lnTo>
                  <a:lnTo>
                    <a:pt x="282" y="548"/>
                  </a:lnTo>
                  <a:lnTo>
                    <a:pt x="292" y="541"/>
                  </a:lnTo>
                  <a:lnTo>
                    <a:pt x="299" y="533"/>
                  </a:lnTo>
                  <a:lnTo>
                    <a:pt x="309" y="523"/>
                  </a:lnTo>
                  <a:lnTo>
                    <a:pt x="310" y="522"/>
                  </a:lnTo>
                  <a:lnTo>
                    <a:pt x="316" y="519"/>
                  </a:lnTo>
                  <a:lnTo>
                    <a:pt x="322" y="517"/>
                  </a:lnTo>
                  <a:lnTo>
                    <a:pt x="328" y="519"/>
                  </a:lnTo>
                  <a:lnTo>
                    <a:pt x="332" y="523"/>
                  </a:lnTo>
                  <a:lnTo>
                    <a:pt x="334" y="525"/>
                  </a:lnTo>
                  <a:lnTo>
                    <a:pt x="336" y="529"/>
                  </a:lnTo>
                  <a:lnTo>
                    <a:pt x="342" y="535"/>
                  </a:lnTo>
                  <a:lnTo>
                    <a:pt x="351" y="543"/>
                  </a:lnTo>
                  <a:lnTo>
                    <a:pt x="361" y="551"/>
                  </a:lnTo>
                  <a:lnTo>
                    <a:pt x="371" y="556"/>
                  </a:lnTo>
                  <a:lnTo>
                    <a:pt x="384" y="561"/>
                  </a:lnTo>
                  <a:lnTo>
                    <a:pt x="398" y="562"/>
                  </a:lnTo>
                  <a:lnTo>
                    <a:pt x="411" y="561"/>
                  </a:lnTo>
                  <a:lnTo>
                    <a:pt x="426" y="556"/>
                  </a:lnTo>
                  <a:lnTo>
                    <a:pt x="442" y="548"/>
                  </a:lnTo>
                  <a:lnTo>
                    <a:pt x="459" y="536"/>
                  </a:lnTo>
                  <a:lnTo>
                    <a:pt x="482" y="516"/>
                  </a:lnTo>
                  <a:lnTo>
                    <a:pt x="504" y="494"/>
                  </a:lnTo>
                  <a:lnTo>
                    <a:pt x="522" y="473"/>
                  </a:lnTo>
                  <a:lnTo>
                    <a:pt x="541" y="451"/>
                  </a:lnTo>
                  <a:lnTo>
                    <a:pt x="557" y="428"/>
                  </a:lnTo>
                  <a:lnTo>
                    <a:pt x="573" y="407"/>
                  </a:lnTo>
                  <a:lnTo>
                    <a:pt x="586" y="383"/>
                  </a:lnTo>
                  <a:lnTo>
                    <a:pt x="599" y="360"/>
                  </a:lnTo>
                  <a:lnTo>
                    <a:pt x="609" y="337"/>
                  </a:lnTo>
                  <a:lnTo>
                    <a:pt x="619" y="314"/>
                  </a:lnTo>
                  <a:lnTo>
                    <a:pt x="626" y="291"/>
                  </a:lnTo>
                  <a:lnTo>
                    <a:pt x="634" y="268"/>
                  </a:lnTo>
                  <a:lnTo>
                    <a:pt x="638" y="245"/>
                  </a:lnTo>
                  <a:lnTo>
                    <a:pt x="642" y="223"/>
                  </a:lnTo>
                  <a:lnTo>
                    <a:pt x="644" y="202"/>
                  </a:lnTo>
                  <a:lnTo>
                    <a:pt x="645" y="182"/>
                  </a:lnTo>
                  <a:close/>
                  <a:moveTo>
                    <a:pt x="446" y="82"/>
                  </a:moveTo>
                  <a:lnTo>
                    <a:pt x="446" y="82"/>
                  </a:lnTo>
                  <a:lnTo>
                    <a:pt x="446" y="76"/>
                  </a:lnTo>
                  <a:lnTo>
                    <a:pt x="449" y="72"/>
                  </a:lnTo>
                  <a:lnTo>
                    <a:pt x="452" y="68"/>
                  </a:lnTo>
                  <a:lnTo>
                    <a:pt x="458" y="66"/>
                  </a:lnTo>
                  <a:lnTo>
                    <a:pt x="466" y="66"/>
                  </a:lnTo>
                  <a:lnTo>
                    <a:pt x="479" y="68"/>
                  </a:lnTo>
                  <a:lnTo>
                    <a:pt x="489" y="69"/>
                  </a:lnTo>
                  <a:lnTo>
                    <a:pt x="498" y="72"/>
                  </a:lnTo>
                  <a:lnTo>
                    <a:pt x="508" y="76"/>
                  </a:lnTo>
                  <a:lnTo>
                    <a:pt x="518" y="84"/>
                  </a:lnTo>
                  <a:lnTo>
                    <a:pt x="528" y="92"/>
                  </a:lnTo>
                  <a:lnTo>
                    <a:pt x="537" y="102"/>
                  </a:lnTo>
                  <a:lnTo>
                    <a:pt x="546" y="120"/>
                  </a:lnTo>
                  <a:lnTo>
                    <a:pt x="551" y="136"/>
                  </a:lnTo>
                  <a:lnTo>
                    <a:pt x="554" y="150"/>
                  </a:lnTo>
                  <a:lnTo>
                    <a:pt x="556" y="163"/>
                  </a:lnTo>
                  <a:lnTo>
                    <a:pt x="554" y="179"/>
                  </a:lnTo>
                  <a:lnTo>
                    <a:pt x="553" y="185"/>
                  </a:lnTo>
                  <a:lnTo>
                    <a:pt x="550" y="189"/>
                  </a:lnTo>
                  <a:lnTo>
                    <a:pt x="547" y="192"/>
                  </a:lnTo>
                  <a:lnTo>
                    <a:pt x="544" y="193"/>
                  </a:lnTo>
                  <a:lnTo>
                    <a:pt x="540" y="195"/>
                  </a:lnTo>
                  <a:lnTo>
                    <a:pt x="535" y="193"/>
                  </a:lnTo>
                  <a:lnTo>
                    <a:pt x="531" y="192"/>
                  </a:lnTo>
                  <a:lnTo>
                    <a:pt x="527" y="187"/>
                  </a:lnTo>
                  <a:lnTo>
                    <a:pt x="525" y="182"/>
                  </a:lnTo>
                  <a:lnTo>
                    <a:pt x="527" y="177"/>
                  </a:lnTo>
                  <a:lnTo>
                    <a:pt x="527" y="176"/>
                  </a:lnTo>
                  <a:lnTo>
                    <a:pt x="527" y="174"/>
                  </a:lnTo>
                  <a:lnTo>
                    <a:pt x="528" y="163"/>
                  </a:lnTo>
                  <a:lnTo>
                    <a:pt x="528" y="154"/>
                  </a:lnTo>
                  <a:lnTo>
                    <a:pt x="525" y="143"/>
                  </a:lnTo>
                  <a:lnTo>
                    <a:pt x="521" y="131"/>
                  </a:lnTo>
                  <a:lnTo>
                    <a:pt x="514" y="117"/>
                  </a:lnTo>
                  <a:lnTo>
                    <a:pt x="508" y="110"/>
                  </a:lnTo>
                  <a:lnTo>
                    <a:pt x="502" y="104"/>
                  </a:lnTo>
                  <a:lnTo>
                    <a:pt x="495" y="101"/>
                  </a:lnTo>
                  <a:lnTo>
                    <a:pt x="489" y="97"/>
                  </a:lnTo>
                  <a:lnTo>
                    <a:pt x="476" y="94"/>
                  </a:lnTo>
                  <a:lnTo>
                    <a:pt x="466" y="94"/>
                  </a:lnTo>
                  <a:lnTo>
                    <a:pt x="462" y="94"/>
                  </a:lnTo>
                  <a:lnTo>
                    <a:pt x="460" y="94"/>
                  </a:lnTo>
                  <a:lnTo>
                    <a:pt x="456" y="92"/>
                  </a:lnTo>
                  <a:lnTo>
                    <a:pt x="450" y="91"/>
                  </a:lnTo>
                  <a:lnTo>
                    <a:pt x="447" y="87"/>
                  </a:lnTo>
                  <a:lnTo>
                    <a:pt x="446" y="8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59" name="Freeform 8"/>
            <p:cNvSpPr>
              <a:spLocks noEditPoints="1"/>
            </p:cNvSpPr>
            <p:nvPr/>
          </p:nvSpPr>
          <p:spPr bwMode="auto">
            <a:xfrm>
              <a:off x="180" y="1035"/>
              <a:ext cx="349" cy="418"/>
            </a:xfrm>
            <a:custGeom>
              <a:avLst/>
              <a:gdLst>
                <a:gd name="T0" fmla="*/ 1 w 698"/>
                <a:gd name="T1" fmla="*/ 1 h 836"/>
                <a:gd name="T2" fmla="*/ 1 w 698"/>
                <a:gd name="T3" fmla="*/ 1 h 836"/>
                <a:gd name="T4" fmla="*/ 1 w 698"/>
                <a:gd name="T5" fmla="*/ 1 h 836"/>
                <a:gd name="T6" fmla="*/ 1 w 698"/>
                <a:gd name="T7" fmla="*/ 1 h 836"/>
                <a:gd name="T8" fmla="*/ 1 w 698"/>
                <a:gd name="T9" fmla="*/ 1 h 836"/>
                <a:gd name="T10" fmla="*/ 1 w 698"/>
                <a:gd name="T11" fmla="*/ 1 h 836"/>
                <a:gd name="T12" fmla="*/ 1 w 698"/>
                <a:gd name="T13" fmla="*/ 1 h 836"/>
                <a:gd name="T14" fmla="*/ 1 w 698"/>
                <a:gd name="T15" fmla="*/ 1 h 836"/>
                <a:gd name="T16" fmla="*/ 1 w 698"/>
                <a:gd name="T17" fmla="*/ 1 h 836"/>
                <a:gd name="T18" fmla="*/ 1 w 698"/>
                <a:gd name="T19" fmla="*/ 1 h 836"/>
                <a:gd name="T20" fmla="*/ 1 w 698"/>
                <a:gd name="T21" fmla="*/ 1 h 836"/>
                <a:gd name="T22" fmla="*/ 1 w 698"/>
                <a:gd name="T23" fmla="*/ 1 h 836"/>
                <a:gd name="T24" fmla="*/ 1 w 698"/>
                <a:gd name="T25" fmla="*/ 1 h 836"/>
                <a:gd name="T26" fmla="*/ 1 w 698"/>
                <a:gd name="T27" fmla="*/ 1 h 836"/>
                <a:gd name="T28" fmla="*/ 1 w 698"/>
                <a:gd name="T29" fmla="*/ 1 h 836"/>
                <a:gd name="T30" fmla="*/ 1 w 698"/>
                <a:gd name="T31" fmla="*/ 1 h 836"/>
                <a:gd name="T32" fmla="*/ 0 w 698"/>
                <a:gd name="T33" fmla="*/ 1 h 836"/>
                <a:gd name="T34" fmla="*/ 1 w 698"/>
                <a:gd name="T35" fmla="*/ 1 h 836"/>
                <a:gd name="T36" fmla="*/ 1 w 698"/>
                <a:gd name="T37" fmla="*/ 1 h 836"/>
                <a:gd name="T38" fmla="*/ 1 w 698"/>
                <a:gd name="T39" fmla="*/ 1 h 836"/>
                <a:gd name="T40" fmla="*/ 1 w 698"/>
                <a:gd name="T41" fmla="*/ 1 h 836"/>
                <a:gd name="T42" fmla="*/ 1 w 698"/>
                <a:gd name="T43" fmla="*/ 1 h 836"/>
                <a:gd name="T44" fmla="*/ 1 w 698"/>
                <a:gd name="T45" fmla="*/ 1 h 836"/>
                <a:gd name="T46" fmla="*/ 1 w 698"/>
                <a:gd name="T47" fmla="*/ 1 h 836"/>
                <a:gd name="T48" fmla="*/ 1 w 698"/>
                <a:gd name="T49" fmla="*/ 1 h 836"/>
                <a:gd name="T50" fmla="*/ 1 w 698"/>
                <a:gd name="T51" fmla="*/ 1 h 836"/>
                <a:gd name="T52" fmla="*/ 1 w 698"/>
                <a:gd name="T53" fmla="*/ 1 h 836"/>
                <a:gd name="T54" fmla="*/ 1 w 698"/>
                <a:gd name="T55" fmla="*/ 1 h 836"/>
                <a:gd name="T56" fmla="*/ 1 w 698"/>
                <a:gd name="T57" fmla="*/ 1 h 836"/>
                <a:gd name="T58" fmla="*/ 1 w 698"/>
                <a:gd name="T59" fmla="*/ 1 h 836"/>
                <a:gd name="T60" fmla="*/ 1 w 698"/>
                <a:gd name="T61" fmla="*/ 1 h 836"/>
                <a:gd name="T62" fmla="*/ 1 w 698"/>
                <a:gd name="T63" fmla="*/ 1 h 836"/>
                <a:gd name="T64" fmla="*/ 1 w 698"/>
                <a:gd name="T65" fmla="*/ 1 h 836"/>
                <a:gd name="T66" fmla="*/ 1 w 698"/>
                <a:gd name="T67" fmla="*/ 1 h 836"/>
                <a:gd name="T68" fmla="*/ 1 w 698"/>
                <a:gd name="T69" fmla="*/ 1 h 836"/>
                <a:gd name="T70" fmla="*/ 1 w 698"/>
                <a:gd name="T71" fmla="*/ 1 h 836"/>
                <a:gd name="T72" fmla="*/ 1 w 698"/>
                <a:gd name="T73" fmla="*/ 1 h 836"/>
                <a:gd name="T74" fmla="*/ 1 w 698"/>
                <a:gd name="T75" fmla="*/ 1 h 836"/>
                <a:gd name="T76" fmla="*/ 1 w 698"/>
                <a:gd name="T77" fmla="*/ 1 h 836"/>
                <a:gd name="T78" fmla="*/ 1 w 698"/>
                <a:gd name="T79" fmla="*/ 1 h 836"/>
                <a:gd name="T80" fmla="*/ 1 w 698"/>
                <a:gd name="T81" fmla="*/ 1 h 836"/>
                <a:gd name="T82" fmla="*/ 1 w 698"/>
                <a:gd name="T83" fmla="*/ 1 h 836"/>
                <a:gd name="T84" fmla="*/ 1 w 698"/>
                <a:gd name="T85" fmla="*/ 1 h 836"/>
                <a:gd name="T86" fmla="*/ 1 w 698"/>
                <a:gd name="T87" fmla="*/ 1 h 836"/>
                <a:gd name="T88" fmla="*/ 1 w 698"/>
                <a:gd name="T89" fmla="*/ 1 h 836"/>
                <a:gd name="T90" fmla="*/ 1 w 698"/>
                <a:gd name="T91" fmla="*/ 1 h 836"/>
                <a:gd name="T92" fmla="*/ 1 w 698"/>
                <a:gd name="T93" fmla="*/ 1 h 836"/>
                <a:gd name="T94" fmla="*/ 1 w 698"/>
                <a:gd name="T95" fmla="*/ 1 h 836"/>
                <a:gd name="T96" fmla="*/ 1 w 698"/>
                <a:gd name="T97" fmla="*/ 1 h 836"/>
                <a:gd name="T98" fmla="*/ 1 w 698"/>
                <a:gd name="T99" fmla="*/ 1 h 836"/>
                <a:gd name="T100" fmla="*/ 1 w 698"/>
                <a:gd name="T101" fmla="*/ 1 h 836"/>
                <a:gd name="T102" fmla="*/ 1 w 698"/>
                <a:gd name="T103" fmla="*/ 1 h 836"/>
                <a:gd name="T104" fmla="*/ 1 w 698"/>
                <a:gd name="T105" fmla="*/ 1 h 836"/>
                <a:gd name="T106" fmla="*/ 1 w 698"/>
                <a:gd name="T107" fmla="*/ 1 h 836"/>
                <a:gd name="T108" fmla="*/ 1 w 698"/>
                <a:gd name="T109" fmla="*/ 1 h 836"/>
                <a:gd name="T110" fmla="*/ 1 w 698"/>
                <a:gd name="T111" fmla="*/ 1 h 8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8"/>
                <a:gd name="T169" fmla="*/ 0 h 836"/>
                <a:gd name="T170" fmla="*/ 698 w 698"/>
                <a:gd name="T171" fmla="*/ 836 h 8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8" h="836">
                  <a:moveTo>
                    <a:pt x="655" y="283"/>
                  </a:moveTo>
                  <a:lnTo>
                    <a:pt x="655" y="283"/>
                  </a:lnTo>
                  <a:lnTo>
                    <a:pt x="640" y="267"/>
                  </a:lnTo>
                  <a:lnTo>
                    <a:pt x="626" y="254"/>
                  </a:lnTo>
                  <a:lnTo>
                    <a:pt x="611" y="242"/>
                  </a:lnTo>
                  <a:lnTo>
                    <a:pt x="596" y="234"/>
                  </a:lnTo>
                  <a:lnTo>
                    <a:pt x="581" y="226"/>
                  </a:lnTo>
                  <a:lnTo>
                    <a:pt x="565" y="222"/>
                  </a:lnTo>
                  <a:lnTo>
                    <a:pt x="551" y="219"/>
                  </a:lnTo>
                  <a:lnTo>
                    <a:pt x="535" y="218"/>
                  </a:lnTo>
                  <a:lnTo>
                    <a:pt x="518" y="219"/>
                  </a:lnTo>
                  <a:lnTo>
                    <a:pt x="502" y="222"/>
                  </a:lnTo>
                  <a:lnTo>
                    <a:pt x="486" y="226"/>
                  </a:lnTo>
                  <a:lnTo>
                    <a:pt x="470" y="231"/>
                  </a:lnTo>
                  <a:lnTo>
                    <a:pt x="456" y="238"/>
                  </a:lnTo>
                  <a:lnTo>
                    <a:pt x="441" y="245"/>
                  </a:lnTo>
                  <a:lnTo>
                    <a:pt x="415" y="259"/>
                  </a:lnTo>
                  <a:lnTo>
                    <a:pt x="374" y="284"/>
                  </a:lnTo>
                  <a:lnTo>
                    <a:pt x="379" y="257"/>
                  </a:lnTo>
                  <a:lnTo>
                    <a:pt x="382" y="226"/>
                  </a:lnTo>
                  <a:lnTo>
                    <a:pt x="410" y="222"/>
                  </a:lnTo>
                  <a:lnTo>
                    <a:pt x="424" y="219"/>
                  </a:lnTo>
                  <a:lnTo>
                    <a:pt x="438" y="213"/>
                  </a:lnTo>
                  <a:lnTo>
                    <a:pt x="454" y="208"/>
                  </a:lnTo>
                  <a:lnTo>
                    <a:pt x="469" y="199"/>
                  </a:lnTo>
                  <a:lnTo>
                    <a:pt x="483" y="189"/>
                  </a:lnTo>
                  <a:lnTo>
                    <a:pt x="496" y="177"/>
                  </a:lnTo>
                  <a:lnTo>
                    <a:pt x="505" y="169"/>
                  </a:lnTo>
                  <a:lnTo>
                    <a:pt x="512" y="159"/>
                  </a:lnTo>
                  <a:lnTo>
                    <a:pt x="519" y="148"/>
                  </a:lnTo>
                  <a:lnTo>
                    <a:pt x="525" y="138"/>
                  </a:lnTo>
                  <a:lnTo>
                    <a:pt x="534" y="118"/>
                  </a:lnTo>
                  <a:lnTo>
                    <a:pt x="539" y="97"/>
                  </a:lnTo>
                  <a:lnTo>
                    <a:pt x="544" y="78"/>
                  </a:lnTo>
                  <a:lnTo>
                    <a:pt x="547" y="59"/>
                  </a:lnTo>
                  <a:lnTo>
                    <a:pt x="548" y="30"/>
                  </a:lnTo>
                  <a:lnTo>
                    <a:pt x="547" y="16"/>
                  </a:lnTo>
                  <a:lnTo>
                    <a:pt x="545" y="12"/>
                  </a:lnTo>
                  <a:lnTo>
                    <a:pt x="544" y="7"/>
                  </a:lnTo>
                  <a:lnTo>
                    <a:pt x="539" y="4"/>
                  </a:lnTo>
                  <a:lnTo>
                    <a:pt x="535" y="4"/>
                  </a:lnTo>
                  <a:lnTo>
                    <a:pt x="522" y="3"/>
                  </a:lnTo>
                  <a:lnTo>
                    <a:pt x="493" y="4"/>
                  </a:lnTo>
                  <a:lnTo>
                    <a:pt x="474" y="7"/>
                  </a:lnTo>
                  <a:lnTo>
                    <a:pt x="454" y="12"/>
                  </a:lnTo>
                  <a:lnTo>
                    <a:pt x="434" y="17"/>
                  </a:lnTo>
                  <a:lnTo>
                    <a:pt x="412" y="27"/>
                  </a:lnTo>
                  <a:lnTo>
                    <a:pt x="402" y="33"/>
                  </a:lnTo>
                  <a:lnTo>
                    <a:pt x="392" y="39"/>
                  </a:lnTo>
                  <a:lnTo>
                    <a:pt x="382" y="46"/>
                  </a:lnTo>
                  <a:lnTo>
                    <a:pt x="374" y="55"/>
                  </a:lnTo>
                  <a:lnTo>
                    <a:pt x="362" y="68"/>
                  </a:lnTo>
                  <a:lnTo>
                    <a:pt x="353" y="81"/>
                  </a:lnTo>
                  <a:lnTo>
                    <a:pt x="345" y="69"/>
                  </a:lnTo>
                  <a:lnTo>
                    <a:pt x="335" y="58"/>
                  </a:lnTo>
                  <a:lnTo>
                    <a:pt x="323" y="48"/>
                  </a:lnTo>
                  <a:lnTo>
                    <a:pt x="312" y="40"/>
                  </a:lnTo>
                  <a:lnTo>
                    <a:pt x="300" y="32"/>
                  </a:lnTo>
                  <a:lnTo>
                    <a:pt x="288" y="26"/>
                  </a:lnTo>
                  <a:lnTo>
                    <a:pt x="265" y="16"/>
                  </a:lnTo>
                  <a:lnTo>
                    <a:pt x="244" y="9"/>
                  </a:lnTo>
                  <a:lnTo>
                    <a:pt x="226" y="4"/>
                  </a:lnTo>
                  <a:lnTo>
                    <a:pt x="209" y="0"/>
                  </a:lnTo>
                  <a:lnTo>
                    <a:pt x="205" y="1"/>
                  </a:lnTo>
                  <a:lnTo>
                    <a:pt x="200" y="3"/>
                  </a:lnTo>
                  <a:lnTo>
                    <a:pt x="196" y="6"/>
                  </a:lnTo>
                  <a:lnTo>
                    <a:pt x="195" y="10"/>
                  </a:lnTo>
                  <a:lnTo>
                    <a:pt x="189" y="32"/>
                  </a:lnTo>
                  <a:lnTo>
                    <a:pt x="186" y="53"/>
                  </a:lnTo>
                  <a:lnTo>
                    <a:pt x="185" y="82"/>
                  </a:lnTo>
                  <a:lnTo>
                    <a:pt x="186" y="105"/>
                  </a:lnTo>
                  <a:lnTo>
                    <a:pt x="190" y="130"/>
                  </a:lnTo>
                  <a:lnTo>
                    <a:pt x="193" y="141"/>
                  </a:lnTo>
                  <a:lnTo>
                    <a:pt x="198" y="154"/>
                  </a:lnTo>
                  <a:lnTo>
                    <a:pt x="203" y="166"/>
                  </a:lnTo>
                  <a:lnTo>
                    <a:pt x="211" y="179"/>
                  </a:lnTo>
                  <a:lnTo>
                    <a:pt x="219" y="192"/>
                  </a:lnTo>
                  <a:lnTo>
                    <a:pt x="229" y="202"/>
                  </a:lnTo>
                  <a:lnTo>
                    <a:pt x="241" y="212"/>
                  </a:lnTo>
                  <a:lnTo>
                    <a:pt x="252" y="222"/>
                  </a:lnTo>
                  <a:lnTo>
                    <a:pt x="265" y="229"/>
                  </a:lnTo>
                  <a:lnTo>
                    <a:pt x="277" y="236"/>
                  </a:lnTo>
                  <a:lnTo>
                    <a:pt x="301" y="246"/>
                  </a:lnTo>
                  <a:lnTo>
                    <a:pt x="317" y="252"/>
                  </a:lnTo>
                  <a:lnTo>
                    <a:pt x="330" y="257"/>
                  </a:lnTo>
                  <a:lnTo>
                    <a:pt x="350" y="261"/>
                  </a:lnTo>
                  <a:lnTo>
                    <a:pt x="345" y="295"/>
                  </a:lnTo>
                  <a:lnTo>
                    <a:pt x="336" y="291"/>
                  </a:lnTo>
                  <a:lnTo>
                    <a:pt x="326" y="285"/>
                  </a:lnTo>
                  <a:lnTo>
                    <a:pt x="294" y="267"/>
                  </a:lnTo>
                  <a:lnTo>
                    <a:pt x="275" y="255"/>
                  </a:lnTo>
                  <a:lnTo>
                    <a:pt x="255" y="244"/>
                  </a:lnTo>
                  <a:lnTo>
                    <a:pt x="234" y="234"/>
                  </a:lnTo>
                  <a:lnTo>
                    <a:pt x="211" y="226"/>
                  </a:lnTo>
                  <a:lnTo>
                    <a:pt x="187" y="221"/>
                  </a:lnTo>
                  <a:lnTo>
                    <a:pt x="175" y="219"/>
                  </a:lnTo>
                  <a:lnTo>
                    <a:pt x="162" y="218"/>
                  </a:lnTo>
                  <a:lnTo>
                    <a:pt x="147" y="219"/>
                  </a:lnTo>
                  <a:lnTo>
                    <a:pt x="133" y="221"/>
                  </a:lnTo>
                  <a:lnTo>
                    <a:pt x="120" y="225"/>
                  </a:lnTo>
                  <a:lnTo>
                    <a:pt x="105" y="231"/>
                  </a:lnTo>
                  <a:lnTo>
                    <a:pt x="91" y="238"/>
                  </a:lnTo>
                  <a:lnTo>
                    <a:pt x="76" y="248"/>
                  </a:lnTo>
                  <a:lnTo>
                    <a:pt x="63" y="259"/>
                  </a:lnTo>
                  <a:lnTo>
                    <a:pt x="49" y="272"/>
                  </a:lnTo>
                  <a:lnTo>
                    <a:pt x="37" y="288"/>
                  </a:lnTo>
                  <a:lnTo>
                    <a:pt x="27" y="306"/>
                  </a:lnTo>
                  <a:lnTo>
                    <a:pt x="19" y="323"/>
                  </a:lnTo>
                  <a:lnTo>
                    <a:pt x="12" y="342"/>
                  </a:lnTo>
                  <a:lnTo>
                    <a:pt x="7" y="360"/>
                  </a:lnTo>
                  <a:lnTo>
                    <a:pt x="3" y="379"/>
                  </a:lnTo>
                  <a:lnTo>
                    <a:pt x="1" y="399"/>
                  </a:lnTo>
                  <a:lnTo>
                    <a:pt x="0" y="421"/>
                  </a:lnTo>
                  <a:lnTo>
                    <a:pt x="1" y="447"/>
                  </a:lnTo>
                  <a:lnTo>
                    <a:pt x="4" y="473"/>
                  </a:lnTo>
                  <a:lnTo>
                    <a:pt x="9" y="499"/>
                  </a:lnTo>
                  <a:lnTo>
                    <a:pt x="14" y="526"/>
                  </a:lnTo>
                  <a:lnTo>
                    <a:pt x="22" y="552"/>
                  </a:lnTo>
                  <a:lnTo>
                    <a:pt x="30" y="578"/>
                  </a:lnTo>
                  <a:lnTo>
                    <a:pt x="40" y="604"/>
                  </a:lnTo>
                  <a:lnTo>
                    <a:pt x="52" y="630"/>
                  </a:lnTo>
                  <a:lnTo>
                    <a:pt x="63" y="654"/>
                  </a:lnTo>
                  <a:lnTo>
                    <a:pt x="75" y="677"/>
                  </a:lnTo>
                  <a:lnTo>
                    <a:pt x="88" y="701"/>
                  </a:lnTo>
                  <a:lnTo>
                    <a:pt x="102" y="721"/>
                  </a:lnTo>
                  <a:lnTo>
                    <a:pt x="115" y="741"/>
                  </a:lnTo>
                  <a:lnTo>
                    <a:pt x="130" y="760"/>
                  </a:lnTo>
                  <a:lnTo>
                    <a:pt x="143" y="775"/>
                  </a:lnTo>
                  <a:lnTo>
                    <a:pt x="157" y="790"/>
                  </a:lnTo>
                  <a:lnTo>
                    <a:pt x="170" y="801"/>
                  </a:lnTo>
                  <a:lnTo>
                    <a:pt x="183" y="811"/>
                  </a:lnTo>
                  <a:lnTo>
                    <a:pt x="195" y="819"/>
                  </a:lnTo>
                  <a:lnTo>
                    <a:pt x="208" y="826"/>
                  </a:lnTo>
                  <a:lnTo>
                    <a:pt x="219" y="830"/>
                  </a:lnTo>
                  <a:lnTo>
                    <a:pt x="232" y="833"/>
                  </a:lnTo>
                  <a:lnTo>
                    <a:pt x="244" y="836"/>
                  </a:lnTo>
                  <a:lnTo>
                    <a:pt x="255" y="836"/>
                  </a:lnTo>
                  <a:lnTo>
                    <a:pt x="271" y="835"/>
                  </a:lnTo>
                  <a:lnTo>
                    <a:pt x="286" y="832"/>
                  </a:lnTo>
                  <a:lnTo>
                    <a:pt x="300" y="827"/>
                  </a:lnTo>
                  <a:lnTo>
                    <a:pt x="312" y="822"/>
                  </a:lnTo>
                  <a:lnTo>
                    <a:pt x="323" y="816"/>
                  </a:lnTo>
                  <a:lnTo>
                    <a:pt x="332" y="809"/>
                  </a:lnTo>
                  <a:lnTo>
                    <a:pt x="348" y="796"/>
                  </a:lnTo>
                  <a:lnTo>
                    <a:pt x="361" y="809"/>
                  </a:lnTo>
                  <a:lnTo>
                    <a:pt x="372" y="817"/>
                  </a:lnTo>
                  <a:lnTo>
                    <a:pt x="388" y="826"/>
                  </a:lnTo>
                  <a:lnTo>
                    <a:pt x="397" y="829"/>
                  </a:lnTo>
                  <a:lnTo>
                    <a:pt x="405" y="832"/>
                  </a:lnTo>
                  <a:lnTo>
                    <a:pt x="415" y="833"/>
                  </a:lnTo>
                  <a:lnTo>
                    <a:pt x="425" y="835"/>
                  </a:lnTo>
                  <a:lnTo>
                    <a:pt x="434" y="833"/>
                  </a:lnTo>
                  <a:lnTo>
                    <a:pt x="444" y="832"/>
                  </a:lnTo>
                  <a:lnTo>
                    <a:pt x="453" y="830"/>
                  </a:lnTo>
                  <a:lnTo>
                    <a:pt x="463" y="826"/>
                  </a:lnTo>
                  <a:lnTo>
                    <a:pt x="473" y="822"/>
                  </a:lnTo>
                  <a:lnTo>
                    <a:pt x="483" y="816"/>
                  </a:lnTo>
                  <a:lnTo>
                    <a:pt x="493" y="809"/>
                  </a:lnTo>
                  <a:lnTo>
                    <a:pt x="503" y="801"/>
                  </a:lnTo>
                  <a:lnTo>
                    <a:pt x="528" y="780"/>
                  </a:lnTo>
                  <a:lnTo>
                    <a:pt x="549" y="758"/>
                  </a:lnTo>
                  <a:lnTo>
                    <a:pt x="570" y="735"/>
                  </a:lnTo>
                  <a:lnTo>
                    <a:pt x="588" y="712"/>
                  </a:lnTo>
                  <a:lnTo>
                    <a:pt x="607" y="689"/>
                  </a:lnTo>
                  <a:lnTo>
                    <a:pt x="623" y="666"/>
                  </a:lnTo>
                  <a:lnTo>
                    <a:pt x="637" y="641"/>
                  </a:lnTo>
                  <a:lnTo>
                    <a:pt x="650" y="617"/>
                  </a:lnTo>
                  <a:lnTo>
                    <a:pt x="661" y="592"/>
                  </a:lnTo>
                  <a:lnTo>
                    <a:pt x="671" y="568"/>
                  </a:lnTo>
                  <a:lnTo>
                    <a:pt x="679" y="543"/>
                  </a:lnTo>
                  <a:lnTo>
                    <a:pt x="686" y="519"/>
                  </a:lnTo>
                  <a:lnTo>
                    <a:pt x="691" y="496"/>
                  </a:lnTo>
                  <a:lnTo>
                    <a:pt x="695" y="473"/>
                  </a:lnTo>
                  <a:lnTo>
                    <a:pt x="698" y="450"/>
                  </a:lnTo>
                  <a:lnTo>
                    <a:pt x="698" y="427"/>
                  </a:lnTo>
                  <a:lnTo>
                    <a:pt x="698" y="406"/>
                  </a:lnTo>
                  <a:lnTo>
                    <a:pt x="695" y="386"/>
                  </a:lnTo>
                  <a:lnTo>
                    <a:pt x="692" y="366"/>
                  </a:lnTo>
                  <a:lnTo>
                    <a:pt x="688" y="347"/>
                  </a:lnTo>
                  <a:lnTo>
                    <a:pt x="682" y="330"/>
                  </a:lnTo>
                  <a:lnTo>
                    <a:pt x="673" y="314"/>
                  </a:lnTo>
                  <a:lnTo>
                    <a:pt x="665" y="298"/>
                  </a:lnTo>
                  <a:lnTo>
                    <a:pt x="655" y="283"/>
                  </a:lnTo>
                  <a:close/>
                  <a:moveTo>
                    <a:pt x="378" y="788"/>
                  </a:moveTo>
                  <a:lnTo>
                    <a:pt x="378" y="788"/>
                  </a:lnTo>
                  <a:lnTo>
                    <a:pt x="369" y="780"/>
                  </a:lnTo>
                  <a:lnTo>
                    <a:pt x="363" y="774"/>
                  </a:lnTo>
                  <a:lnTo>
                    <a:pt x="361" y="770"/>
                  </a:lnTo>
                  <a:lnTo>
                    <a:pt x="359" y="768"/>
                  </a:lnTo>
                  <a:lnTo>
                    <a:pt x="355" y="764"/>
                  </a:lnTo>
                  <a:lnTo>
                    <a:pt x="349" y="762"/>
                  </a:lnTo>
                  <a:lnTo>
                    <a:pt x="343" y="764"/>
                  </a:lnTo>
                  <a:lnTo>
                    <a:pt x="337" y="767"/>
                  </a:lnTo>
                  <a:lnTo>
                    <a:pt x="336" y="768"/>
                  </a:lnTo>
                  <a:lnTo>
                    <a:pt x="326" y="778"/>
                  </a:lnTo>
                  <a:lnTo>
                    <a:pt x="319" y="786"/>
                  </a:lnTo>
                  <a:lnTo>
                    <a:pt x="309" y="793"/>
                  </a:lnTo>
                  <a:lnTo>
                    <a:pt x="297" y="799"/>
                  </a:lnTo>
                  <a:lnTo>
                    <a:pt x="284" y="804"/>
                  </a:lnTo>
                  <a:lnTo>
                    <a:pt x="270" y="807"/>
                  </a:lnTo>
                  <a:lnTo>
                    <a:pt x="255" y="809"/>
                  </a:lnTo>
                  <a:lnTo>
                    <a:pt x="247" y="809"/>
                  </a:lnTo>
                  <a:lnTo>
                    <a:pt x="238" y="807"/>
                  </a:lnTo>
                  <a:lnTo>
                    <a:pt x="228" y="804"/>
                  </a:lnTo>
                  <a:lnTo>
                    <a:pt x="219" y="801"/>
                  </a:lnTo>
                  <a:lnTo>
                    <a:pt x="209" y="796"/>
                  </a:lnTo>
                  <a:lnTo>
                    <a:pt x="198" y="790"/>
                  </a:lnTo>
                  <a:lnTo>
                    <a:pt x="187" y="781"/>
                  </a:lnTo>
                  <a:lnTo>
                    <a:pt x="176" y="771"/>
                  </a:lnTo>
                  <a:lnTo>
                    <a:pt x="163" y="758"/>
                  </a:lnTo>
                  <a:lnTo>
                    <a:pt x="150" y="742"/>
                  </a:lnTo>
                  <a:lnTo>
                    <a:pt x="137" y="725"/>
                  </a:lnTo>
                  <a:lnTo>
                    <a:pt x="124" y="706"/>
                  </a:lnTo>
                  <a:lnTo>
                    <a:pt x="111" y="686"/>
                  </a:lnTo>
                  <a:lnTo>
                    <a:pt x="100" y="664"/>
                  </a:lnTo>
                  <a:lnTo>
                    <a:pt x="87" y="641"/>
                  </a:lnTo>
                  <a:lnTo>
                    <a:pt x="76" y="618"/>
                  </a:lnTo>
                  <a:lnTo>
                    <a:pt x="66" y="594"/>
                  </a:lnTo>
                  <a:lnTo>
                    <a:pt x="56" y="569"/>
                  </a:lnTo>
                  <a:lnTo>
                    <a:pt x="48" y="545"/>
                  </a:lnTo>
                  <a:lnTo>
                    <a:pt x="40" y="519"/>
                  </a:lnTo>
                  <a:lnTo>
                    <a:pt x="35" y="494"/>
                  </a:lnTo>
                  <a:lnTo>
                    <a:pt x="30" y="468"/>
                  </a:lnTo>
                  <a:lnTo>
                    <a:pt x="27" y="444"/>
                  </a:lnTo>
                  <a:lnTo>
                    <a:pt x="27" y="421"/>
                  </a:lnTo>
                  <a:lnTo>
                    <a:pt x="27" y="402"/>
                  </a:lnTo>
                  <a:lnTo>
                    <a:pt x="30" y="383"/>
                  </a:lnTo>
                  <a:lnTo>
                    <a:pt x="33" y="366"/>
                  </a:lnTo>
                  <a:lnTo>
                    <a:pt x="37" y="349"/>
                  </a:lnTo>
                  <a:lnTo>
                    <a:pt x="43" y="333"/>
                  </a:lnTo>
                  <a:lnTo>
                    <a:pt x="50" y="319"/>
                  </a:lnTo>
                  <a:lnTo>
                    <a:pt x="59" y="304"/>
                  </a:lnTo>
                  <a:lnTo>
                    <a:pt x="69" y="291"/>
                  </a:lnTo>
                  <a:lnTo>
                    <a:pt x="81" y="280"/>
                  </a:lnTo>
                  <a:lnTo>
                    <a:pt x="92" y="270"/>
                  </a:lnTo>
                  <a:lnTo>
                    <a:pt x="104" y="261"/>
                  </a:lnTo>
                  <a:lnTo>
                    <a:pt x="115" y="255"/>
                  </a:lnTo>
                  <a:lnTo>
                    <a:pt x="127" y="251"/>
                  </a:lnTo>
                  <a:lnTo>
                    <a:pt x="138" y="248"/>
                  </a:lnTo>
                  <a:lnTo>
                    <a:pt x="150" y="245"/>
                  </a:lnTo>
                  <a:lnTo>
                    <a:pt x="162" y="245"/>
                  </a:lnTo>
                  <a:lnTo>
                    <a:pt x="176" y="246"/>
                  </a:lnTo>
                  <a:lnTo>
                    <a:pt x="190" y="248"/>
                  </a:lnTo>
                  <a:lnTo>
                    <a:pt x="203" y="252"/>
                  </a:lnTo>
                  <a:lnTo>
                    <a:pt x="218" y="257"/>
                  </a:lnTo>
                  <a:lnTo>
                    <a:pt x="244" y="268"/>
                  </a:lnTo>
                  <a:lnTo>
                    <a:pt x="268" y="283"/>
                  </a:lnTo>
                  <a:lnTo>
                    <a:pt x="313" y="308"/>
                  </a:lnTo>
                  <a:lnTo>
                    <a:pt x="330" y="319"/>
                  </a:lnTo>
                  <a:lnTo>
                    <a:pt x="340" y="321"/>
                  </a:lnTo>
                  <a:lnTo>
                    <a:pt x="349" y="323"/>
                  </a:lnTo>
                  <a:lnTo>
                    <a:pt x="359" y="321"/>
                  </a:lnTo>
                  <a:lnTo>
                    <a:pt x="368" y="319"/>
                  </a:lnTo>
                  <a:lnTo>
                    <a:pt x="385" y="308"/>
                  </a:lnTo>
                  <a:lnTo>
                    <a:pt x="417" y="290"/>
                  </a:lnTo>
                  <a:lnTo>
                    <a:pt x="436" y="278"/>
                  </a:lnTo>
                  <a:lnTo>
                    <a:pt x="454" y="268"/>
                  </a:lnTo>
                  <a:lnTo>
                    <a:pt x="473" y="259"/>
                  </a:lnTo>
                  <a:lnTo>
                    <a:pt x="493" y="252"/>
                  </a:lnTo>
                  <a:lnTo>
                    <a:pt x="515" y="246"/>
                  </a:lnTo>
                  <a:lnTo>
                    <a:pt x="525" y="245"/>
                  </a:lnTo>
                  <a:lnTo>
                    <a:pt x="535" y="245"/>
                  </a:lnTo>
                  <a:lnTo>
                    <a:pt x="548" y="246"/>
                  </a:lnTo>
                  <a:lnTo>
                    <a:pt x="560" y="248"/>
                  </a:lnTo>
                  <a:lnTo>
                    <a:pt x="571" y="251"/>
                  </a:lnTo>
                  <a:lnTo>
                    <a:pt x="584" y="257"/>
                  </a:lnTo>
                  <a:lnTo>
                    <a:pt x="597" y="264"/>
                  </a:lnTo>
                  <a:lnTo>
                    <a:pt x="609" y="274"/>
                  </a:lnTo>
                  <a:lnTo>
                    <a:pt x="622" y="285"/>
                  </a:lnTo>
                  <a:lnTo>
                    <a:pt x="633" y="300"/>
                  </a:lnTo>
                  <a:lnTo>
                    <a:pt x="642" y="313"/>
                  </a:lnTo>
                  <a:lnTo>
                    <a:pt x="650" y="326"/>
                  </a:lnTo>
                  <a:lnTo>
                    <a:pt x="656" y="340"/>
                  </a:lnTo>
                  <a:lnTo>
                    <a:pt x="662" y="356"/>
                  </a:lnTo>
                  <a:lnTo>
                    <a:pt x="666" y="372"/>
                  </a:lnTo>
                  <a:lnTo>
                    <a:pt x="669" y="389"/>
                  </a:lnTo>
                  <a:lnTo>
                    <a:pt x="671" y="408"/>
                  </a:lnTo>
                  <a:lnTo>
                    <a:pt x="672" y="427"/>
                  </a:lnTo>
                  <a:lnTo>
                    <a:pt x="671" y="447"/>
                  </a:lnTo>
                  <a:lnTo>
                    <a:pt x="669" y="468"/>
                  </a:lnTo>
                  <a:lnTo>
                    <a:pt x="665" y="490"/>
                  </a:lnTo>
                  <a:lnTo>
                    <a:pt x="661" y="513"/>
                  </a:lnTo>
                  <a:lnTo>
                    <a:pt x="653" y="536"/>
                  </a:lnTo>
                  <a:lnTo>
                    <a:pt x="646" y="559"/>
                  </a:lnTo>
                  <a:lnTo>
                    <a:pt x="636" y="582"/>
                  </a:lnTo>
                  <a:lnTo>
                    <a:pt x="626" y="605"/>
                  </a:lnTo>
                  <a:lnTo>
                    <a:pt x="613" y="628"/>
                  </a:lnTo>
                  <a:lnTo>
                    <a:pt x="600" y="652"/>
                  </a:lnTo>
                  <a:lnTo>
                    <a:pt x="584" y="673"/>
                  </a:lnTo>
                  <a:lnTo>
                    <a:pt x="568" y="696"/>
                  </a:lnTo>
                  <a:lnTo>
                    <a:pt x="549" y="718"/>
                  </a:lnTo>
                  <a:lnTo>
                    <a:pt x="531" y="739"/>
                  </a:lnTo>
                  <a:lnTo>
                    <a:pt x="509" y="761"/>
                  </a:lnTo>
                  <a:lnTo>
                    <a:pt x="486" y="781"/>
                  </a:lnTo>
                  <a:lnTo>
                    <a:pt x="469" y="793"/>
                  </a:lnTo>
                  <a:lnTo>
                    <a:pt x="453" y="801"/>
                  </a:lnTo>
                  <a:lnTo>
                    <a:pt x="438" y="806"/>
                  </a:lnTo>
                  <a:lnTo>
                    <a:pt x="425" y="807"/>
                  </a:lnTo>
                  <a:lnTo>
                    <a:pt x="411" y="806"/>
                  </a:lnTo>
                  <a:lnTo>
                    <a:pt x="398" y="801"/>
                  </a:lnTo>
                  <a:lnTo>
                    <a:pt x="388" y="796"/>
                  </a:lnTo>
                  <a:lnTo>
                    <a:pt x="378" y="788"/>
                  </a:lnTo>
                  <a:close/>
                  <a:moveTo>
                    <a:pt x="232" y="164"/>
                  </a:moveTo>
                  <a:lnTo>
                    <a:pt x="232" y="164"/>
                  </a:lnTo>
                  <a:lnTo>
                    <a:pt x="228" y="154"/>
                  </a:lnTo>
                  <a:lnTo>
                    <a:pt x="222" y="144"/>
                  </a:lnTo>
                  <a:lnTo>
                    <a:pt x="219" y="134"/>
                  </a:lnTo>
                  <a:lnTo>
                    <a:pt x="216" y="124"/>
                  </a:lnTo>
                  <a:lnTo>
                    <a:pt x="213" y="102"/>
                  </a:lnTo>
                  <a:lnTo>
                    <a:pt x="212" y="82"/>
                  </a:lnTo>
                  <a:lnTo>
                    <a:pt x="213" y="56"/>
                  </a:lnTo>
                  <a:lnTo>
                    <a:pt x="216" y="36"/>
                  </a:lnTo>
                  <a:lnTo>
                    <a:pt x="218" y="29"/>
                  </a:lnTo>
                  <a:lnTo>
                    <a:pt x="242" y="36"/>
                  </a:lnTo>
                  <a:lnTo>
                    <a:pt x="258" y="42"/>
                  </a:lnTo>
                  <a:lnTo>
                    <a:pt x="274" y="49"/>
                  </a:lnTo>
                  <a:lnTo>
                    <a:pt x="291" y="59"/>
                  </a:lnTo>
                  <a:lnTo>
                    <a:pt x="307" y="69"/>
                  </a:lnTo>
                  <a:lnTo>
                    <a:pt x="322" y="84"/>
                  </a:lnTo>
                  <a:lnTo>
                    <a:pt x="327" y="91"/>
                  </a:lnTo>
                  <a:lnTo>
                    <a:pt x="333" y="98"/>
                  </a:lnTo>
                  <a:lnTo>
                    <a:pt x="339" y="108"/>
                  </a:lnTo>
                  <a:lnTo>
                    <a:pt x="343" y="118"/>
                  </a:lnTo>
                  <a:lnTo>
                    <a:pt x="348" y="128"/>
                  </a:lnTo>
                  <a:lnTo>
                    <a:pt x="350" y="138"/>
                  </a:lnTo>
                  <a:lnTo>
                    <a:pt x="353" y="160"/>
                  </a:lnTo>
                  <a:lnTo>
                    <a:pt x="355" y="180"/>
                  </a:lnTo>
                  <a:lnTo>
                    <a:pt x="353" y="206"/>
                  </a:lnTo>
                  <a:lnTo>
                    <a:pt x="350" y="226"/>
                  </a:lnTo>
                  <a:lnTo>
                    <a:pt x="349" y="234"/>
                  </a:lnTo>
                  <a:lnTo>
                    <a:pt x="324" y="226"/>
                  </a:lnTo>
                  <a:lnTo>
                    <a:pt x="309" y="221"/>
                  </a:lnTo>
                  <a:lnTo>
                    <a:pt x="291" y="213"/>
                  </a:lnTo>
                  <a:lnTo>
                    <a:pt x="275" y="203"/>
                  </a:lnTo>
                  <a:lnTo>
                    <a:pt x="260" y="193"/>
                  </a:lnTo>
                  <a:lnTo>
                    <a:pt x="245" y="179"/>
                  </a:lnTo>
                  <a:lnTo>
                    <a:pt x="238" y="172"/>
                  </a:lnTo>
                  <a:lnTo>
                    <a:pt x="232" y="164"/>
                  </a:lnTo>
                  <a:close/>
                  <a:moveTo>
                    <a:pt x="384" y="65"/>
                  </a:moveTo>
                  <a:lnTo>
                    <a:pt x="392" y="74"/>
                  </a:lnTo>
                  <a:lnTo>
                    <a:pt x="399" y="68"/>
                  </a:lnTo>
                  <a:lnTo>
                    <a:pt x="408" y="61"/>
                  </a:lnTo>
                  <a:lnTo>
                    <a:pt x="424" y="50"/>
                  </a:lnTo>
                  <a:lnTo>
                    <a:pt x="443" y="43"/>
                  </a:lnTo>
                  <a:lnTo>
                    <a:pt x="460" y="37"/>
                  </a:lnTo>
                  <a:lnTo>
                    <a:pt x="477" y="35"/>
                  </a:lnTo>
                  <a:lnTo>
                    <a:pt x="495" y="32"/>
                  </a:lnTo>
                  <a:lnTo>
                    <a:pt x="521" y="30"/>
                  </a:lnTo>
                  <a:lnTo>
                    <a:pt x="519" y="56"/>
                  </a:lnTo>
                  <a:lnTo>
                    <a:pt x="518" y="74"/>
                  </a:lnTo>
                  <a:lnTo>
                    <a:pt x="513" y="91"/>
                  </a:lnTo>
                  <a:lnTo>
                    <a:pt x="508" y="108"/>
                  </a:lnTo>
                  <a:lnTo>
                    <a:pt x="500" y="127"/>
                  </a:lnTo>
                  <a:lnTo>
                    <a:pt x="490" y="143"/>
                  </a:lnTo>
                  <a:lnTo>
                    <a:pt x="485" y="151"/>
                  </a:lnTo>
                  <a:lnTo>
                    <a:pt x="477" y="159"/>
                  </a:lnTo>
                  <a:lnTo>
                    <a:pt x="467" y="167"/>
                  </a:lnTo>
                  <a:lnTo>
                    <a:pt x="456" y="176"/>
                  </a:lnTo>
                  <a:lnTo>
                    <a:pt x="444" y="182"/>
                  </a:lnTo>
                  <a:lnTo>
                    <a:pt x="431" y="187"/>
                  </a:lnTo>
                  <a:lnTo>
                    <a:pt x="418" y="192"/>
                  </a:lnTo>
                  <a:lnTo>
                    <a:pt x="407" y="196"/>
                  </a:lnTo>
                  <a:lnTo>
                    <a:pt x="382" y="200"/>
                  </a:lnTo>
                  <a:lnTo>
                    <a:pt x="382" y="193"/>
                  </a:lnTo>
                  <a:lnTo>
                    <a:pt x="381" y="190"/>
                  </a:lnTo>
                  <a:lnTo>
                    <a:pt x="381" y="180"/>
                  </a:lnTo>
                  <a:lnTo>
                    <a:pt x="381" y="163"/>
                  </a:lnTo>
                  <a:lnTo>
                    <a:pt x="379" y="146"/>
                  </a:lnTo>
                  <a:lnTo>
                    <a:pt x="375" y="127"/>
                  </a:lnTo>
                  <a:lnTo>
                    <a:pt x="369" y="108"/>
                  </a:lnTo>
                  <a:lnTo>
                    <a:pt x="379" y="91"/>
                  </a:lnTo>
                  <a:lnTo>
                    <a:pt x="385" y="82"/>
                  </a:lnTo>
                  <a:lnTo>
                    <a:pt x="392" y="74"/>
                  </a:lnTo>
                  <a:lnTo>
                    <a:pt x="384" y="65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60" name="Freeform 9"/>
            <p:cNvSpPr>
              <a:spLocks/>
            </p:cNvSpPr>
            <p:nvPr/>
          </p:nvSpPr>
          <p:spPr bwMode="auto">
            <a:xfrm>
              <a:off x="417" y="1191"/>
              <a:ext cx="54" cy="64"/>
            </a:xfrm>
            <a:custGeom>
              <a:avLst/>
              <a:gdLst>
                <a:gd name="T0" fmla="*/ 0 w 110"/>
                <a:gd name="T1" fmla="*/ 0 h 129"/>
                <a:gd name="T2" fmla="*/ 0 w 110"/>
                <a:gd name="T3" fmla="*/ 0 h 129"/>
                <a:gd name="T4" fmla="*/ 0 w 110"/>
                <a:gd name="T5" fmla="*/ 0 h 129"/>
                <a:gd name="T6" fmla="*/ 0 w 110"/>
                <a:gd name="T7" fmla="*/ 0 h 129"/>
                <a:gd name="T8" fmla="*/ 0 w 110"/>
                <a:gd name="T9" fmla="*/ 0 h 129"/>
                <a:gd name="T10" fmla="*/ 0 w 110"/>
                <a:gd name="T11" fmla="*/ 0 h 129"/>
                <a:gd name="T12" fmla="*/ 0 w 110"/>
                <a:gd name="T13" fmla="*/ 0 h 129"/>
                <a:gd name="T14" fmla="*/ 0 w 110"/>
                <a:gd name="T15" fmla="*/ 0 h 129"/>
                <a:gd name="T16" fmla="*/ 0 w 110"/>
                <a:gd name="T17" fmla="*/ 0 h 129"/>
                <a:gd name="T18" fmla="*/ 0 w 110"/>
                <a:gd name="T19" fmla="*/ 0 h 129"/>
                <a:gd name="T20" fmla="*/ 0 w 110"/>
                <a:gd name="T21" fmla="*/ 0 h 129"/>
                <a:gd name="T22" fmla="*/ 0 w 110"/>
                <a:gd name="T23" fmla="*/ 0 h 129"/>
                <a:gd name="T24" fmla="*/ 0 w 110"/>
                <a:gd name="T25" fmla="*/ 0 h 129"/>
                <a:gd name="T26" fmla="*/ 0 w 110"/>
                <a:gd name="T27" fmla="*/ 0 h 129"/>
                <a:gd name="T28" fmla="*/ 0 w 110"/>
                <a:gd name="T29" fmla="*/ 0 h 129"/>
                <a:gd name="T30" fmla="*/ 0 w 110"/>
                <a:gd name="T31" fmla="*/ 0 h 129"/>
                <a:gd name="T32" fmla="*/ 0 w 110"/>
                <a:gd name="T33" fmla="*/ 0 h 129"/>
                <a:gd name="T34" fmla="*/ 0 w 110"/>
                <a:gd name="T35" fmla="*/ 0 h 129"/>
                <a:gd name="T36" fmla="*/ 0 w 110"/>
                <a:gd name="T37" fmla="*/ 0 h 129"/>
                <a:gd name="T38" fmla="*/ 0 w 110"/>
                <a:gd name="T39" fmla="*/ 0 h 129"/>
                <a:gd name="T40" fmla="*/ 0 w 110"/>
                <a:gd name="T41" fmla="*/ 0 h 129"/>
                <a:gd name="T42" fmla="*/ 0 w 110"/>
                <a:gd name="T43" fmla="*/ 0 h 129"/>
                <a:gd name="T44" fmla="*/ 0 w 110"/>
                <a:gd name="T45" fmla="*/ 0 h 129"/>
                <a:gd name="T46" fmla="*/ 0 w 110"/>
                <a:gd name="T47" fmla="*/ 0 h 129"/>
                <a:gd name="T48" fmla="*/ 0 w 110"/>
                <a:gd name="T49" fmla="*/ 0 h 129"/>
                <a:gd name="T50" fmla="*/ 0 w 110"/>
                <a:gd name="T51" fmla="*/ 0 h 129"/>
                <a:gd name="T52" fmla="*/ 0 w 110"/>
                <a:gd name="T53" fmla="*/ 0 h 129"/>
                <a:gd name="T54" fmla="*/ 0 w 110"/>
                <a:gd name="T55" fmla="*/ 0 h 129"/>
                <a:gd name="T56" fmla="*/ 0 w 110"/>
                <a:gd name="T57" fmla="*/ 0 h 129"/>
                <a:gd name="T58" fmla="*/ 0 w 110"/>
                <a:gd name="T59" fmla="*/ 0 h 129"/>
                <a:gd name="T60" fmla="*/ 0 w 110"/>
                <a:gd name="T61" fmla="*/ 0 h 129"/>
                <a:gd name="T62" fmla="*/ 0 w 110"/>
                <a:gd name="T63" fmla="*/ 0 h 1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129"/>
                <a:gd name="T98" fmla="*/ 110 w 110"/>
                <a:gd name="T99" fmla="*/ 129 h 1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129">
                  <a:moveTo>
                    <a:pt x="14" y="28"/>
                  </a:moveTo>
                  <a:lnTo>
                    <a:pt x="14" y="28"/>
                  </a:lnTo>
                  <a:lnTo>
                    <a:pt x="16" y="28"/>
                  </a:lnTo>
                  <a:lnTo>
                    <a:pt x="20" y="28"/>
                  </a:lnTo>
                  <a:lnTo>
                    <a:pt x="30" y="28"/>
                  </a:lnTo>
                  <a:lnTo>
                    <a:pt x="43" y="31"/>
                  </a:lnTo>
                  <a:lnTo>
                    <a:pt x="49" y="35"/>
                  </a:lnTo>
                  <a:lnTo>
                    <a:pt x="56" y="38"/>
                  </a:lnTo>
                  <a:lnTo>
                    <a:pt x="62" y="44"/>
                  </a:lnTo>
                  <a:lnTo>
                    <a:pt x="68" y="51"/>
                  </a:lnTo>
                  <a:lnTo>
                    <a:pt x="75" y="65"/>
                  </a:lnTo>
                  <a:lnTo>
                    <a:pt x="79" y="77"/>
                  </a:lnTo>
                  <a:lnTo>
                    <a:pt x="82" y="88"/>
                  </a:lnTo>
                  <a:lnTo>
                    <a:pt x="82" y="97"/>
                  </a:lnTo>
                  <a:lnTo>
                    <a:pt x="81" y="108"/>
                  </a:lnTo>
                  <a:lnTo>
                    <a:pt x="81" y="110"/>
                  </a:lnTo>
                  <a:lnTo>
                    <a:pt x="81" y="111"/>
                  </a:lnTo>
                  <a:lnTo>
                    <a:pt x="79" y="116"/>
                  </a:lnTo>
                  <a:lnTo>
                    <a:pt x="81" y="121"/>
                  </a:lnTo>
                  <a:lnTo>
                    <a:pt x="85" y="126"/>
                  </a:lnTo>
                  <a:lnTo>
                    <a:pt x="89" y="127"/>
                  </a:lnTo>
                  <a:lnTo>
                    <a:pt x="94" y="129"/>
                  </a:lnTo>
                  <a:lnTo>
                    <a:pt x="98" y="127"/>
                  </a:lnTo>
                  <a:lnTo>
                    <a:pt x="101" y="126"/>
                  </a:lnTo>
                  <a:lnTo>
                    <a:pt x="104" y="123"/>
                  </a:lnTo>
                  <a:lnTo>
                    <a:pt x="107" y="119"/>
                  </a:lnTo>
                  <a:lnTo>
                    <a:pt x="108" y="113"/>
                  </a:lnTo>
                  <a:lnTo>
                    <a:pt x="110" y="97"/>
                  </a:lnTo>
                  <a:lnTo>
                    <a:pt x="108" y="84"/>
                  </a:lnTo>
                  <a:lnTo>
                    <a:pt x="105" y="70"/>
                  </a:lnTo>
                  <a:lnTo>
                    <a:pt x="100" y="54"/>
                  </a:lnTo>
                  <a:lnTo>
                    <a:pt x="91" y="36"/>
                  </a:lnTo>
                  <a:lnTo>
                    <a:pt x="82" y="26"/>
                  </a:lnTo>
                  <a:lnTo>
                    <a:pt x="72" y="18"/>
                  </a:lnTo>
                  <a:lnTo>
                    <a:pt x="62" y="10"/>
                  </a:lnTo>
                  <a:lnTo>
                    <a:pt x="52" y="6"/>
                  </a:lnTo>
                  <a:lnTo>
                    <a:pt x="43" y="3"/>
                  </a:lnTo>
                  <a:lnTo>
                    <a:pt x="33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10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4" name="Group 4"/>
          <p:cNvGrpSpPr>
            <a:grpSpLocks noChangeAspect="1"/>
          </p:cNvGrpSpPr>
          <p:nvPr/>
        </p:nvGrpSpPr>
        <p:grpSpPr bwMode="auto">
          <a:xfrm>
            <a:off x="2847975" y="1363663"/>
            <a:ext cx="417513" cy="500062"/>
            <a:chOff x="180" y="1035"/>
            <a:chExt cx="349" cy="418"/>
          </a:xfrm>
        </p:grpSpPr>
        <p:sp>
          <p:nvSpPr>
            <p:cNvPr id="2164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0" y="1035"/>
              <a:ext cx="349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50" name="Freeform 5"/>
            <p:cNvSpPr>
              <a:spLocks/>
            </p:cNvSpPr>
            <p:nvPr/>
          </p:nvSpPr>
          <p:spPr bwMode="auto">
            <a:xfrm>
              <a:off x="365" y="1050"/>
              <a:ext cx="75" cy="85"/>
            </a:xfrm>
            <a:custGeom>
              <a:avLst/>
              <a:gdLst>
                <a:gd name="T0" fmla="*/ 0 w 152"/>
                <a:gd name="T1" fmla="*/ 1 h 170"/>
                <a:gd name="T2" fmla="*/ 0 w 152"/>
                <a:gd name="T3" fmla="*/ 1 h 170"/>
                <a:gd name="T4" fmla="*/ 0 w 152"/>
                <a:gd name="T5" fmla="*/ 1 h 170"/>
                <a:gd name="T6" fmla="*/ 0 w 152"/>
                <a:gd name="T7" fmla="*/ 1 h 170"/>
                <a:gd name="T8" fmla="*/ 0 w 152"/>
                <a:gd name="T9" fmla="*/ 1 h 170"/>
                <a:gd name="T10" fmla="*/ 0 w 152"/>
                <a:gd name="T11" fmla="*/ 1 h 170"/>
                <a:gd name="T12" fmla="*/ 0 w 152"/>
                <a:gd name="T13" fmla="*/ 1 h 170"/>
                <a:gd name="T14" fmla="*/ 0 w 152"/>
                <a:gd name="T15" fmla="*/ 1 h 170"/>
                <a:gd name="T16" fmla="*/ 0 w 152"/>
                <a:gd name="T17" fmla="*/ 1 h 170"/>
                <a:gd name="T18" fmla="*/ 0 w 152"/>
                <a:gd name="T19" fmla="*/ 1 h 170"/>
                <a:gd name="T20" fmla="*/ 0 w 152"/>
                <a:gd name="T21" fmla="*/ 1 h 170"/>
                <a:gd name="T22" fmla="*/ 0 w 152"/>
                <a:gd name="T23" fmla="*/ 1 h 170"/>
                <a:gd name="T24" fmla="*/ 0 w 152"/>
                <a:gd name="T25" fmla="*/ 1 h 170"/>
                <a:gd name="T26" fmla="*/ 0 w 152"/>
                <a:gd name="T27" fmla="*/ 1 h 170"/>
                <a:gd name="T28" fmla="*/ 0 w 152"/>
                <a:gd name="T29" fmla="*/ 1 h 170"/>
                <a:gd name="T30" fmla="*/ 0 w 152"/>
                <a:gd name="T31" fmla="*/ 1 h 170"/>
                <a:gd name="T32" fmla="*/ 0 w 152"/>
                <a:gd name="T33" fmla="*/ 1 h 170"/>
                <a:gd name="T34" fmla="*/ 0 w 152"/>
                <a:gd name="T35" fmla="*/ 1 h 170"/>
                <a:gd name="T36" fmla="*/ 0 w 152"/>
                <a:gd name="T37" fmla="*/ 1 h 170"/>
                <a:gd name="T38" fmla="*/ 0 w 152"/>
                <a:gd name="T39" fmla="*/ 1 h 170"/>
                <a:gd name="T40" fmla="*/ 0 w 152"/>
                <a:gd name="T41" fmla="*/ 1 h 170"/>
                <a:gd name="T42" fmla="*/ 0 w 152"/>
                <a:gd name="T43" fmla="*/ 1 h 170"/>
                <a:gd name="T44" fmla="*/ 0 w 152"/>
                <a:gd name="T45" fmla="*/ 1 h 170"/>
                <a:gd name="T46" fmla="*/ 0 w 152"/>
                <a:gd name="T47" fmla="*/ 1 h 170"/>
                <a:gd name="T48" fmla="*/ 0 w 152"/>
                <a:gd name="T49" fmla="*/ 1 h 170"/>
                <a:gd name="T50" fmla="*/ 0 w 152"/>
                <a:gd name="T51" fmla="*/ 1 h 170"/>
                <a:gd name="T52" fmla="*/ 0 w 152"/>
                <a:gd name="T53" fmla="*/ 1 h 170"/>
                <a:gd name="T54" fmla="*/ 0 w 152"/>
                <a:gd name="T55" fmla="*/ 1 h 170"/>
                <a:gd name="T56" fmla="*/ 0 w 152"/>
                <a:gd name="T57" fmla="*/ 1 h 170"/>
                <a:gd name="T58" fmla="*/ 0 w 152"/>
                <a:gd name="T59" fmla="*/ 1 h 170"/>
                <a:gd name="T60" fmla="*/ 0 w 152"/>
                <a:gd name="T61" fmla="*/ 1 h 170"/>
                <a:gd name="T62" fmla="*/ 0 w 152"/>
                <a:gd name="T63" fmla="*/ 1 h 170"/>
                <a:gd name="T64" fmla="*/ 0 w 152"/>
                <a:gd name="T65" fmla="*/ 0 h 170"/>
                <a:gd name="T66" fmla="*/ 0 w 152"/>
                <a:gd name="T67" fmla="*/ 0 h 170"/>
                <a:gd name="T68" fmla="*/ 0 w 152"/>
                <a:gd name="T69" fmla="*/ 1 h 170"/>
                <a:gd name="T70" fmla="*/ 0 w 152"/>
                <a:gd name="T71" fmla="*/ 1 h 170"/>
                <a:gd name="T72" fmla="*/ 0 w 152"/>
                <a:gd name="T73" fmla="*/ 1 h 170"/>
                <a:gd name="T74" fmla="*/ 0 w 152"/>
                <a:gd name="T75" fmla="*/ 1 h 170"/>
                <a:gd name="T76" fmla="*/ 0 w 152"/>
                <a:gd name="T77" fmla="*/ 1 h 170"/>
                <a:gd name="T78" fmla="*/ 0 w 152"/>
                <a:gd name="T79" fmla="*/ 1 h 170"/>
                <a:gd name="T80" fmla="*/ 0 w 152"/>
                <a:gd name="T81" fmla="*/ 1 h 170"/>
                <a:gd name="T82" fmla="*/ 0 w 152"/>
                <a:gd name="T83" fmla="*/ 1 h 170"/>
                <a:gd name="T84" fmla="*/ 0 w 152"/>
                <a:gd name="T85" fmla="*/ 1 h 170"/>
                <a:gd name="T86" fmla="*/ 0 w 152"/>
                <a:gd name="T87" fmla="*/ 1 h 170"/>
                <a:gd name="T88" fmla="*/ 0 w 152"/>
                <a:gd name="T89" fmla="*/ 1 h 1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"/>
                <a:gd name="T136" fmla="*/ 0 h 170"/>
                <a:gd name="T137" fmla="*/ 152 w 152"/>
                <a:gd name="T138" fmla="*/ 170 h 1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" h="170">
                  <a:moveTo>
                    <a:pt x="23" y="44"/>
                  </a:moveTo>
                  <a:lnTo>
                    <a:pt x="23" y="44"/>
                  </a:lnTo>
                  <a:lnTo>
                    <a:pt x="16" y="52"/>
                  </a:lnTo>
                  <a:lnTo>
                    <a:pt x="10" y="61"/>
                  </a:lnTo>
                  <a:lnTo>
                    <a:pt x="0" y="78"/>
                  </a:lnTo>
                  <a:lnTo>
                    <a:pt x="6" y="97"/>
                  </a:lnTo>
                  <a:lnTo>
                    <a:pt x="10" y="116"/>
                  </a:lnTo>
                  <a:lnTo>
                    <a:pt x="12" y="133"/>
                  </a:lnTo>
                  <a:lnTo>
                    <a:pt x="12" y="150"/>
                  </a:lnTo>
                  <a:lnTo>
                    <a:pt x="12" y="160"/>
                  </a:lnTo>
                  <a:lnTo>
                    <a:pt x="13" y="163"/>
                  </a:lnTo>
                  <a:lnTo>
                    <a:pt x="13" y="170"/>
                  </a:lnTo>
                  <a:lnTo>
                    <a:pt x="38" y="166"/>
                  </a:lnTo>
                  <a:lnTo>
                    <a:pt x="49" y="162"/>
                  </a:lnTo>
                  <a:lnTo>
                    <a:pt x="62" y="157"/>
                  </a:lnTo>
                  <a:lnTo>
                    <a:pt x="75" y="152"/>
                  </a:lnTo>
                  <a:lnTo>
                    <a:pt x="87" y="146"/>
                  </a:lnTo>
                  <a:lnTo>
                    <a:pt x="98" y="137"/>
                  </a:lnTo>
                  <a:lnTo>
                    <a:pt x="108" y="129"/>
                  </a:lnTo>
                  <a:lnTo>
                    <a:pt x="116" y="121"/>
                  </a:lnTo>
                  <a:lnTo>
                    <a:pt x="121" y="113"/>
                  </a:lnTo>
                  <a:lnTo>
                    <a:pt x="131" y="97"/>
                  </a:lnTo>
                  <a:lnTo>
                    <a:pt x="139" y="78"/>
                  </a:lnTo>
                  <a:lnTo>
                    <a:pt x="144" y="61"/>
                  </a:lnTo>
                  <a:lnTo>
                    <a:pt x="149" y="44"/>
                  </a:lnTo>
                  <a:lnTo>
                    <a:pt x="150" y="26"/>
                  </a:lnTo>
                  <a:lnTo>
                    <a:pt x="152" y="0"/>
                  </a:lnTo>
                  <a:lnTo>
                    <a:pt x="126" y="2"/>
                  </a:lnTo>
                  <a:lnTo>
                    <a:pt x="108" y="5"/>
                  </a:lnTo>
                  <a:lnTo>
                    <a:pt x="91" y="7"/>
                  </a:lnTo>
                  <a:lnTo>
                    <a:pt x="74" y="13"/>
                  </a:lnTo>
                  <a:lnTo>
                    <a:pt x="55" y="20"/>
                  </a:lnTo>
                  <a:lnTo>
                    <a:pt x="39" y="31"/>
                  </a:lnTo>
                  <a:lnTo>
                    <a:pt x="30" y="38"/>
                  </a:lnTo>
                  <a:lnTo>
                    <a:pt x="23" y="44"/>
                  </a:lnTo>
                  <a:lnTo>
                    <a:pt x="15" y="35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51" name="Freeform 6"/>
            <p:cNvSpPr>
              <a:spLocks/>
            </p:cNvSpPr>
            <p:nvPr/>
          </p:nvSpPr>
          <p:spPr bwMode="auto">
            <a:xfrm>
              <a:off x="286" y="1049"/>
              <a:ext cx="71" cy="103"/>
            </a:xfrm>
            <a:custGeom>
              <a:avLst/>
              <a:gdLst>
                <a:gd name="T0" fmla="*/ 0 w 143"/>
                <a:gd name="T1" fmla="*/ 1 h 205"/>
                <a:gd name="T2" fmla="*/ 0 w 143"/>
                <a:gd name="T3" fmla="*/ 1 h 205"/>
                <a:gd name="T4" fmla="*/ 0 w 143"/>
                <a:gd name="T5" fmla="*/ 1 h 205"/>
                <a:gd name="T6" fmla="*/ 0 w 143"/>
                <a:gd name="T7" fmla="*/ 1 h 205"/>
                <a:gd name="T8" fmla="*/ 0 w 143"/>
                <a:gd name="T9" fmla="*/ 1 h 205"/>
                <a:gd name="T10" fmla="*/ 0 w 143"/>
                <a:gd name="T11" fmla="*/ 1 h 205"/>
                <a:gd name="T12" fmla="*/ 0 w 143"/>
                <a:gd name="T13" fmla="*/ 1 h 205"/>
                <a:gd name="T14" fmla="*/ 0 w 143"/>
                <a:gd name="T15" fmla="*/ 1 h 205"/>
                <a:gd name="T16" fmla="*/ 0 w 143"/>
                <a:gd name="T17" fmla="*/ 1 h 205"/>
                <a:gd name="T18" fmla="*/ 0 w 143"/>
                <a:gd name="T19" fmla="*/ 1 h 205"/>
                <a:gd name="T20" fmla="*/ 0 w 143"/>
                <a:gd name="T21" fmla="*/ 1 h 205"/>
                <a:gd name="T22" fmla="*/ 0 w 143"/>
                <a:gd name="T23" fmla="*/ 1 h 205"/>
                <a:gd name="T24" fmla="*/ 0 w 143"/>
                <a:gd name="T25" fmla="*/ 1 h 205"/>
                <a:gd name="T26" fmla="*/ 0 w 143"/>
                <a:gd name="T27" fmla="*/ 1 h 205"/>
                <a:gd name="T28" fmla="*/ 0 w 143"/>
                <a:gd name="T29" fmla="*/ 1 h 205"/>
                <a:gd name="T30" fmla="*/ 0 w 143"/>
                <a:gd name="T31" fmla="*/ 1 h 205"/>
                <a:gd name="T32" fmla="*/ 0 w 143"/>
                <a:gd name="T33" fmla="*/ 1 h 205"/>
                <a:gd name="T34" fmla="*/ 0 w 143"/>
                <a:gd name="T35" fmla="*/ 1 h 205"/>
                <a:gd name="T36" fmla="*/ 0 w 143"/>
                <a:gd name="T37" fmla="*/ 1 h 205"/>
                <a:gd name="T38" fmla="*/ 0 w 143"/>
                <a:gd name="T39" fmla="*/ 0 h 205"/>
                <a:gd name="T40" fmla="*/ 0 w 143"/>
                <a:gd name="T41" fmla="*/ 0 h 205"/>
                <a:gd name="T42" fmla="*/ 0 w 143"/>
                <a:gd name="T43" fmla="*/ 1 h 205"/>
                <a:gd name="T44" fmla="*/ 0 w 143"/>
                <a:gd name="T45" fmla="*/ 1 h 205"/>
                <a:gd name="T46" fmla="*/ 0 w 143"/>
                <a:gd name="T47" fmla="*/ 1 h 205"/>
                <a:gd name="T48" fmla="*/ 0 w 143"/>
                <a:gd name="T49" fmla="*/ 1 h 205"/>
                <a:gd name="T50" fmla="*/ 0 w 143"/>
                <a:gd name="T51" fmla="*/ 1 h 205"/>
                <a:gd name="T52" fmla="*/ 0 w 143"/>
                <a:gd name="T53" fmla="*/ 1 h 205"/>
                <a:gd name="T54" fmla="*/ 0 w 143"/>
                <a:gd name="T55" fmla="*/ 1 h 205"/>
                <a:gd name="T56" fmla="*/ 0 w 143"/>
                <a:gd name="T57" fmla="*/ 1 h 205"/>
                <a:gd name="T58" fmla="*/ 0 w 143"/>
                <a:gd name="T59" fmla="*/ 1 h 205"/>
                <a:gd name="T60" fmla="*/ 0 w 143"/>
                <a:gd name="T61" fmla="*/ 1 h 205"/>
                <a:gd name="T62" fmla="*/ 0 w 143"/>
                <a:gd name="T63" fmla="*/ 1 h 205"/>
                <a:gd name="T64" fmla="*/ 0 w 143"/>
                <a:gd name="T65" fmla="*/ 1 h 205"/>
                <a:gd name="T66" fmla="*/ 0 w 143"/>
                <a:gd name="T67" fmla="*/ 1 h 205"/>
                <a:gd name="T68" fmla="*/ 0 w 143"/>
                <a:gd name="T69" fmla="*/ 1 h 205"/>
                <a:gd name="T70" fmla="*/ 0 w 143"/>
                <a:gd name="T71" fmla="*/ 1 h 205"/>
                <a:gd name="T72" fmla="*/ 0 w 143"/>
                <a:gd name="T73" fmla="*/ 1 h 205"/>
                <a:gd name="T74" fmla="*/ 0 w 143"/>
                <a:gd name="T75" fmla="*/ 1 h 205"/>
                <a:gd name="T76" fmla="*/ 0 w 143"/>
                <a:gd name="T77" fmla="*/ 1 h 205"/>
                <a:gd name="T78" fmla="*/ 0 w 143"/>
                <a:gd name="T79" fmla="*/ 1 h 205"/>
                <a:gd name="T80" fmla="*/ 0 w 143"/>
                <a:gd name="T81" fmla="*/ 1 h 205"/>
                <a:gd name="T82" fmla="*/ 0 w 143"/>
                <a:gd name="T83" fmla="*/ 1 h 205"/>
                <a:gd name="T84" fmla="*/ 0 w 143"/>
                <a:gd name="T85" fmla="*/ 1 h 205"/>
                <a:gd name="T86" fmla="*/ 0 w 143"/>
                <a:gd name="T87" fmla="*/ 1 h 2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3"/>
                <a:gd name="T133" fmla="*/ 0 h 205"/>
                <a:gd name="T134" fmla="*/ 143 w 143"/>
                <a:gd name="T135" fmla="*/ 205 h 2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3" h="205">
                  <a:moveTo>
                    <a:pt x="138" y="197"/>
                  </a:moveTo>
                  <a:lnTo>
                    <a:pt x="138" y="197"/>
                  </a:lnTo>
                  <a:lnTo>
                    <a:pt x="141" y="177"/>
                  </a:lnTo>
                  <a:lnTo>
                    <a:pt x="143" y="151"/>
                  </a:lnTo>
                  <a:lnTo>
                    <a:pt x="141" y="131"/>
                  </a:lnTo>
                  <a:lnTo>
                    <a:pt x="138" y="109"/>
                  </a:lnTo>
                  <a:lnTo>
                    <a:pt x="136" y="99"/>
                  </a:lnTo>
                  <a:lnTo>
                    <a:pt x="131" y="89"/>
                  </a:lnTo>
                  <a:lnTo>
                    <a:pt x="127" y="79"/>
                  </a:lnTo>
                  <a:lnTo>
                    <a:pt x="121" y="69"/>
                  </a:lnTo>
                  <a:lnTo>
                    <a:pt x="115" y="62"/>
                  </a:lnTo>
                  <a:lnTo>
                    <a:pt x="110" y="55"/>
                  </a:lnTo>
                  <a:lnTo>
                    <a:pt x="95" y="40"/>
                  </a:lnTo>
                  <a:lnTo>
                    <a:pt x="79" y="30"/>
                  </a:lnTo>
                  <a:lnTo>
                    <a:pt x="62" y="20"/>
                  </a:lnTo>
                  <a:lnTo>
                    <a:pt x="46" y="13"/>
                  </a:lnTo>
                  <a:lnTo>
                    <a:pt x="30" y="7"/>
                  </a:lnTo>
                  <a:lnTo>
                    <a:pt x="6" y="0"/>
                  </a:lnTo>
                  <a:lnTo>
                    <a:pt x="4" y="7"/>
                  </a:lnTo>
                  <a:lnTo>
                    <a:pt x="1" y="27"/>
                  </a:lnTo>
                  <a:lnTo>
                    <a:pt x="0" y="53"/>
                  </a:lnTo>
                  <a:lnTo>
                    <a:pt x="1" y="73"/>
                  </a:lnTo>
                  <a:lnTo>
                    <a:pt x="4" y="95"/>
                  </a:lnTo>
                  <a:lnTo>
                    <a:pt x="7" y="105"/>
                  </a:lnTo>
                  <a:lnTo>
                    <a:pt x="10" y="115"/>
                  </a:lnTo>
                  <a:lnTo>
                    <a:pt x="16" y="125"/>
                  </a:lnTo>
                  <a:lnTo>
                    <a:pt x="20" y="135"/>
                  </a:lnTo>
                  <a:lnTo>
                    <a:pt x="26" y="143"/>
                  </a:lnTo>
                  <a:lnTo>
                    <a:pt x="33" y="150"/>
                  </a:lnTo>
                  <a:lnTo>
                    <a:pt x="48" y="164"/>
                  </a:lnTo>
                  <a:lnTo>
                    <a:pt x="63" y="174"/>
                  </a:lnTo>
                  <a:lnTo>
                    <a:pt x="79" y="184"/>
                  </a:lnTo>
                  <a:lnTo>
                    <a:pt x="97" y="192"/>
                  </a:lnTo>
                  <a:lnTo>
                    <a:pt x="112" y="197"/>
                  </a:lnTo>
                  <a:lnTo>
                    <a:pt x="137" y="205"/>
                  </a:lnTo>
                  <a:lnTo>
                    <a:pt x="138" y="197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52" name="Freeform 7"/>
            <p:cNvSpPr>
              <a:spLocks noEditPoints="1"/>
            </p:cNvSpPr>
            <p:nvPr/>
          </p:nvSpPr>
          <p:spPr bwMode="auto">
            <a:xfrm>
              <a:off x="194" y="1158"/>
              <a:ext cx="322" cy="281"/>
            </a:xfrm>
            <a:custGeom>
              <a:avLst/>
              <a:gdLst>
                <a:gd name="T0" fmla="*/ 0 w 645"/>
                <a:gd name="T1" fmla="*/ 0 h 564"/>
                <a:gd name="T2" fmla="*/ 0 w 645"/>
                <a:gd name="T3" fmla="*/ 0 h 564"/>
                <a:gd name="T4" fmla="*/ 0 w 645"/>
                <a:gd name="T5" fmla="*/ 0 h 564"/>
                <a:gd name="T6" fmla="*/ 0 w 645"/>
                <a:gd name="T7" fmla="*/ 0 h 564"/>
                <a:gd name="T8" fmla="*/ 0 w 645"/>
                <a:gd name="T9" fmla="*/ 0 h 564"/>
                <a:gd name="T10" fmla="*/ 0 w 645"/>
                <a:gd name="T11" fmla="*/ 0 h 564"/>
                <a:gd name="T12" fmla="*/ 0 w 645"/>
                <a:gd name="T13" fmla="*/ 0 h 564"/>
                <a:gd name="T14" fmla="*/ 0 w 645"/>
                <a:gd name="T15" fmla="*/ 0 h 564"/>
                <a:gd name="T16" fmla="*/ 0 w 645"/>
                <a:gd name="T17" fmla="*/ 0 h 564"/>
                <a:gd name="T18" fmla="*/ 0 w 645"/>
                <a:gd name="T19" fmla="*/ 0 h 564"/>
                <a:gd name="T20" fmla="*/ 0 w 645"/>
                <a:gd name="T21" fmla="*/ 0 h 564"/>
                <a:gd name="T22" fmla="*/ 0 w 645"/>
                <a:gd name="T23" fmla="*/ 0 h 564"/>
                <a:gd name="T24" fmla="*/ 0 w 645"/>
                <a:gd name="T25" fmla="*/ 0 h 564"/>
                <a:gd name="T26" fmla="*/ 0 w 645"/>
                <a:gd name="T27" fmla="*/ 0 h 564"/>
                <a:gd name="T28" fmla="*/ 0 w 645"/>
                <a:gd name="T29" fmla="*/ 0 h 564"/>
                <a:gd name="T30" fmla="*/ 0 w 645"/>
                <a:gd name="T31" fmla="*/ 0 h 564"/>
                <a:gd name="T32" fmla="*/ 0 w 645"/>
                <a:gd name="T33" fmla="*/ 0 h 564"/>
                <a:gd name="T34" fmla="*/ 0 w 645"/>
                <a:gd name="T35" fmla="*/ 0 h 564"/>
                <a:gd name="T36" fmla="*/ 0 w 645"/>
                <a:gd name="T37" fmla="*/ 0 h 564"/>
                <a:gd name="T38" fmla="*/ 0 w 645"/>
                <a:gd name="T39" fmla="*/ 0 h 564"/>
                <a:gd name="T40" fmla="*/ 0 w 645"/>
                <a:gd name="T41" fmla="*/ 0 h 564"/>
                <a:gd name="T42" fmla="*/ 0 w 645"/>
                <a:gd name="T43" fmla="*/ 0 h 564"/>
                <a:gd name="T44" fmla="*/ 0 w 645"/>
                <a:gd name="T45" fmla="*/ 0 h 564"/>
                <a:gd name="T46" fmla="*/ 0 w 645"/>
                <a:gd name="T47" fmla="*/ 0 h 564"/>
                <a:gd name="T48" fmla="*/ 0 w 645"/>
                <a:gd name="T49" fmla="*/ 0 h 564"/>
                <a:gd name="T50" fmla="*/ 0 w 645"/>
                <a:gd name="T51" fmla="*/ 0 h 564"/>
                <a:gd name="T52" fmla="*/ 0 w 645"/>
                <a:gd name="T53" fmla="*/ 0 h 564"/>
                <a:gd name="T54" fmla="*/ 0 w 645"/>
                <a:gd name="T55" fmla="*/ 0 h 564"/>
                <a:gd name="T56" fmla="*/ 0 w 645"/>
                <a:gd name="T57" fmla="*/ 0 h 564"/>
                <a:gd name="T58" fmla="*/ 0 w 645"/>
                <a:gd name="T59" fmla="*/ 0 h 564"/>
                <a:gd name="T60" fmla="*/ 0 w 645"/>
                <a:gd name="T61" fmla="*/ 0 h 564"/>
                <a:gd name="T62" fmla="*/ 0 w 645"/>
                <a:gd name="T63" fmla="*/ 0 h 564"/>
                <a:gd name="T64" fmla="*/ 0 w 645"/>
                <a:gd name="T65" fmla="*/ 0 h 564"/>
                <a:gd name="T66" fmla="*/ 0 w 645"/>
                <a:gd name="T67" fmla="*/ 0 h 564"/>
                <a:gd name="T68" fmla="*/ 0 w 645"/>
                <a:gd name="T69" fmla="*/ 0 h 564"/>
                <a:gd name="T70" fmla="*/ 0 w 645"/>
                <a:gd name="T71" fmla="*/ 0 h 564"/>
                <a:gd name="T72" fmla="*/ 0 w 645"/>
                <a:gd name="T73" fmla="*/ 0 h 564"/>
                <a:gd name="T74" fmla="*/ 0 w 645"/>
                <a:gd name="T75" fmla="*/ 0 h 564"/>
                <a:gd name="T76" fmla="*/ 0 w 645"/>
                <a:gd name="T77" fmla="*/ 0 h 564"/>
                <a:gd name="T78" fmla="*/ 0 w 645"/>
                <a:gd name="T79" fmla="*/ 0 h 564"/>
                <a:gd name="T80" fmla="*/ 0 w 645"/>
                <a:gd name="T81" fmla="*/ 0 h 564"/>
                <a:gd name="T82" fmla="*/ 0 w 645"/>
                <a:gd name="T83" fmla="*/ 0 h 564"/>
                <a:gd name="T84" fmla="*/ 0 w 645"/>
                <a:gd name="T85" fmla="*/ 0 h 564"/>
                <a:gd name="T86" fmla="*/ 0 w 645"/>
                <a:gd name="T87" fmla="*/ 0 h 564"/>
                <a:gd name="T88" fmla="*/ 0 w 645"/>
                <a:gd name="T89" fmla="*/ 0 h 564"/>
                <a:gd name="T90" fmla="*/ 0 w 645"/>
                <a:gd name="T91" fmla="*/ 0 h 564"/>
                <a:gd name="T92" fmla="*/ 0 w 645"/>
                <a:gd name="T93" fmla="*/ 0 h 564"/>
                <a:gd name="T94" fmla="*/ 0 w 645"/>
                <a:gd name="T95" fmla="*/ 0 h 564"/>
                <a:gd name="T96" fmla="*/ 0 w 645"/>
                <a:gd name="T97" fmla="*/ 0 h 564"/>
                <a:gd name="T98" fmla="*/ 0 w 645"/>
                <a:gd name="T99" fmla="*/ 0 h 564"/>
                <a:gd name="T100" fmla="*/ 0 w 645"/>
                <a:gd name="T101" fmla="*/ 0 h 5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5"/>
                <a:gd name="T154" fmla="*/ 0 h 564"/>
                <a:gd name="T155" fmla="*/ 645 w 645"/>
                <a:gd name="T156" fmla="*/ 564 h 5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5" h="564">
                  <a:moveTo>
                    <a:pt x="645" y="182"/>
                  </a:moveTo>
                  <a:lnTo>
                    <a:pt x="645" y="182"/>
                  </a:lnTo>
                  <a:lnTo>
                    <a:pt x="644" y="163"/>
                  </a:lnTo>
                  <a:lnTo>
                    <a:pt x="642" y="144"/>
                  </a:lnTo>
                  <a:lnTo>
                    <a:pt x="639" y="127"/>
                  </a:lnTo>
                  <a:lnTo>
                    <a:pt x="635" y="111"/>
                  </a:lnTo>
                  <a:lnTo>
                    <a:pt x="629" y="95"/>
                  </a:lnTo>
                  <a:lnTo>
                    <a:pt x="623" y="81"/>
                  </a:lnTo>
                  <a:lnTo>
                    <a:pt x="615" y="68"/>
                  </a:lnTo>
                  <a:lnTo>
                    <a:pt x="606" y="55"/>
                  </a:lnTo>
                  <a:lnTo>
                    <a:pt x="595" y="40"/>
                  </a:lnTo>
                  <a:lnTo>
                    <a:pt x="582" y="29"/>
                  </a:lnTo>
                  <a:lnTo>
                    <a:pt x="570" y="19"/>
                  </a:lnTo>
                  <a:lnTo>
                    <a:pt x="557" y="12"/>
                  </a:lnTo>
                  <a:lnTo>
                    <a:pt x="544" y="6"/>
                  </a:lnTo>
                  <a:lnTo>
                    <a:pt x="533" y="3"/>
                  </a:lnTo>
                  <a:lnTo>
                    <a:pt x="521" y="1"/>
                  </a:lnTo>
                  <a:lnTo>
                    <a:pt x="508" y="0"/>
                  </a:lnTo>
                  <a:lnTo>
                    <a:pt x="498" y="0"/>
                  </a:lnTo>
                  <a:lnTo>
                    <a:pt x="488" y="1"/>
                  </a:lnTo>
                  <a:lnTo>
                    <a:pt x="466" y="7"/>
                  </a:lnTo>
                  <a:lnTo>
                    <a:pt x="446" y="14"/>
                  </a:lnTo>
                  <a:lnTo>
                    <a:pt x="427" y="23"/>
                  </a:lnTo>
                  <a:lnTo>
                    <a:pt x="409" y="33"/>
                  </a:lnTo>
                  <a:lnTo>
                    <a:pt x="390" y="45"/>
                  </a:lnTo>
                  <a:lnTo>
                    <a:pt x="358" y="63"/>
                  </a:lnTo>
                  <a:lnTo>
                    <a:pt x="341" y="74"/>
                  </a:lnTo>
                  <a:lnTo>
                    <a:pt x="332" y="76"/>
                  </a:lnTo>
                  <a:lnTo>
                    <a:pt x="322" y="78"/>
                  </a:lnTo>
                  <a:lnTo>
                    <a:pt x="313" y="76"/>
                  </a:lnTo>
                  <a:lnTo>
                    <a:pt x="303" y="74"/>
                  </a:lnTo>
                  <a:lnTo>
                    <a:pt x="286" y="63"/>
                  </a:lnTo>
                  <a:lnTo>
                    <a:pt x="241" y="38"/>
                  </a:lnTo>
                  <a:lnTo>
                    <a:pt x="217" y="23"/>
                  </a:lnTo>
                  <a:lnTo>
                    <a:pt x="191" y="12"/>
                  </a:lnTo>
                  <a:lnTo>
                    <a:pt x="176" y="7"/>
                  </a:lnTo>
                  <a:lnTo>
                    <a:pt x="163" y="3"/>
                  </a:lnTo>
                  <a:lnTo>
                    <a:pt x="149" y="1"/>
                  </a:lnTo>
                  <a:lnTo>
                    <a:pt x="135" y="0"/>
                  </a:lnTo>
                  <a:lnTo>
                    <a:pt x="123" y="0"/>
                  </a:lnTo>
                  <a:lnTo>
                    <a:pt x="111" y="3"/>
                  </a:lnTo>
                  <a:lnTo>
                    <a:pt x="100" y="6"/>
                  </a:lnTo>
                  <a:lnTo>
                    <a:pt x="88" y="10"/>
                  </a:lnTo>
                  <a:lnTo>
                    <a:pt x="77" y="16"/>
                  </a:lnTo>
                  <a:lnTo>
                    <a:pt x="65" y="25"/>
                  </a:lnTo>
                  <a:lnTo>
                    <a:pt x="54" y="35"/>
                  </a:lnTo>
                  <a:lnTo>
                    <a:pt x="42" y="46"/>
                  </a:lnTo>
                  <a:lnTo>
                    <a:pt x="32" y="59"/>
                  </a:lnTo>
                  <a:lnTo>
                    <a:pt x="23" y="74"/>
                  </a:lnTo>
                  <a:lnTo>
                    <a:pt x="16" y="88"/>
                  </a:lnTo>
                  <a:lnTo>
                    <a:pt x="10" y="104"/>
                  </a:lnTo>
                  <a:lnTo>
                    <a:pt x="6" y="121"/>
                  </a:lnTo>
                  <a:lnTo>
                    <a:pt x="3" y="138"/>
                  </a:lnTo>
                  <a:lnTo>
                    <a:pt x="0" y="157"/>
                  </a:lnTo>
                  <a:lnTo>
                    <a:pt x="0" y="176"/>
                  </a:lnTo>
                  <a:lnTo>
                    <a:pt x="0" y="199"/>
                  </a:lnTo>
                  <a:lnTo>
                    <a:pt x="3" y="223"/>
                  </a:lnTo>
                  <a:lnTo>
                    <a:pt x="8" y="249"/>
                  </a:lnTo>
                  <a:lnTo>
                    <a:pt x="13" y="274"/>
                  </a:lnTo>
                  <a:lnTo>
                    <a:pt x="21" y="300"/>
                  </a:lnTo>
                  <a:lnTo>
                    <a:pt x="29" y="324"/>
                  </a:lnTo>
                  <a:lnTo>
                    <a:pt x="39" y="349"/>
                  </a:lnTo>
                  <a:lnTo>
                    <a:pt x="49" y="373"/>
                  </a:lnTo>
                  <a:lnTo>
                    <a:pt x="60" y="396"/>
                  </a:lnTo>
                  <a:lnTo>
                    <a:pt x="73" y="419"/>
                  </a:lnTo>
                  <a:lnTo>
                    <a:pt x="84" y="441"/>
                  </a:lnTo>
                  <a:lnTo>
                    <a:pt x="97" y="461"/>
                  </a:lnTo>
                  <a:lnTo>
                    <a:pt x="110" y="480"/>
                  </a:lnTo>
                  <a:lnTo>
                    <a:pt x="123" y="497"/>
                  </a:lnTo>
                  <a:lnTo>
                    <a:pt x="136" y="513"/>
                  </a:lnTo>
                  <a:lnTo>
                    <a:pt x="149" y="526"/>
                  </a:lnTo>
                  <a:lnTo>
                    <a:pt x="160" y="536"/>
                  </a:lnTo>
                  <a:lnTo>
                    <a:pt x="171" y="545"/>
                  </a:lnTo>
                  <a:lnTo>
                    <a:pt x="182" y="551"/>
                  </a:lnTo>
                  <a:lnTo>
                    <a:pt x="192" y="556"/>
                  </a:lnTo>
                  <a:lnTo>
                    <a:pt x="201" y="559"/>
                  </a:lnTo>
                  <a:lnTo>
                    <a:pt x="211" y="562"/>
                  </a:lnTo>
                  <a:lnTo>
                    <a:pt x="220" y="564"/>
                  </a:lnTo>
                  <a:lnTo>
                    <a:pt x="228" y="564"/>
                  </a:lnTo>
                  <a:lnTo>
                    <a:pt x="243" y="562"/>
                  </a:lnTo>
                  <a:lnTo>
                    <a:pt x="257" y="559"/>
                  </a:lnTo>
                  <a:lnTo>
                    <a:pt x="270" y="554"/>
                  </a:lnTo>
                  <a:lnTo>
                    <a:pt x="282" y="548"/>
                  </a:lnTo>
                  <a:lnTo>
                    <a:pt x="292" y="541"/>
                  </a:lnTo>
                  <a:lnTo>
                    <a:pt x="299" y="533"/>
                  </a:lnTo>
                  <a:lnTo>
                    <a:pt x="309" y="523"/>
                  </a:lnTo>
                  <a:lnTo>
                    <a:pt x="310" y="522"/>
                  </a:lnTo>
                  <a:lnTo>
                    <a:pt x="316" y="519"/>
                  </a:lnTo>
                  <a:lnTo>
                    <a:pt x="322" y="517"/>
                  </a:lnTo>
                  <a:lnTo>
                    <a:pt x="328" y="519"/>
                  </a:lnTo>
                  <a:lnTo>
                    <a:pt x="332" y="523"/>
                  </a:lnTo>
                  <a:lnTo>
                    <a:pt x="334" y="525"/>
                  </a:lnTo>
                  <a:lnTo>
                    <a:pt x="336" y="529"/>
                  </a:lnTo>
                  <a:lnTo>
                    <a:pt x="342" y="535"/>
                  </a:lnTo>
                  <a:lnTo>
                    <a:pt x="351" y="543"/>
                  </a:lnTo>
                  <a:lnTo>
                    <a:pt x="361" y="551"/>
                  </a:lnTo>
                  <a:lnTo>
                    <a:pt x="371" y="556"/>
                  </a:lnTo>
                  <a:lnTo>
                    <a:pt x="384" y="561"/>
                  </a:lnTo>
                  <a:lnTo>
                    <a:pt x="398" y="562"/>
                  </a:lnTo>
                  <a:lnTo>
                    <a:pt x="411" y="561"/>
                  </a:lnTo>
                  <a:lnTo>
                    <a:pt x="426" y="556"/>
                  </a:lnTo>
                  <a:lnTo>
                    <a:pt x="442" y="548"/>
                  </a:lnTo>
                  <a:lnTo>
                    <a:pt x="459" y="536"/>
                  </a:lnTo>
                  <a:lnTo>
                    <a:pt x="482" y="516"/>
                  </a:lnTo>
                  <a:lnTo>
                    <a:pt x="504" y="494"/>
                  </a:lnTo>
                  <a:lnTo>
                    <a:pt x="522" y="473"/>
                  </a:lnTo>
                  <a:lnTo>
                    <a:pt x="541" y="451"/>
                  </a:lnTo>
                  <a:lnTo>
                    <a:pt x="557" y="428"/>
                  </a:lnTo>
                  <a:lnTo>
                    <a:pt x="573" y="407"/>
                  </a:lnTo>
                  <a:lnTo>
                    <a:pt x="586" y="383"/>
                  </a:lnTo>
                  <a:lnTo>
                    <a:pt x="599" y="360"/>
                  </a:lnTo>
                  <a:lnTo>
                    <a:pt x="609" y="337"/>
                  </a:lnTo>
                  <a:lnTo>
                    <a:pt x="619" y="314"/>
                  </a:lnTo>
                  <a:lnTo>
                    <a:pt x="626" y="291"/>
                  </a:lnTo>
                  <a:lnTo>
                    <a:pt x="634" y="268"/>
                  </a:lnTo>
                  <a:lnTo>
                    <a:pt x="638" y="245"/>
                  </a:lnTo>
                  <a:lnTo>
                    <a:pt x="642" y="223"/>
                  </a:lnTo>
                  <a:lnTo>
                    <a:pt x="644" y="202"/>
                  </a:lnTo>
                  <a:lnTo>
                    <a:pt x="645" y="182"/>
                  </a:lnTo>
                  <a:close/>
                  <a:moveTo>
                    <a:pt x="446" y="82"/>
                  </a:moveTo>
                  <a:lnTo>
                    <a:pt x="446" y="82"/>
                  </a:lnTo>
                  <a:lnTo>
                    <a:pt x="446" y="76"/>
                  </a:lnTo>
                  <a:lnTo>
                    <a:pt x="449" y="72"/>
                  </a:lnTo>
                  <a:lnTo>
                    <a:pt x="452" y="68"/>
                  </a:lnTo>
                  <a:lnTo>
                    <a:pt x="458" y="66"/>
                  </a:lnTo>
                  <a:lnTo>
                    <a:pt x="466" y="66"/>
                  </a:lnTo>
                  <a:lnTo>
                    <a:pt x="479" y="68"/>
                  </a:lnTo>
                  <a:lnTo>
                    <a:pt x="489" y="69"/>
                  </a:lnTo>
                  <a:lnTo>
                    <a:pt x="498" y="72"/>
                  </a:lnTo>
                  <a:lnTo>
                    <a:pt x="508" y="76"/>
                  </a:lnTo>
                  <a:lnTo>
                    <a:pt x="518" y="84"/>
                  </a:lnTo>
                  <a:lnTo>
                    <a:pt x="528" y="92"/>
                  </a:lnTo>
                  <a:lnTo>
                    <a:pt x="537" y="102"/>
                  </a:lnTo>
                  <a:lnTo>
                    <a:pt x="546" y="120"/>
                  </a:lnTo>
                  <a:lnTo>
                    <a:pt x="551" y="136"/>
                  </a:lnTo>
                  <a:lnTo>
                    <a:pt x="554" y="150"/>
                  </a:lnTo>
                  <a:lnTo>
                    <a:pt x="556" y="163"/>
                  </a:lnTo>
                  <a:lnTo>
                    <a:pt x="554" y="179"/>
                  </a:lnTo>
                  <a:lnTo>
                    <a:pt x="553" y="185"/>
                  </a:lnTo>
                  <a:lnTo>
                    <a:pt x="550" y="189"/>
                  </a:lnTo>
                  <a:lnTo>
                    <a:pt x="547" y="192"/>
                  </a:lnTo>
                  <a:lnTo>
                    <a:pt x="544" y="193"/>
                  </a:lnTo>
                  <a:lnTo>
                    <a:pt x="540" y="195"/>
                  </a:lnTo>
                  <a:lnTo>
                    <a:pt x="535" y="193"/>
                  </a:lnTo>
                  <a:lnTo>
                    <a:pt x="531" y="192"/>
                  </a:lnTo>
                  <a:lnTo>
                    <a:pt x="527" y="187"/>
                  </a:lnTo>
                  <a:lnTo>
                    <a:pt x="525" y="182"/>
                  </a:lnTo>
                  <a:lnTo>
                    <a:pt x="527" y="177"/>
                  </a:lnTo>
                  <a:lnTo>
                    <a:pt x="527" y="176"/>
                  </a:lnTo>
                  <a:lnTo>
                    <a:pt x="527" y="174"/>
                  </a:lnTo>
                  <a:lnTo>
                    <a:pt x="528" y="163"/>
                  </a:lnTo>
                  <a:lnTo>
                    <a:pt x="528" y="154"/>
                  </a:lnTo>
                  <a:lnTo>
                    <a:pt x="525" y="143"/>
                  </a:lnTo>
                  <a:lnTo>
                    <a:pt x="521" y="131"/>
                  </a:lnTo>
                  <a:lnTo>
                    <a:pt x="514" y="117"/>
                  </a:lnTo>
                  <a:lnTo>
                    <a:pt x="508" y="110"/>
                  </a:lnTo>
                  <a:lnTo>
                    <a:pt x="502" y="104"/>
                  </a:lnTo>
                  <a:lnTo>
                    <a:pt x="495" y="101"/>
                  </a:lnTo>
                  <a:lnTo>
                    <a:pt x="489" y="97"/>
                  </a:lnTo>
                  <a:lnTo>
                    <a:pt x="476" y="94"/>
                  </a:lnTo>
                  <a:lnTo>
                    <a:pt x="466" y="94"/>
                  </a:lnTo>
                  <a:lnTo>
                    <a:pt x="462" y="94"/>
                  </a:lnTo>
                  <a:lnTo>
                    <a:pt x="460" y="94"/>
                  </a:lnTo>
                  <a:lnTo>
                    <a:pt x="456" y="92"/>
                  </a:lnTo>
                  <a:lnTo>
                    <a:pt x="450" y="91"/>
                  </a:lnTo>
                  <a:lnTo>
                    <a:pt x="447" y="87"/>
                  </a:lnTo>
                  <a:lnTo>
                    <a:pt x="446" y="8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53" name="Freeform 8"/>
            <p:cNvSpPr>
              <a:spLocks noEditPoints="1"/>
            </p:cNvSpPr>
            <p:nvPr/>
          </p:nvSpPr>
          <p:spPr bwMode="auto">
            <a:xfrm>
              <a:off x="180" y="1035"/>
              <a:ext cx="349" cy="418"/>
            </a:xfrm>
            <a:custGeom>
              <a:avLst/>
              <a:gdLst>
                <a:gd name="T0" fmla="*/ 1 w 698"/>
                <a:gd name="T1" fmla="*/ 1 h 836"/>
                <a:gd name="T2" fmla="*/ 1 w 698"/>
                <a:gd name="T3" fmla="*/ 1 h 836"/>
                <a:gd name="T4" fmla="*/ 1 w 698"/>
                <a:gd name="T5" fmla="*/ 1 h 836"/>
                <a:gd name="T6" fmla="*/ 1 w 698"/>
                <a:gd name="T7" fmla="*/ 1 h 836"/>
                <a:gd name="T8" fmla="*/ 1 w 698"/>
                <a:gd name="T9" fmla="*/ 1 h 836"/>
                <a:gd name="T10" fmla="*/ 1 w 698"/>
                <a:gd name="T11" fmla="*/ 1 h 836"/>
                <a:gd name="T12" fmla="*/ 1 w 698"/>
                <a:gd name="T13" fmla="*/ 1 h 836"/>
                <a:gd name="T14" fmla="*/ 1 w 698"/>
                <a:gd name="T15" fmla="*/ 1 h 836"/>
                <a:gd name="T16" fmla="*/ 1 w 698"/>
                <a:gd name="T17" fmla="*/ 1 h 836"/>
                <a:gd name="T18" fmla="*/ 1 w 698"/>
                <a:gd name="T19" fmla="*/ 1 h 836"/>
                <a:gd name="T20" fmla="*/ 1 w 698"/>
                <a:gd name="T21" fmla="*/ 1 h 836"/>
                <a:gd name="T22" fmla="*/ 1 w 698"/>
                <a:gd name="T23" fmla="*/ 1 h 836"/>
                <a:gd name="T24" fmla="*/ 1 w 698"/>
                <a:gd name="T25" fmla="*/ 1 h 836"/>
                <a:gd name="T26" fmla="*/ 1 w 698"/>
                <a:gd name="T27" fmla="*/ 1 h 836"/>
                <a:gd name="T28" fmla="*/ 1 w 698"/>
                <a:gd name="T29" fmla="*/ 1 h 836"/>
                <a:gd name="T30" fmla="*/ 1 w 698"/>
                <a:gd name="T31" fmla="*/ 1 h 836"/>
                <a:gd name="T32" fmla="*/ 0 w 698"/>
                <a:gd name="T33" fmla="*/ 1 h 836"/>
                <a:gd name="T34" fmla="*/ 1 w 698"/>
                <a:gd name="T35" fmla="*/ 1 h 836"/>
                <a:gd name="T36" fmla="*/ 1 w 698"/>
                <a:gd name="T37" fmla="*/ 1 h 836"/>
                <a:gd name="T38" fmla="*/ 1 w 698"/>
                <a:gd name="T39" fmla="*/ 1 h 836"/>
                <a:gd name="T40" fmla="*/ 1 w 698"/>
                <a:gd name="T41" fmla="*/ 1 h 836"/>
                <a:gd name="T42" fmla="*/ 1 w 698"/>
                <a:gd name="T43" fmla="*/ 1 h 836"/>
                <a:gd name="T44" fmla="*/ 1 w 698"/>
                <a:gd name="T45" fmla="*/ 1 h 836"/>
                <a:gd name="T46" fmla="*/ 1 w 698"/>
                <a:gd name="T47" fmla="*/ 1 h 836"/>
                <a:gd name="T48" fmla="*/ 1 w 698"/>
                <a:gd name="T49" fmla="*/ 1 h 836"/>
                <a:gd name="T50" fmla="*/ 1 w 698"/>
                <a:gd name="T51" fmla="*/ 1 h 836"/>
                <a:gd name="T52" fmla="*/ 1 w 698"/>
                <a:gd name="T53" fmla="*/ 1 h 836"/>
                <a:gd name="T54" fmla="*/ 1 w 698"/>
                <a:gd name="T55" fmla="*/ 1 h 836"/>
                <a:gd name="T56" fmla="*/ 1 w 698"/>
                <a:gd name="T57" fmla="*/ 1 h 836"/>
                <a:gd name="T58" fmla="*/ 1 w 698"/>
                <a:gd name="T59" fmla="*/ 1 h 836"/>
                <a:gd name="T60" fmla="*/ 1 w 698"/>
                <a:gd name="T61" fmla="*/ 1 h 836"/>
                <a:gd name="T62" fmla="*/ 1 w 698"/>
                <a:gd name="T63" fmla="*/ 1 h 836"/>
                <a:gd name="T64" fmla="*/ 1 w 698"/>
                <a:gd name="T65" fmla="*/ 1 h 836"/>
                <a:gd name="T66" fmla="*/ 1 w 698"/>
                <a:gd name="T67" fmla="*/ 1 h 836"/>
                <a:gd name="T68" fmla="*/ 1 w 698"/>
                <a:gd name="T69" fmla="*/ 1 h 836"/>
                <a:gd name="T70" fmla="*/ 1 w 698"/>
                <a:gd name="T71" fmla="*/ 1 h 836"/>
                <a:gd name="T72" fmla="*/ 1 w 698"/>
                <a:gd name="T73" fmla="*/ 1 h 836"/>
                <a:gd name="T74" fmla="*/ 1 w 698"/>
                <a:gd name="T75" fmla="*/ 1 h 836"/>
                <a:gd name="T76" fmla="*/ 1 w 698"/>
                <a:gd name="T77" fmla="*/ 1 h 836"/>
                <a:gd name="T78" fmla="*/ 1 w 698"/>
                <a:gd name="T79" fmla="*/ 1 h 836"/>
                <a:gd name="T80" fmla="*/ 1 w 698"/>
                <a:gd name="T81" fmla="*/ 1 h 836"/>
                <a:gd name="T82" fmla="*/ 1 w 698"/>
                <a:gd name="T83" fmla="*/ 1 h 836"/>
                <a:gd name="T84" fmla="*/ 1 w 698"/>
                <a:gd name="T85" fmla="*/ 1 h 836"/>
                <a:gd name="T86" fmla="*/ 1 w 698"/>
                <a:gd name="T87" fmla="*/ 1 h 836"/>
                <a:gd name="T88" fmla="*/ 1 w 698"/>
                <a:gd name="T89" fmla="*/ 1 h 836"/>
                <a:gd name="T90" fmla="*/ 1 w 698"/>
                <a:gd name="T91" fmla="*/ 1 h 836"/>
                <a:gd name="T92" fmla="*/ 1 w 698"/>
                <a:gd name="T93" fmla="*/ 1 h 836"/>
                <a:gd name="T94" fmla="*/ 1 w 698"/>
                <a:gd name="T95" fmla="*/ 1 h 836"/>
                <a:gd name="T96" fmla="*/ 1 w 698"/>
                <a:gd name="T97" fmla="*/ 1 h 836"/>
                <a:gd name="T98" fmla="*/ 1 w 698"/>
                <a:gd name="T99" fmla="*/ 1 h 836"/>
                <a:gd name="T100" fmla="*/ 1 w 698"/>
                <a:gd name="T101" fmla="*/ 1 h 836"/>
                <a:gd name="T102" fmla="*/ 1 w 698"/>
                <a:gd name="T103" fmla="*/ 1 h 836"/>
                <a:gd name="T104" fmla="*/ 1 w 698"/>
                <a:gd name="T105" fmla="*/ 1 h 836"/>
                <a:gd name="T106" fmla="*/ 1 w 698"/>
                <a:gd name="T107" fmla="*/ 1 h 836"/>
                <a:gd name="T108" fmla="*/ 1 w 698"/>
                <a:gd name="T109" fmla="*/ 1 h 836"/>
                <a:gd name="T110" fmla="*/ 1 w 698"/>
                <a:gd name="T111" fmla="*/ 1 h 8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8"/>
                <a:gd name="T169" fmla="*/ 0 h 836"/>
                <a:gd name="T170" fmla="*/ 698 w 698"/>
                <a:gd name="T171" fmla="*/ 836 h 8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8" h="836">
                  <a:moveTo>
                    <a:pt x="655" y="283"/>
                  </a:moveTo>
                  <a:lnTo>
                    <a:pt x="655" y="283"/>
                  </a:lnTo>
                  <a:lnTo>
                    <a:pt x="640" y="267"/>
                  </a:lnTo>
                  <a:lnTo>
                    <a:pt x="626" y="254"/>
                  </a:lnTo>
                  <a:lnTo>
                    <a:pt x="611" y="242"/>
                  </a:lnTo>
                  <a:lnTo>
                    <a:pt x="596" y="234"/>
                  </a:lnTo>
                  <a:lnTo>
                    <a:pt x="581" y="226"/>
                  </a:lnTo>
                  <a:lnTo>
                    <a:pt x="565" y="222"/>
                  </a:lnTo>
                  <a:lnTo>
                    <a:pt x="551" y="219"/>
                  </a:lnTo>
                  <a:lnTo>
                    <a:pt x="535" y="218"/>
                  </a:lnTo>
                  <a:lnTo>
                    <a:pt x="518" y="219"/>
                  </a:lnTo>
                  <a:lnTo>
                    <a:pt x="502" y="222"/>
                  </a:lnTo>
                  <a:lnTo>
                    <a:pt x="486" y="226"/>
                  </a:lnTo>
                  <a:lnTo>
                    <a:pt x="470" y="231"/>
                  </a:lnTo>
                  <a:lnTo>
                    <a:pt x="456" y="238"/>
                  </a:lnTo>
                  <a:lnTo>
                    <a:pt x="441" y="245"/>
                  </a:lnTo>
                  <a:lnTo>
                    <a:pt x="415" y="259"/>
                  </a:lnTo>
                  <a:lnTo>
                    <a:pt x="374" y="284"/>
                  </a:lnTo>
                  <a:lnTo>
                    <a:pt x="379" y="257"/>
                  </a:lnTo>
                  <a:lnTo>
                    <a:pt x="382" y="226"/>
                  </a:lnTo>
                  <a:lnTo>
                    <a:pt x="410" y="222"/>
                  </a:lnTo>
                  <a:lnTo>
                    <a:pt x="424" y="219"/>
                  </a:lnTo>
                  <a:lnTo>
                    <a:pt x="438" y="213"/>
                  </a:lnTo>
                  <a:lnTo>
                    <a:pt x="454" y="208"/>
                  </a:lnTo>
                  <a:lnTo>
                    <a:pt x="469" y="199"/>
                  </a:lnTo>
                  <a:lnTo>
                    <a:pt x="483" y="189"/>
                  </a:lnTo>
                  <a:lnTo>
                    <a:pt x="496" y="177"/>
                  </a:lnTo>
                  <a:lnTo>
                    <a:pt x="505" y="169"/>
                  </a:lnTo>
                  <a:lnTo>
                    <a:pt x="512" y="159"/>
                  </a:lnTo>
                  <a:lnTo>
                    <a:pt x="519" y="148"/>
                  </a:lnTo>
                  <a:lnTo>
                    <a:pt x="525" y="138"/>
                  </a:lnTo>
                  <a:lnTo>
                    <a:pt x="534" y="118"/>
                  </a:lnTo>
                  <a:lnTo>
                    <a:pt x="539" y="97"/>
                  </a:lnTo>
                  <a:lnTo>
                    <a:pt x="544" y="78"/>
                  </a:lnTo>
                  <a:lnTo>
                    <a:pt x="547" y="59"/>
                  </a:lnTo>
                  <a:lnTo>
                    <a:pt x="548" y="30"/>
                  </a:lnTo>
                  <a:lnTo>
                    <a:pt x="547" y="16"/>
                  </a:lnTo>
                  <a:lnTo>
                    <a:pt x="545" y="12"/>
                  </a:lnTo>
                  <a:lnTo>
                    <a:pt x="544" y="7"/>
                  </a:lnTo>
                  <a:lnTo>
                    <a:pt x="539" y="4"/>
                  </a:lnTo>
                  <a:lnTo>
                    <a:pt x="535" y="4"/>
                  </a:lnTo>
                  <a:lnTo>
                    <a:pt x="522" y="3"/>
                  </a:lnTo>
                  <a:lnTo>
                    <a:pt x="493" y="4"/>
                  </a:lnTo>
                  <a:lnTo>
                    <a:pt x="474" y="7"/>
                  </a:lnTo>
                  <a:lnTo>
                    <a:pt x="454" y="12"/>
                  </a:lnTo>
                  <a:lnTo>
                    <a:pt x="434" y="17"/>
                  </a:lnTo>
                  <a:lnTo>
                    <a:pt x="412" y="27"/>
                  </a:lnTo>
                  <a:lnTo>
                    <a:pt x="402" y="33"/>
                  </a:lnTo>
                  <a:lnTo>
                    <a:pt x="392" y="39"/>
                  </a:lnTo>
                  <a:lnTo>
                    <a:pt x="382" y="46"/>
                  </a:lnTo>
                  <a:lnTo>
                    <a:pt x="374" y="55"/>
                  </a:lnTo>
                  <a:lnTo>
                    <a:pt x="362" y="68"/>
                  </a:lnTo>
                  <a:lnTo>
                    <a:pt x="353" y="81"/>
                  </a:lnTo>
                  <a:lnTo>
                    <a:pt x="345" y="69"/>
                  </a:lnTo>
                  <a:lnTo>
                    <a:pt x="335" y="58"/>
                  </a:lnTo>
                  <a:lnTo>
                    <a:pt x="323" y="48"/>
                  </a:lnTo>
                  <a:lnTo>
                    <a:pt x="312" y="40"/>
                  </a:lnTo>
                  <a:lnTo>
                    <a:pt x="300" y="32"/>
                  </a:lnTo>
                  <a:lnTo>
                    <a:pt x="288" y="26"/>
                  </a:lnTo>
                  <a:lnTo>
                    <a:pt x="265" y="16"/>
                  </a:lnTo>
                  <a:lnTo>
                    <a:pt x="244" y="9"/>
                  </a:lnTo>
                  <a:lnTo>
                    <a:pt x="226" y="4"/>
                  </a:lnTo>
                  <a:lnTo>
                    <a:pt x="209" y="0"/>
                  </a:lnTo>
                  <a:lnTo>
                    <a:pt x="205" y="1"/>
                  </a:lnTo>
                  <a:lnTo>
                    <a:pt x="200" y="3"/>
                  </a:lnTo>
                  <a:lnTo>
                    <a:pt x="196" y="6"/>
                  </a:lnTo>
                  <a:lnTo>
                    <a:pt x="195" y="10"/>
                  </a:lnTo>
                  <a:lnTo>
                    <a:pt x="189" y="32"/>
                  </a:lnTo>
                  <a:lnTo>
                    <a:pt x="186" y="53"/>
                  </a:lnTo>
                  <a:lnTo>
                    <a:pt x="185" y="82"/>
                  </a:lnTo>
                  <a:lnTo>
                    <a:pt x="186" y="105"/>
                  </a:lnTo>
                  <a:lnTo>
                    <a:pt x="190" y="130"/>
                  </a:lnTo>
                  <a:lnTo>
                    <a:pt x="193" y="141"/>
                  </a:lnTo>
                  <a:lnTo>
                    <a:pt x="198" y="154"/>
                  </a:lnTo>
                  <a:lnTo>
                    <a:pt x="203" y="166"/>
                  </a:lnTo>
                  <a:lnTo>
                    <a:pt x="211" y="179"/>
                  </a:lnTo>
                  <a:lnTo>
                    <a:pt x="219" y="192"/>
                  </a:lnTo>
                  <a:lnTo>
                    <a:pt x="229" y="202"/>
                  </a:lnTo>
                  <a:lnTo>
                    <a:pt x="241" y="212"/>
                  </a:lnTo>
                  <a:lnTo>
                    <a:pt x="252" y="222"/>
                  </a:lnTo>
                  <a:lnTo>
                    <a:pt x="265" y="229"/>
                  </a:lnTo>
                  <a:lnTo>
                    <a:pt x="277" y="236"/>
                  </a:lnTo>
                  <a:lnTo>
                    <a:pt x="301" y="246"/>
                  </a:lnTo>
                  <a:lnTo>
                    <a:pt x="317" y="252"/>
                  </a:lnTo>
                  <a:lnTo>
                    <a:pt x="330" y="257"/>
                  </a:lnTo>
                  <a:lnTo>
                    <a:pt x="350" y="261"/>
                  </a:lnTo>
                  <a:lnTo>
                    <a:pt x="345" y="295"/>
                  </a:lnTo>
                  <a:lnTo>
                    <a:pt x="336" y="291"/>
                  </a:lnTo>
                  <a:lnTo>
                    <a:pt x="326" y="285"/>
                  </a:lnTo>
                  <a:lnTo>
                    <a:pt x="294" y="267"/>
                  </a:lnTo>
                  <a:lnTo>
                    <a:pt x="275" y="255"/>
                  </a:lnTo>
                  <a:lnTo>
                    <a:pt x="255" y="244"/>
                  </a:lnTo>
                  <a:lnTo>
                    <a:pt x="234" y="234"/>
                  </a:lnTo>
                  <a:lnTo>
                    <a:pt x="211" y="226"/>
                  </a:lnTo>
                  <a:lnTo>
                    <a:pt x="187" y="221"/>
                  </a:lnTo>
                  <a:lnTo>
                    <a:pt x="175" y="219"/>
                  </a:lnTo>
                  <a:lnTo>
                    <a:pt x="162" y="218"/>
                  </a:lnTo>
                  <a:lnTo>
                    <a:pt x="147" y="219"/>
                  </a:lnTo>
                  <a:lnTo>
                    <a:pt x="133" y="221"/>
                  </a:lnTo>
                  <a:lnTo>
                    <a:pt x="120" y="225"/>
                  </a:lnTo>
                  <a:lnTo>
                    <a:pt x="105" y="231"/>
                  </a:lnTo>
                  <a:lnTo>
                    <a:pt x="91" y="238"/>
                  </a:lnTo>
                  <a:lnTo>
                    <a:pt x="76" y="248"/>
                  </a:lnTo>
                  <a:lnTo>
                    <a:pt x="63" y="259"/>
                  </a:lnTo>
                  <a:lnTo>
                    <a:pt x="49" y="272"/>
                  </a:lnTo>
                  <a:lnTo>
                    <a:pt x="37" y="288"/>
                  </a:lnTo>
                  <a:lnTo>
                    <a:pt x="27" y="306"/>
                  </a:lnTo>
                  <a:lnTo>
                    <a:pt x="19" y="323"/>
                  </a:lnTo>
                  <a:lnTo>
                    <a:pt x="12" y="342"/>
                  </a:lnTo>
                  <a:lnTo>
                    <a:pt x="7" y="360"/>
                  </a:lnTo>
                  <a:lnTo>
                    <a:pt x="3" y="379"/>
                  </a:lnTo>
                  <a:lnTo>
                    <a:pt x="1" y="399"/>
                  </a:lnTo>
                  <a:lnTo>
                    <a:pt x="0" y="421"/>
                  </a:lnTo>
                  <a:lnTo>
                    <a:pt x="1" y="447"/>
                  </a:lnTo>
                  <a:lnTo>
                    <a:pt x="4" y="473"/>
                  </a:lnTo>
                  <a:lnTo>
                    <a:pt x="9" y="499"/>
                  </a:lnTo>
                  <a:lnTo>
                    <a:pt x="14" y="526"/>
                  </a:lnTo>
                  <a:lnTo>
                    <a:pt x="22" y="552"/>
                  </a:lnTo>
                  <a:lnTo>
                    <a:pt x="30" y="578"/>
                  </a:lnTo>
                  <a:lnTo>
                    <a:pt x="40" y="604"/>
                  </a:lnTo>
                  <a:lnTo>
                    <a:pt x="52" y="630"/>
                  </a:lnTo>
                  <a:lnTo>
                    <a:pt x="63" y="654"/>
                  </a:lnTo>
                  <a:lnTo>
                    <a:pt x="75" y="677"/>
                  </a:lnTo>
                  <a:lnTo>
                    <a:pt x="88" y="701"/>
                  </a:lnTo>
                  <a:lnTo>
                    <a:pt x="102" y="721"/>
                  </a:lnTo>
                  <a:lnTo>
                    <a:pt x="115" y="741"/>
                  </a:lnTo>
                  <a:lnTo>
                    <a:pt x="130" y="760"/>
                  </a:lnTo>
                  <a:lnTo>
                    <a:pt x="143" y="775"/>
                  </a:lnTo>
                  <a:lnTo>
                    <a:pt x="157" y="790"/>
                  </a:lnTo>
                  <a:lnTo>
                    <a:pt x="170" y="801"/>
                  </a:lnTo>
                  <a:lnTo>
                    <a:pt x="183" y="811"/>
                  </a:lnTo>
                  <a:lnTo>
                    <a:pt x="195" y="819"/>
                  </a:lnTo>
                  <a:lnTo>
                    <a:pt x="208" y="826"/>
                  </a:lnTo>
                  <a:lnTo>
                    <a:pt x="219" y="830"/>
                  </a:lnTo>
                  <a:lnTo>
                    <a:pt x="232" y="833"/>
                  </a:lnTo>
                  <a:lnTo>
                    <a:pt x="244" y="836"/>
                  </a:lnTo>
                  <a:lnTo>
                    <a:pt x="255" y="836"/>
                  </a:lnTo>
                  <a:lnTo>
                    <a:pt x="271" y="835"/>
                  </a:lnTo>
                  <a:lnTo>
                    <a:pt x="286" y="832"/>
                  </a:lnTo>
                  <a:lnTo>
                    <a:pt x="300" y="827"/>
                  </a:lnTo>
                  <a:lnTo>
                    <a:pt x="312" y="822"/>
                  </a:lnTo>
                  <a:lnTo>
                    <a:pt x="323" y="816"/>
                  </a:lnTo>
                  <a:lnTo>
                    <a:pt x="332" y="809"/>
                  </a:lnTo>
                  <a:lnTo>
                    <a:pt x="348" y="796"/>
                  </a:lnTo>
                  <a:lnTo>
                    <a:pt x="361" y="809"/>
                  </a:lnTo>
                  <a:lnTo>
                    <a:pt x="372" y="817"/>
                  </a:lnTo>
                  <a:lnTo>
                    <a:pt x="388" y="826"/>
                  </a:lnTo>
                  <a:lnTo>
                    <a:pt x="397" y="829"/>
                  </a:lnTo>
                  <a:lnTo>
                    <a:pt x="405" y="832"/>
                  </a:lnTo>
                  <a:lnTo>
                    <a:pt x="415" y="833"/>
                  </a:lnTo>
                  <a:lnTo>
                    <a:pt x="425" y="835"/>
                  </a:lnTo>
                  <a:lnTo>
                    <a:pt x="434" y="833"/>
                  </a:lnTo>
                  <a:lnTo>
                    <a:pt x="444" y="832"/>
                  </a:lnTo>
                  <a:lnTo>
                    <a:pt x="453" y="830"/>
                  </a:lnTo>
                  <a:lnTo>
                    <a:pt x="463" y="826"/>
                  </a:lnTo>
                  <a:lnTo>
                    <a:pt x="473" y="822"/>
                  </a:lnTo>
                  <a:lnTo>
                    <a:pt x="483" y="816"/>
                  </a:lnTo>
                  <a:lnTo>
                    <a:pt x="493" y="809"/>
                  </a:lnTo>
                  <a:lnTo>
                    <a:pt x="503" y="801"/>
                  </a:lnTo>
                  <a:lnTo>
                    <a:pt x="528" y="780"/>
                  </a:lnTo>
                  <a:lnTo>
                    <a:pt x="549" y="758"/>
                  </a:lnTo>
                  <a:lnTo>
                    <a:pt x="570" y="735"/>
                  </a:lnTo>
                  <a:lnTo>
                    <a:pt x="588" y="712"/>
                  </a:lnTo>
                  <a:lnTo>
                    <a:pt x="607" y="689"/>
                  </a:lnTo>
                  <a:lnTo>
                    <a:pt x="623" y="666"/>
                  </a:lnTo>
                  <a:lnTo>
                    <a:pt x="637" y="641"/>
                  </a:lnTo>
                  <a:lnTo>
                    <a:pt x="650" y="617"/>
                  </a:lnTo>
                  <a:lnTo>
                    <a:pt x="661" y="592"/>
                  </a:lnTo>
                  <a:lnTo>
                    <a:pt x="671" y="568"/>
                  </a:lnTo>
                  <a:lnTo>
                    <a:pt x="679" y="543"/>
                  </a:lnTo>
                  <a:lnTo>
                    <a:pt x="686" y="519"/>
                  </a:lnTo>
                  <a:lnTo>
                    <a:pt x="691" y="496"/>
                  </a:lnTo>
                  <a:lnTo>
                    <a:pt x="695" y="473"/>
                  </a:lnTo>
                  <a:lnTo>
                    <a:pt x="698" y="450"/>
                  </a:lnTo>
                  <a:lnTo>
                    <a:pt x="698" y="427"/>
                  </a:lnTo>
                  <a:lnTo>
                    <a:pt x="698" y="406"/>
                  </a:lnTo>
                  <a:lnTo>
                    <a:pt x="695" y="386"/>
                  </a:lnTo>
                  <a:lnTo>
                    <a:pt x="692" y="366"/>
                  </a:lnTo>
                  <a:lnTo>
                    <a:pt x="688" y="347"/>
                  </a:lnTo>
                  <a:lnTo>
                    <a:pt x="682" y="330"/>
                  </a:lnTo>
                  <a:lnTo>
                    <a:pt x="673" y="314"/>
                  </a:lnTo>
                  <a:lnTo>
                    <a:pt x="665" y="298"/>
                  </a:lnTo>
                  <a:lnTo>
                    <a:pt x="655" y="283"/>
                  </a:lnTo>
                  <a:close/>
                  <a:moveTo>
                    <a:pt x="378" y="788"/>
                  </a:moveTo>
                  <a:lnTo>
                    <a:pt x="378" y="788"/>
                  </a:lnTo>
                  <a:lnTo>
                    <a:pt x="369" y="780"/>
                  </a:lnTo>
                  <a:lnTo>
                    <a:pt x="363" y="774"/>
                  </a:lnTo>
                  <a:lnTo>
                    <a:pt x="361" y="770"/>
                  </a:lnTo>
                  <a:lnTo>
                    <a:pt x="359" y="768"/>
                  </a:lnTo>
                  <a:lnTo>
                    <a:pt x="355" y="764"/>
                  </a:lnTo>
                  <a:lnTo>
                    <a:pt x="349" y="762"/>
                  </a:lnTo>
                  <a:lnTo>
                    <a:pt x="343" y="764"/>
                  </a:lnTo>
                  <a:lnTo>
                    <a:pt x="337" y="767"/>
                  </a:lnTo>
                  <a:lnTo>
                    <a:pt x="336" y="768"/>
                  </a:lnTo>
                  <a:lnTo>
                    <a:pt x="326" y="778"/>
                  </a:lnTo>
                  <a:lnTo>
                    <a:pt x="319" y="786"/>
                  </a:lnTo>
                  <a:lnTo>
                    <a:pt x="309" y="793"/>
                  </a:lnTo>
                  <a:lnTo>
                    <a:pt x="297" y="799"/>
                  </a:lnTo>
                  <a:lnTo>
                    <a:pt x="284" y="804"/>
                  </a:lnTo>
                  <a:lnTo>
                    <a:pt x="270" y="807"/>
                  </a:lnTo>
                  <a:lnTo>
                    <a:pt x="255" y="809"/>
                  </a:lnTo>
                  <a:lnTo>
                    <a:pt x="247" y="809"/>
                  </a:lnTo>
                  <a:lnTo>
                    <a:pt x="238" y="807"/>
                  </a:lnTo>
                  <a:lnTo>
                    <a:pt x="228" y="804"/>
                  </a:lnTo>
                  <a:lnTo>
                    <a:pt x="219" y="801"/>
                  </a:lnTo>
                  <a:lnTo>
                    <a:pt x="209" y="796"/>
                  </a:lnTo>
                  <a:lnTo>
                    <a:pt x="198" y="790"/>
                  </a:lnTo>
                  <a:lnTo>
                    <a:pt x="187" y="781"/>
                  </a:lnTo>
                  <a:lnTo>
                    <a:pt x="176" y="771"/>
                  </a:lnTo>
                  <a:lnTo>
                    <a:pt x="163" y="758"/>
                  </a:lnTo>
                  <a:lnTo>
                    <a:pt x="150" y="742"/>
                  </a:lnTo>
                  <a:lnTo>
                    <a:pt x="137" y="725"/>
                  </a:lnTo>
                  <a:lnTo>
                    <a:pt x="124" y="706"/>
                  </a:lnTo>
                  <a:lnTo>
                    <a:pt x="111" y="686"/>
                  </a:lnTo>
                  <a:lnTo>
                    <a:pt x="100" y="664"/>
                  </a:lnTo>
                  <a:lnTo>
                    <a:pt x="87" y="641"/>
                  </a:lnTo>
                  <a:lnTo>
                    <a:pt x="76" y="618"/>
                  </a:lnTo>
                  <a:lnTo>
                    <a:pt x="66" y="594"/>
                  </a:lnTo>
                  <a:lnTo>
                    <a:pt x="56" y="569"/>
                  </a:lnTo>
                  <a:lnTo>
                    <a:pt x="48" y="545"/>
                  </a:lnTo>
                  <a:lnTo>
                    <a:pt x="40" y="519"/>
                  </a:lnTo>
                  <a:lnTo>
                    <a:pt x="35" y="494"/>
                  </a:lnTo>
                  <a:lnTo>
                    <a:pt x="30" y="468"/>
                  </a:lnTo>
                  <a:lnTo>
                    <a:pt x="27" y="444"/>
                  </a:lnTo>
                  <a:lnTo>
                    <a:pt x="27" y="421"/>
                  </a:lnTo>
                  <a:lnTo>
                    <a:pt x="27" y="402"/>
                  </a:lnTo>
                  <a:lnTo>
                    <a:pt x="30" y="383"/>
                  </a:lnTo>
                  <a:lnTo>
                    <a:pt x="33" y="366"/>
                  </a:lnTo>
                  <a:lnTo>
                    <a:pt x="37" y="349"/>
                  </a:lnTo>
                  <a:lnTo>
                    <a:pt x="43" y="333"/>
                  </a:lnTo>
                  <a:lnTo>
                    <a:pt x="50" y="319"/>
                  </a:lnTo>
                  <a:lnTo>
                    <a:pt x="59" y="304"/>
                  </a:lnTo>
                  <a:lnTo>
                    <a:pt x="69" y="291"/>
                  </a:lnTo>
                  <a:lnTo>
                    <a:pt x="81" y="280"/>
                  </a:lnTo>
                  <a:lnTo>
                    <a:pt x="92" y="270"/>
                  </a:lnTo>
                  <a:lnTo>
                    <a:pt x="104" y="261"/>
                  </a:lnTo>
                  <a:lnTo>
                    <a:pt x="115" y="255"/>
                  </a:lnTo>
                  <a:lnTo>
                    <a:pt x="127" y="251"/>
                  </a:lnTo>
                  <a:lnTo>
                    <a:pt x="138" y="248"/>
                  </a:lnTo>
                  <a:lnTo>
                    <a:pt x="150" y="245"/>
                  </a:lnTo>
                  <a:lnTo>
                    <a:pt x="162" y="245"/>
                  </a:lnTo>
                  <a:lnTo>
                    <a:pt x="176" y="246"/>
                  </a:lnTo>
                  <a:lnTo>
                    <a:pt x="190" y="248"/>
                  </a:lnTo>
                  <a:lnTo>
                    <a:pt x="203" y="252"/>
                  </a:lnTo>
                  <a:lnTo>
                    <a:pt x="218" y="257"/>
                  </a:lnTo>
                  <a:lnTo>
                    <a:pt x="244" y="268"/>
                  </a:lnTo>
                  <a:lnTo>
                    <a:pt x="268" y="283"/>
                  </a:lnTo>
                  <a:lnTo>
                    <a:pt x="313" y="308"/>
                  </a:lnTo>
                  <a:lnTo>
                    <a:pt x="330" y="319"/>
                  </a:lnTo>
                  <a:lnTo>
                    <a:pt x="340" y="321"/>
                  </a:lnTo>
                  <a:lnTo>
                    <a:pt x="349" y="323"/>
                  </a:lnTo>
                  <a:lnTo>
                    <a:pt x="359" y="321"/>
                  </a:lnTo>
                  <a:lnTo>
                    <a:pt x="368" y="319"/>
                  </a:lnTo>
                  <a:lnTo>
                    <a:pt x="385" y="308"/>
                  </a:lnTo>
                  <a:lnTo>
                    <a:pt x="417" y="290"/>
                  </a:lnTo>
                  <a:lnTo>
                    <a:pt x="436" y="278"/>
                  </a:lnTo>
                  <a:lnTo>
                    <a:pt x="454" y="268"/>
                  </a:lnTo>
                  <a:lnTo>
                    <a:pt x="473" y="259"/>
                  </a:lnTo>
                  <a:lnTo>
                    <a:pt x="493" y="252"/>
                  </a:lnTo>
                  <a:lnTo>
                    <a:pt x="515" y="246"/>
                  </a:lnTo>
                  <a:lnTo>
                    <a:pt x="525" y="245"/>
                  </a:lnTo>
                  <a:lnTo>
                    <a:pt x="535" y="245"/>
                  </a:lnTo>
                  <a:lnTo>
                    <a:pt x="548" y="246"/>
                  </a:lnTo>
                  <a:lnTo>
                    <a:pt x="560" y="248"/>
                  </a:lnTo>
                  <a:lnTo>
                    <a:pt x="571" y="251"/>
                  </a:lnTo>
                  <a:lnTo>
                    <a:pt x="584" y="257"/>
                  </a:lnTo>
                  <a:lnTo>
                    <a:pt x="597" y="264"/>
                  </a:lnTo>
                  <a:lnTo>
                    <a:pt x="609" y="274"/>
                  </a:lnTo>
                  <a:lnTo>
                    <a:pt x="622" y="285"/>
                  </a:lnTo>
                  <a:lnTo>
                    <a:pt x="633" y="300"/>
                  </a:lnTo>
                  <a:lnTo>
                    <a:pt x="642" y="313"/>
                  </a:lnTo>
                  <a:lnTo>
                    <a:pt x="650" y="326"/>
                  </a:lnTo>
                  <a:lnTo>
                    <a:pt x="656" y="340"/>
                  </a:lnTo>
                  <a:lnTo>
                    <a:pt x="662" y="356"/>
                  </a:lnTo>
                  <a:lnTo>
                    <a:pt x="666" y="372"/>
                  </a:lnTo>
                  <a:lnTo>
                    <a:pt x="669" y="389"/>
                  </a:lnTo>
                  <a:lnTo>
                    <a:pt x="671" y="408"/>
                  </a:lnTo>
                  <a:lnTo>
                    <a:pt x="672" y="427"/>
                  </a:lnTo>
                  <a:lnTo>
                    <a:pt x="671" y="447"/>
                  </a:lnTo>
                  <a:lnTo>
                    <a:pt x="669" y="468"/>
                  </a:lnTo>
                  <a:lnTo>
                    <a:pt x="665" y="490"/>
                  </a:lnTo>
                  <a:lnTo>
                    <a:pt x="661" y="513"/>
                  </a:lnTo>
                  <a:lnTo>
                    <a:pt x="653" y="536"/>
                  </a:lnTo>
                  <a:lnTo>
                    <a:pt x="646" y="559"/>
                  </a:lnTo>
                  <a:lnTo>
                    <a:pt x="636" y="582"/>
                  </a:lnTo>
                  <a:lnTo>
                    <a:pt x="626" y="605"/>
                  </a:lnTo>
                  <a:lnTo>
                    <a:pt x="613" y="628"/>
                  </a:lnTo>
                  <a:lnTo>
                    <a:pt x="600" y="652"/>
                  </a:lnTo>
                  <a:lnTo>
                    <a:pt x="584" y="673"/>
                  </a:lnTo>
                  <a:lnTo>
                    <a:pt x="568" y="696"/>
                  </a:lnTo>
                  <a:lnTo>
                    <a:pt x="549" y="718"/>
                  </a:lnTo>
                  <a:lnTo>
                    <a:pt x="531" y="739"/>
                  </a:lnTo>
                  <a:lnTo>
                    <a:pt x="509" y="761"/>
                  </a:lnTo>
                  <a:lnTo>
                    <a:pt x="486" y="781"/>
                  </a:lnTo>
                  <a:lnTo>
                    <a:pt x="469" y="793"/>
                  </a:lnTo>
                  <a:lnTo>
                    <a:pt x="453" y="801"/>
                  </a:lnTo>
                  <a:lnTo>
                    <a:pt x="438" y="806"/>
                  </a:lnTo>
                  <a:lnTo>
                    <a:pt x="425" y="807"/>
                  </a:lnTo>
                  <a:lnTo>
                    <a:pt x="411" y="806"/>
                  </a:lnTo>
                  <a:lnTo>
                    <a:pt x="398" y="801"/>
                  </a:lnTo>
                  <a:lnTo>
                    <a:pt x="388" y="796"/>
                  </a:lnTo>
                  <a:lnTo>
                    <a:pt x="378" y="788"/>
                  </a:lnTo>
                  <a:close/>
                  <a:moveTo>
                    <a:pt x="232" y="164"/>
                  </a:moveTo>
                  <a:lnTo>
                    <a:pt x="232" y="164"/>
                  </a:lnTo>
                  <a:lnTo>
                    <a:pt x="228" y="154"/>
                  </a:lnTo>
                  <a:lnTo>
                    <a:pt x="222" y="144"/>
                  </a:lnTo>
                  <a:lnTo>
                    <a:pt x="219" y="134"/>
                  </a:lnTo>
                  <a:lnTo>
                    <a:pt x="216" y="124"/>
                  </a:lnTo>
                  <a:lnTo>
                    <a:pt x="213" y="102"/>
                  </a:lnTo>
                  <a:lnTo>
                    <a:pt x="212" y="82"/>
                  </a:lnTo>
                  <a:lnTo>
                    <a:pt x="213" y="56"/>
                  </a:lnTo>
                  <a:lnTo>
                    <a:pt x="216" y="36"/>
                  </a:lnTo>
                  <a:lnTo>
                    <a:pt x="218" y="29"/>
                  </a:lnTo>
                  <a:lnTo>
                    <a:pt x="242" y="36"/>
                  </a:lnTo>
                  <a:lnTo>
                    <a:pt x="258" y="42"/>
                  </a:lnTo>
                  <a:lnTo>
                    <a:pt x="274" y="49"/>
                  </a:lnTo>
                  <a:lnTo>
                    <a:pt x="291" y="59"/>
                  </a:lnTo>
                  <a:lnTo>
                    <a:pt x="307" y="69"/>
                  </a:lnTo>
                  <a:lnTo>
                    <a:pt x="322" y="84"/>
                  </a:lnTo>
                  <a:lnTo>
                    <a:pt x="327" y="91"/>
                  </a:lnTo>
                  <a:lnTo>
                    <a:pt x="333" y="98"/>
                  </a:lnTo>
                  <a:lnTo>
                    <a:pt x="339" y="108"/>
                  </a:lnTo>
                  <a:lnTo>
                    <a:pt x="343" y="118"/>
                  </a:lnTo>
                  <a:lnTo>
                    <a:pt x="348" y="128"/>
                  </a:lnTo>
                  <a:lnTo>
                    <a:pt x="350" y="138"/>
                  </a:lnTo>
                  <a:lnTo>
                    <a:pt x="353" y="160"/>
                  </a:lnTo>
                  <a:lnTo>
                    <a:pt x="355" y="180"/>
                  </a:lnTo>
                  <a:lnTo>
                    <a:pt x="353" y="206"/>
                  </a:lnTo>
                  <a:lnTo>
                    <a:pt x="350" y="226"/>
                  </a:lnTo>
                  <a:lnTo>
                    <a:pt x="349" y="234"/>
                  </a:lnTo>
                  <a:lnTo>
                    <a:pt x="324" y="226"/>
                  </a:lnTo>
                  <a:lnTo>
                    <a:pt x="309" y="221"/>
                  </a:lnTo>
                  <a:lnTo>
                    <a:pt x="291" y="213"/>
                  </a:lnTo>
                  <a:lnTo>
                    <a:pt x="275" y="203"/>
                  </a:lnTo>
                  <a:lnTo>
                    <a:pt x="260" y="193"/>
                  </a:lnTo>
                  <a:lnTo>
                    <a:pt x="245" y="179"/>
                  </a:lnTo>
                  <a:lnTo>
                    <a:pt x="238" y="172"/>
                  </a:lnTo>
                  <a:lnTo>
                    <a:pt x="232" y="164"/>
                  </a:lnTo>
                  <a:close/>
                  <a:moveTo>
                    <a:pt x="384" y="65"/>
                  </a:moveTo>
                  <a:lnTo>
                    <a:pt x="392" y="74"/>
                  </a:lnTo>
                  <a:lnTo>
                    <a:pt x="399" y="68"/>
                  </a:lnTo>
                  <a:lnTo>
                    <a:pt x="408" y="61"/>
                  </a:lnTo>
                  <a:lnTo>
                    <a:pt x="424" y="50"/>
                  </a:lnTo>
                  <a:lnTo>
                    <a:pt x="443" y="43"/>
                  </a:lnTo>
                  <a:lnTo>
                    <a:pt x="460" y="37"/>
                  </a:lnTo>
                  <a:lnTo>
                    <a:pt x="477" y="35"/>
                  </a:lnTo>
                  <a:lnTo>
                    <a:pt x="495" y="32"/>
                  </a:lnTo>
                  <a:lnTo>
                    <a:pt x="521" y="30"/>
                  </a:lnTo>
                  <a:lnTo>
                    <a:pt x="519" y="56"/>
                  </a:lnTo>
                  <a:lnTo>
                    <a:pt x="518" y="74"/>
                  </a:lnTo>
                  <a:lnTo>
                    <a:pt x="513" y="91"/>
                  </a:lnTo>
                  <a:lnTo>
                    <a:pt x="508" y="108"/>
                  </a:lnTo>
                  <a:lnTo>
                    <a:pt x="500" y="127"/>
                  </a:lnTo>
                  <a:lnTo>
                    <a:pt x="490" y="143"/>
                  </a:lnTo>
                  <a:lnTo>
                    <a:pt x="485" y="151"/>
                  </a:lnTo>
                  <a:lnTo>
                    <a:pt x="477" y="159"/>
                  </a:lnTo>
                  <a:lnTo>
                    <a:pt x="467" y="167"/>
                  </a:lnTo>
                  <a:lnTo>
                    <a:pt x="456" y="176"/>
                  </a:lnTo>
                  <a:lnTo>
                    <a:pt x="444" y="182"/>
                  </a:lnTo>
                  <a:lnTo>
                    <a:pt x="431" y="187"/>
                  </a:lnTo>
                  <a:lnTo>
                    <a:pt x="418" y="192"/>
                  </a:lnTo>
                  <a:lnTo>
                    <a:pt x="407" y="196"/>
                  </a:lnTo>
                  <a:lnTo>
                    <a:pt x="382" y="200"/>
                  </a:lnTo>
                  <a:lnTo>
                    <a:pt x="382" y="193"/>
                  </a:lnTo>
                  <a:lnTo>
                    <a:pt x="381" y="190"/>
                  </a:lnTo>
                  <a:lnTo>
                    <a:pt x="381" y="180"/>
                  </a:lnTo>
                  <a:lnTo>
                    <a:pt x="381" y="163"/>
                  </a:lnTo>
                  <a:lnTo>
                    <a:pt x="379" y="146"/>
                  </a:lnTo>
                  <a:lnTo>
                    <a:pt x="375" y="127"/>
                  </a:lnTo>
                  <a:lnTo>
                    <a:pt x="369" y="108"/>
                  </a:lnTo>
                  <a:lnTo>
                    <a:pt x="379" y="91"/>
                  </a:lnTo>
                  <a:lnTo>
                    <a:pt x="385" y="82"/>
                  </a:lnTo>
                  <a:lnTo>
                    <a:pt x="392" y="74"/>
                  </a:lnTo>
                  <a:lnTo>
                    <a:pt x="384" y="65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54" name="Freeform 9"/>
            <p:cNvSpPr>
              <a:spLocks/>
            </p:cNvSpPr>
            <p:nvPr/>
          </p:nvSpPr>
          <p:spPr bwMode="auto">
            <a:xfrm>
              <a:off x="417" y="1191"/>
              <a:ext cx="54" cy="64"/>
            </a:xfrm>
            <a:custGeom>
              <a:avLst/>
              <a:gdLst>
                <a:gd name="T0" fmla="*/ 0 w 110"/>
                <a:gd name="T1" fmla="*/ 0 h 129"/>
                <a:gd name="T2" fmla="*/ 0 w 110"/>
                <a:gd name="T3" fmla="*/ 0 h 129"/>
                <a:gd name="T4" fmla="*/ 0 w 110"/>
                <a:gd name="T5" fmla="*/ 0 h 129"/>
                <a:gd name="T6" fmla="*/ 0 w 110"/>
                <a:gd name="T7" fmla="*/ 0 h 129"/>
                <a:gd name="T8" fmla="*/ 0 w 110"/>
                <a:gd name="T9" fmla="*/ 0 h 129"/>
                <a:gd name="T10" fmla="*/ 0 w 110"/>
                <a:gd name="T11" fmla="*/ 0 h 129"/>
                <a:gd name="T12" fmla="*/ 0 w 110"/>
                <a:gd name="T13" fmla="*/ 0 h 129"/>
                <a:gd name="T14" fmla="*/ 0 w 110"/>
                <a:gd name="T15" fmla="*/ 0 h 129"/>
                <a:gd name="T16" fmla="*/ 0 w 110"/>
                <a:gd name="T17" fmla="*/ 0 h 129"/>
                <a:gd name="T18" fmla="*/ 0 w 110"/>
                <a:gd name="T19" fmla="*/ 0 h 129"/>
                <a:gd name="T20" fmla="*/ 0 w 110"/>
                <a:gd name="T21" fmla="*/ 0 h 129"/>
                <a:gd name="T22" fmla="*/ 0 w 110"/>
                <a:gd name="T23" fmla="*/ 0 h 129"/>
                <a:gd name="T24" fmla="*/ 0 w 110"/>
                <a:gd name="T25" fmla="*/ 0 h 129"/>
                <a:gd name="T26" fmla="*/ 0 w 110"/>
                <a:gd name="T27" fmla="*/ 0 h 129"/>
                <a:gd name="T28" fmla="*/ 0 w 110"/>
                <a:gd name="T29" fmla="*/ 0 h 129"/>
                <a:gd name="T30" fmla="*/ 0 w 110"/>
                <a:gd name="T31" fmla="*/ 0 h 129"/>
                <a:gd name="T32" fmla="*/ 0 w 110"/>
                <a:gd name="T33" fmla="*/ 0 h 129"/>
                <a:gd name="T34" fmla="*/ 0 w 110"/>
                <a:gd name="T35" fmla="*/ 0 h 129"/>
                <a:gd name="T36" fmla="*/ 0 w 110"/>
                <a:gd name="T37" fmla="*/ 0 h 129"/>
                <a:gd name="T38" fmla="*/ 0 w 110"/>
                <a:gd name="T39" fmla="*/ 0 h 129"/>
                <a:gd name="T40" fmla="*/ 0 w 110"/>
                <a:gd name="T41" fmla="*/ 0 h 129"/>
                <a:gd name="T42" fmla="*/ 0 w 110"/>
                <a:gd name="T43" fmla="*/ 0 h 129"/>
                <a:gd name="T44" fmla="*/ 0 w 110"/>
                <a:gd name="T45" fmla="*/ 0 h 129"/>
                <a:gd name="T46" fmla="*/ 0 w 110"/>
                <a:gd name="T47" fmla="*/ 0 h 129"/>
                <a:gd name="T48" fmla="*/ 0 w 110"/>
                <a:gd name="T49" fmla="*/ 0 h 129"/>
                <a:gd name="T50" fmla="*/ 0 w 110"/>
                <a:gd name="T51" fmla="*/ 0 h 129"/>
                <a:gd name="T52" fmla="*/ 0 w 110"/>
                <a:gd name="T53" fmla="*/ 0 h 129"/>
                <a:gd name="T54" fmla="*/ 0 w 110"/>
                <a:gd name="T55" fmla="*/ 0 h 129"/>
                <a:gd name="T56" fmla="*/ 0 w 110"/>
                <a:gd name="T57" fmla="*/ 0 h 129"/>
                <a:gd name="T58" fmla="*/ 0 w 110"/>
                <a:gd name="T59" fmla="*/ 0 h 129"/>
                <a:gd name="T60" fmla="*/ 0 w 110"/>
                <a:gd name="T61" fmla="*/ 0 h 129"/>
                <a:gd name="T62" fmla="*/ 0 w 110"/>
                <a:gd name="T63" fmla="*/ 0 h 1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129"/>
                <a:gd name="T98" fmla="*/ 110 w 110"/>
                <a:gd name="T99" fmla="*/ 129 h 1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129">
                  <a:moveTo>
                    <a:pt x="14" y="28"/>
                  </a:moveTo>
                  <a:lnTo>
                    <a:pt x="14" y="28"/>
                  </a:lnTo>
                  <a:lnTo>
                    <a:pt x="16" y="28"/>
                  </a:lnTo>
                  <a:lnTo>
                    <a:pt x="20" y="28"/>
                  </a:lnTo>
                  <a:lnTo>
                    <a:pt x="30" y="28"/>
                  </a:lnTo>
                  <a:lnTo>
                    <a:pt x="43" y="31"/>
                  </a:lnTo>
                  <a:lnTo>
                    <a:pt x="49" y="35"/>
                  </a:lnTo>
                  <a:lnTo>
                    <a:pt x="56" y="38"/>
                  </a:lnTo>
                  <a:lnTo>
                    <a:pt x="62" y="44"/>
                  </a:lnTo>
                  <a:lnTo>
                    <a:pt x="68" y="51"/>
                  </a:lnTo>
                  <a:lnTo>
                    <a:pt x="75" y="65"/>
                  </a:lnTo>
                  <a:lnTo>
                    <a:pt x="79" y="77"/>
                  </a:lnTo>
                  <a:lnTo>
                    <a:pt x="82" y="88"/>
                  </a:lnTo>
                  <a:lnTo>
                    <a:pt x="82" y="97"/>
                  </a:lnTo>
                  <a:lnTo>
                    <a:pt x="81" y="108"/>
                  </a:lnTo>
                  <a:lnTo>
                    <a:pt x="81" y="110"/>
                  </a:lnTo>
                  <a:lnTo>
                    <a:pt x="81" y="111"/>
                  </a:lnTo>
                  <a:lnTo>
                    <a:pt x="79" y="116"/>
                  </a:lnTo>
                  <a:lnTo>
                    <a:pt x="81" y="121"/>
                  </a:lnTo>
                  <a:lnTo>
                    <a:pt x="85" y="126"/>
                  </a:lnTo>
                  <a:lnTo>
                    <a:pt x="89" y="127"/>
                  </a:lnTo>
                  <a:lnTo>
                    <a:pt x="94" y="129"/>
                  </a:lnTo>
                  <a:lnTo>
                    <a:pt x="98" y="127"/>
                  </a:lnTo>
                  <a:lnTo>
                    <a:pt x="101" y="126"/>
                  </a:lnTo>
                  <a:lnTo>
                    <a:pt x="104" y="123"/>
                  </a:lnTo>
                  <a:lnTo>
                    <a:pt x="107" y="119"/>
                  </a:lnTo>
                  <a:lnTo>
                    <a:pt x="108" y="113"/>
                  </a:lnTo>
                  <a:lnTo>
                    <a:pt x="110" y="97"/>
                  </a:lnTo>
                  <a:lnTo>
                    <a:pt x="108" y="84"/>
                  </a:lnTo>
                  <a:lnTo>
                    <a:pt x="105" y="70"/>
                  </a:lnTo>
                  <a:lnTo>
                    <a:pt x="100" y="54"/>
                  </a:lnTo>
                  <a:lnTo>
                    <a:pt x="91" y="36"/>
                  </a:lnTo>
                  <a:lnTo>
                    <a:pt x="82" y="26"/>
                  </a:lnTo>
                  <a:lnTo>
                    <a:pt x="72" y="18"/>
                  </a:lnTo>
                  <a:lnTo>
                    <a:pt x="62" y="10"/>
                  </a:lnTo>
                  <a:lnTo>
                    <a:pt x="52" y="6"/>
                  </a:lnTo>
                  <a:lnTo>
                    <a:pt x="43" y="3"/>
                  </a:lnTo>
                  <a:lnTo>
                    <a:pt x="33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10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2347913" y="2935288"/>
            <a:ext cx="417512" cy="500062"/>
            <a:chOff x="180" y="1035"/>
            <a:chExt cx="349" cy="418"/>
          </a:xfrm>
        </p:grpSpPr>
        <p:sp>
          <p:nvSpPr>
            <p:cNvPr id="2164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0" y="1035"/>
              <a:ext cx="349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44" name="Freeform 5"/>
            <p:cNvSpPr>
              <a:spLocks/>
            </p:cNvSpPr>
            <p:nvPr/>
          </p:nvSpPr>
          <p:spPr bwMode="auto">
            <a:xfrm>
              <a:off x="365" y="1050"/>
              <a:ext cx="75" cy="85"/>
            </a:xfrm>
            <a:custGeom>
              <a:avLst/>
              <a:gdLst>
                <a:gd name="T0" fmla="*/ 0 w 152"/>
                <a:gd name="T1" fmla="*/ 1 h 170"/>
                <a:gd name="T2" fmla="*/ 0 w 152"/>
                <a:gd name="T3" fmla="*/ 1 h 170"/>
                <a:gd name="T4" fmla="*/ 0 w 152"/>
                <a:gd name="T5" fmla="*/ 1 h 170"/>
                <a:gd name="T6" fmla="*/ 0 w 152"/>
                <a:gd name="T7" fmla="*/ 1 h 170"/>
                <a:gd name="T8" fmla="*/ 0 w 152"/>
                <a:gd name="T9" fmla="*/ 1 h 170"/>
                <a:gd name="T10" fmla="*/ 0 w 152"/>
                <a:gd name="T11" fmla="*/ 1 h 170"/>
                <a:gd name="T12" fmla="*/ 0 w 152"/>
                <a:gd name="T13" fmla="*/ 1 h 170"/>
                <a:gd name="T14" fmla="*/ 0 w 152"/>
                <a:gd name="T15" fmla="*/ 1 h 170"/>
                <a:gd name="T16" fmla="*/ 0 w 152"/>
                <a:gd name="T17" fmla="*/ 1 h 170"/>
                <a:gd name="T18" fmla="*/ 0 w 152"/>
                <a:gd name="T19" fmla="*/ 1 h 170"/>
                <a:gd name="T20" fmla="*/ 0 w 152"/>
                <a:gd name="T21" fmla="*/ 1 h 170"/>
                <a:gd name="T22" fmla="*/ 0 w 152"/>
                <a:gd name="T23" fmla="*/ 1 h 170"/>
                <a:gd name="T24" fmla="*/ 0 w 152"/>
                <a:gd name="T25" fmla="*/ 1 h 170"/>
                <a:gd name="T26" fmla="*/ 0 w 152"/>
                <a:gd name="T27" fmla="*/ 1 h 170"/>
                <a:gd name="T28" fmla="*/ 0 w 152"/>
                <a:gd name="T29" fmla="*/ 1 h 170"/>
                <a:gd name="T30" fmla="*/ 0 w 152"/>
                <a:gd name="T31" fmla="*/ 1 h 170"/>
                <a:gd name="T32" fmla="*/ 0 w 152"/>
                <a:gd name="T33" fmla="*/ 1 h 170"/>
                <a:gd name="T34" fmla="*/ 0 w 152"/>
                <a:gd name="T35" fmla="*/ 1 h 170"/>
                <a:gd name="T36" fmla="*/ 0 w 152"/>
                <a:gd name="T37" fmla="*/ 1 h 170"/>
                <a:gd name="T38" fmla="*/ 0 w 152"/>
                <a:gd name="T39" fmla="*/ 1 h 170"/>
                <a:gd name="T40" fmla="*/ 0 w 152"/>
                <a:gd name="T41" fmla="*/ 1 h 170"/>
                <a:gd name="T42" fmla="*/ 0 w 152"/>
                <a:gd name="T43" fmla="*/ 1 h 170"/>
                <a:gd name="T44" fmla="*/ 0 w 152"/>
                <a:gd name="T45" fmla="*/ 1 h 170"/>
                <a:gd name="T46" fmla="*/ 0 w 152"/>
                <a:gd name="T47" fmla="*/ 1 h 170"/>
                <a:gd name="T48" fmla="*/ 0 w 152"/>
                <a:gd name="T49" fmla="*/ 1 h 170"/>
                <a:gd name="T50" fmla="*/ 0 w 152"/>
                <a:gd name="T51" fmla="*/ 1 h 170"/>
                <a:gd name="T52" fmla="*/ 0 w 152"/>
                <a:gd name="T53" fmla="*/ 1 h 170"/>
                <a:gd name="T54" fmla="*/ 0 w 152"/>
                <a:gd name="T55" fmla="*/ 1 h 170"/>
                <a:gd name="T56" fmla="*/ 0 w 152"/>
                <a:gd name="T57" fmla="*/ 1 h 170"/>
                <a:gd name="T58" fmla="*/ 0 w 152"/>
                <a:gd name="T59" fmla="*/ 1 h 170"/>
                <a:gd name="T60" fmla="*/ 0 w 152"/>
                <a:gd name="T61" fmla="*/ 1 h 170"/>
                <a:gd name="T62" fmla="*/ 0 w 152"/>
                <a:gd name="T63" fmla="*/ 1 h 170"/>
                <a:gd name="T64" fmla="*/ 0 w 152"/>
                <a:gd name="T65" fmla="*/ 0 h 170"/>
                <a:gd name="T66" fmla="*/ 0 w 152"/>
                <a:gd name="T67" fmla="*/ 0 h 170"/>
                <a:gd name="T68" fmla="*/ 0 w 152"/>
                <a:gd name="T69" fmla="*/ 1 h 170"/>
                <a:gd name="T70" fmla="*/ 0 w 152"/>
                <a:gd name="T71" fmla="*/ 1 h 170"/>
                <a:gd name="T72" fmla="*/ 0 w 152"/>
                <a:gd name="T73" fmla="*/ 1 h 170"/>
                <a:gd name="T74" fmla="*/ 0 w 152"/>
                <a:gd name="T75" fmla="*/ 1 h 170"/>
                <a:gd name="T76" fmla="*/ 0 w 152"/>
                <a:gd name="T77" fmla="*/ 1 h 170"/>
                <a:gd name="T78" fmla="*/ 0 w 152"/>
                <a:gd name="T79" fmla="*/ 1 h 170"/>
                <a:gd name="T80" fmla="*/ 0 w 152"/>
                <a:gd name="T81" fmla="*/ 1 h 170"/>
                <a:gd name="T82" fmla="*/ 0 w 152"/>
                <a:gd name="T83" fmla="*/ 1 h 170"/>
                <a:gd name="T84" fmla="*/ 0 w 152"/>
                <a:gd name="T85" fmla="*/ 1 h 170"/>
                <a:gd name="T86" fmla="*/ 0 w 152"/>
                <a:gd name="T87" fmla="*/ 1 h 170"/>
                <a:gd name="T88" fmla="*/ 0 w 152"/>
                <a:gd name="T89" fmla="*/ 1 h 1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"/>
                <a:gd name="T136" fmla="*/ 0 h 170"/>
                <a:gd name="T137" fmla="*/ 152 w 152"/>
                <a:gd name="T138" fmla="*/ 170 h 1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" h="170">
                  <a:moveTo>
                    <a:pt x="23" y="44"/>
                  </a:moveTo>
                  <a:lnTo>
                    <a:pt x="23" y="44"/>
                  </a:lnTo>
                  <a:lnTo>
                    <a:pt x="16" y="52"/>
                  </a:lnTo>
                  <a:lnTo>
                    <a:pt x="10" y="61"/>
                  </a:lnTo>
                  <a:lnTo>
                    <a:pt x="0" y="78"/>
                  </a:lnTo>
                  <a:lnTo>
                    <a:pt x="6" y="97"/>
                  </a:lnTo>
                  <a:lnTo>
                    <a:pt x="10" y="116"/>
                  </a:lnTo>
                  <a:lnTo>
                    <a:pt x="12" y="133"/>
                  </a:lnTo>
                  <a:lnTo>
                    <a:pt x="12" y="150"/>
                  </a:lnTo>
                  <a:lnTo>
                    <a:pt x="12" y="160"/>
                  </a:lnTo>
                  <a:lnTo>
                    <a:pt x="13" y="163"/>
                  </a:lnTo>
                  <a:lnTo>
                    <a:pt x="13" y="170"/>
                  </a:lnTo>
                  <a:lnTo>
                    <a:pt x="38" y="166"/>
                  </a:lnTo>
                  <a:lnTo>
                    <a:pt x="49" y="162"/>
                  </a:lnTo>
                  <a:lnTo>
                    <a:pt x="62" y="157"/>
                  </a:lnTo>
                  <a:lnTo>
                    <a:pt x="75" y="152"/>
                  </a:lnTo>
                  <a:lnTo>
                    <a:pt x="87" y="146"/>
                  </a:lnTo>
                  <a:lnTo>
                    <a:pt x="98" y="137"/>
                  </a:lnTo>
                  <a:lnTo>
                    <a:pt x="108" y="129"/>
                  </a:lnTo>
                  <a:lnTo>
                    <a:pt x="116" y="121"/>
                  </a:lnTo>
                  <a:lnTo>
                    <a:pt x="121" y="113"/>
                  </a:lnTo>
                  <a:lnTo>
                    <a:pt x="131" y="97"/>
                  </a:lnTo>
                  <a:lnTo>
                    <a:pt x="139" y="78"/>
                  </a:lnTo>
                  <a:lnTo>
                    <a:pt x="144" y="61"/>
                  </a:lnTo>
                  <a:lnTo>
                    <a:pt x="149" y="44"/>
                  </a:lnTo>
                  <a:lnTo>
                    <a:pt x="150" y="26"/>
                  </a:lnTo>
                  <a:lnTo>
                    <a:pt x="152" y="0"/>
                  </a:lnTo>
                  <a:lnTo>
                    <a:pt x="126" y="2"/>
                  </a:lnTo>
                  <a:lnTo>
                    <a:pt x="108" y="5"/>
                  </a:lnTo>
                  <a:lnTo>
                    <a:pt x="91" y="7"/>
                  </a:lnTo>
                  <a:lnTo>
                    <a:pt x="74" y="13"/>
                  </a:lnTo>
                  <a:lnTo>
                    <a:pt x="55" y="20"/>
                  </a:lnTo>
                  <a:lnTo>
                    <a:pt x="39" y="31"/>
                  </a:lnTo>
                  <a:lnTo>
                    <a:pt x="30" y="38"/>
                  </a:lnTo>
                  <a:lnTo>
                    <a:pt x="23" y="44"/>
                  </a:lnTo>
                  <a:lnTo>
                    <a:pt x="15" y="35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45" name="Freeform 6"/>
            <p:cNvSpPr>
              <a:spLocks/>
            </p:cNvSpPr>
            <p:nvPr/>
          </p:nvSpPr>
          <p:spPr bwMode="auto">
            <a:xfrm>
              <a:off x="286" y="1049"/>
              <a:ext cx="71" cy="103"/>
            </a:xfrm>
            <a:custGeom>
              <a:avLst/>
              <a:gdLst>
                <a:gd name="T0" fmla="*/ 0 w 143"/>
                <a:gd name="T1" fmla="*/ 1 h 205"/>
                <a:gd name="T2" fmla="*/ 0 w 143"/>
                <a:gd name="T3" fmla="*/ 1 h 205"/>
                <a:gd name="T4" fmla="*/ 0 w 143"/>
                <a:gd name="T5" fmla="*/ 1 h 205"/>
                <a:gd name="T6" fmla="*/ 0 w 143"/>
                <a:gd name="T7" fmla="*/ 1 h 205"/>
                <a:gd name="T8" fmla="*/ 0 w 143"/>
                <a:gd name="T9" fmla="*/ 1 h 205"/>
                <a:gd name="T10" fmla="*/ 0 w 143"/>
                <a:gd name="T11" fmla="*/ 1 h 205"/>
                <a:gd name="T12" fmla="*/ 0 w 143"/>
                <a:gd name="T13" fmla="*/ 1 h 205"/>
                <a:gd name="T14" fmla="*/ 0 w 143"/>
                <a:gd name="T15" fmla="*/ 1 h 205"/>
                <a:gd name="T16" fmla="*/ 0 w 143"/>
                <a:gd name="T17" fmla="*/ 1 h 205"/>
                <a:gd name="T18" fmla="*/ 0 w 143"/>
                <a:gd name="T19" fmla="*/ 1 h 205"/>
                <a:gd name="T20" fmla="*/ 0 w 143"/>
                <a:gd name="T21" fmla="*/ 1 h 205"/>
                <a:gd name="T22" fmla="*/ 0 w 143"/>
                <a:gd name="T23" fmla="*/ 1 h 205"/>
                <a:gd name="T24" fmla="*/ 0 w 143"/>
                <a:gd name="T25" fmla="*/ 1 h 205"/>
                <a:gd name="T26" fmla="*/ 0 w 143"/>
                <a:gd name="T27" fmla="*/ 1 h 205"/>
                <a:gd name="T28" fmla="*/ 0 w 143"/>
                <a:gd name="T29" fmla="*/ 1 h 205"/>
                <a:gd name="T30" fmla="*/ 0 w 143"/>
                <a:gd name="T31" fmla="*/ 1 h 205"/>
                <a:gd name="T32" fmla="*/ 0 w 143"/>
                <a:gd name="T33" fmla="*/ 1 h 205"/>
                <a:gd name="T34" fmla="*/ 0 w 143"/>
                <a:gd name="T35" fmla="*/ 1 h 205"/>
                <a:gd name="T36" fmla="*/ 0 w 143"/>
                <a:gd name="T37" fmla="*/ 1 h 205"/>
                <a:gd name="T38" fmla="*/ 0 w 143"/>
                <a:gd name="T39" fmla="*/ 0 h 205"/>
                <a:gd name="T40" fmla="*/ 0 w 143"/>
                <a:gd name="T41" fmla="*/ 0 h 205"/>
                <a:gd name="T42" fmla="*/ 0 w 143"/>
                <a:gd name="T43" fmla="*/ 1 h 205"/>
                <a:gd name="T44" fmla="*/ 0 w 143"/>
                <a:gd name="T45" fmla="*/ 1 h 205"/>
                <a:gd name="T46" fmla="*/ 0 w 143"/>
                <a:gd name="T47" fmla="*/ 1 h 205"/>
                <a:gd name="T48" fmla="*/ 0 w 143"/>
                <a:gd name="T49" fmla="*/ 1 h 205"/>
                <a:gd name="T50" fmla="*/ 0 w 143"/>
                <a:gd name="T51" fmla="*/ 1 h 205"/>
                <a:gd name="T52" fmla="*/ 0 w 143"/>
                <a:gd name="T53" fmla="*/ 1 h 205"/>
                <a:gd name="T54" fmla="*/ 0 w 143"/>
                <a:gd name="T55" fmla="*/ 1 h 205"/>
                <a:gd name="T56" fmla="*/ 0 w 143"/>
                <a:gd name="T57" fmla="*/ 1 h 205"/>
                <a:gd name="T58" fmla="*/ 0 w 143"/>
                <a:gd name="T59" fmla="*/ 1 h 205"/>
                <a:gd name="T60" fmla="*/ 0 w 143"/>
                <a:gd name="T61" fmla="*/ 1 h 205"/>
                <a:gd name="T62" fmla="*/ 0 w 143"/>
                <a:gd name="T63" fmla="*/ 1 h 205"/>
                <a:gd name="T64" fmla="*/ 0 w 143"/>
                <a:gd name="T65" fmla="*/ 1 h 205"/>
                <a:gd name="T66" fmla="*/ 0 w 143"/>
                <a:gd name="T67" fmla="*/ 1 h 205"/>
                <a:gd name="T68" fmla="*/ 0 w 143"/>
                <a:gd name="T69" fmla="*/ 1 h 205"/>
                <a:gd name="T70" fmla="*/ 0 w 143"/>
                <a:gd name="T71" fmla="*/ 1 h 205"/>
                <a:gd name="T72" fmla="*/ 0 w 143"/>
                <a:gd name="T73" fmla="*/ 1 h 205"/>
                <a:gd name="T74" fmla="*/ 0 w 143"/>
                <a:gd name="T75" fmla="*/ 1 h 205"/>
                <a:gd name="T76" fmla="*/ 0 w 143"/>
                <a:gd name="T77" fmla="*/ 1 h 205"/>
                <a:gd name="T78" fmla="*/ 0 w 143"/>
                <a:gd name="T79" fmla="*/ 1 h 205"/>
                <a:gd name="T80" fmla="*/ 0 w 143"/>
                <a:gd name="T81" fmla="*/ 1 h 205"/>
                <a:gd name="T82" fmla="*/ 0 w 143"/>
                <a:gd name="T83" fmla="*/ 1 h 205"/>
                <a:gd name="T84" fmla="*/ 0 w 143"/>
                <a:gd name="T85" fmla="*/ 1 h 205"/>
                <a:gd name="T86" fmla="*/ 0 w 143"/>
                <a:gd name="T87" fmla="*/ 1 h 2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3"/>
                <a:gd name="T133" fmla="*/ 0 h 205"/>
                <a:gd name="T134" fmla="*/ 143 w 143"/>
                <a:gd name="T135" fmla="*/ 205 h 2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3" h="205">
                  <a:moveTo>
                    <a:pt x="138" y="197"/>
                  </a:moveTo>
                  <a:lnTo>
                    <a:pt x="138" y="197"/>
                  </a:lnTo>
                  <a:lnTo>
                    <a:pt x="141" y="177"/>
                  </a:lnTo>
                  <a:lnTo>
                    <a:pt x="143" y="151"/>
                  </a:lnTo>
                  <a:lnTo>
                    <a:pt x="141" y="131"/>
                  </a:lnTo>
                  <a:lnTo>
                    <a:pt x="138" y="109"/>
                  </a:lnTo>
                  <a:lnTo>
                    <a:pt x="136" y="99"/>
                  </a:lnTo>
                  <a:lnTo>
                    <a:pt x="131" y="89"/>
                  </a:lnTo>
                  <a:lnTo>
                    <a:pt x="127" y="79"/>
                  </a:lnTo>
                  <a:lnTo>
                    <a:pt x="121" y="69"/>
                  </a:lnTo>
                  <a:lnTo>
                    <a:pt x="115" y="62"/>
                  </a:lnTo>
                  <a:lnTo>
                    <a:pt x="110" y="55"/>
                  </a:lnTo>
                  <a:lnTo>
                    <a:pt x="95" y="40"/>
                  </a:lnTo>
                  <a:lnTo>
                    <a:pt x="79" y="30"/>
                  </a:lnTo>
                  <a:lnTo>
                    <a:pt x="62" y="20"/>
                  </a:lnTo>
                  <a:lnTo>
                    <a:pt x="46" y="13"/>
                  </a:lnTo>
                  <a:lnTo>
                    <a:pt x="30" y="7"/>
                  </a:lnTo>
                  <a:lnTo>
                    <a:pt x="6" y="0"/>
                  </a:lnTo>
                  <a:lnTo>
                    <a:pt x="4" y="7"/>
                  </a:lnTo>
                  <a:lnTo>
                    <a:pt x="1" y="27"/>
                  </a:lnTo>
                  <a:lnTo>
                    <a:pt x="0" y="53"/>
                  </a:lnTo>
                  <a:lnTo>
                    <a:pt x="1" y="73"/>
                  </a:lnTo>
                  <a:lnTo>
                    <a:pt x="4" y="95"/>
                  </a:lnTo>
                  <a:lnTo>
                    <a:pt x="7" y="105"/>
                  </a:lnTo>
                  <a:lnTo>
                    <a:pt x="10" y="115"/>
                  </a:lnTo>
                  <a:lnTo>
                    <a:pt x="16" y="125"/>
                  </a:lnTo>
                  <a:lnTo>
                    <a:pt x="20" y="135"/>
                  </a:lnTo>
                  <a:lnTo>
                    <a:pt x="26" y="143"/>
                  </a:lnTo>
                  <a:lnTo>
                    <a:pt x="33" y="150"/>
                  </a:lnTo>
                  <a:lnTo>
                    <a:pt x="48" y="164"/>
                  </a:lnTo>
                  <a:lnTo>
                    <a:pt x="63" y="174"/>
                  </a:lnTo>
                  <a:lnTo>
                    <a:pt x="79" y="184"/>
                  </a:lnTo>
                  <a:lnTo>
                    <a:pt x="97" y="192"/>
                  </a:lnTo>
                  <a:lnTo>
                    <a:pt x="112" y="197"/>
                  </a:lnTo>
                  <a:lnTo>
                    <a:pt x="137" y="205"/>
                  </a:lnTo>
                  <a:lnTo>
                    <a:pt x="138" y="197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46" name="Freeform 7"/>
            <p:cNvSpPr>
              <a:spLocks noEditPoints="1"/>
            </p:cNvSpPr>
            <p:nvPr/>
          </p:nvSpPr>
          <p:spPr bwMode="auto">
            <a:xfrm>
              <a:off x="194" y="1158"/>
              <a:ext cx="322" cy="281"/>
            </a:xfrm>
            <a:custGeom>
              <a:avLst/>
              <a:gdLst>
                <a:gd name="T0" fmla="*/ 0 w 645"/>
                <a:gd name="T1" fmla="*/ 0 h 564"/>
                <a:gd name="T2" fmla="*/ 0 w 645"/>
                <a:gd name="T3" fmla="*/ 0 h 564"/>
                <a:gd name="T4" fmla="*/ 0 w 645"/>
                <a:gd name="T5" fmla="*/ 0 h 564"/>
                <a:gd name="T6" fmla="*/ 0 w 645"/>
                <a:gd name="T7" fmla="*/ 0 h 564"/>
                <a:gd name="T8" fmla="*/ 0 w 645"/>
                <a:gd name="T9" fmla="*/ 0 h 564"/>
                <a:gd name="T10" fmla="*/ 0 w 645"/>
                <a:gd name="T11" fmla="*/ 0 h 564"/>
                <a:gd name="T12" fmla="*/ 0 w 645"/>
                <a:gd name="T13" fmla="*/ 0 h 564"/>
                <a:gd name="T14" fmla="*/ 0 w 645"/>
                <a:gd name="T15" fmla="*/ 0 h 564"/>
                <a:gd name="T16" fmla="*/ 0 w 645"/>
                <a:gd name="T17" fmla="*/ 0 h 564"/>
                <a:gd name="T18" fmla="*/ 0 w 645"/>
                <a:gd name="T19" fmla="*/ 0 h 564"/>
                <a:gd name="T20" fmla="*/ 0 w 645"/>
                <a:gd name="T21" fmla="*/ 0 h 564"/>
                <a:gd name="T22" fmla="*/ 0 w 645"/>
                <a:gd name="T23" fmla="*/ 0 h 564"/>
                <a:gd name="T24" fmla="*/ 0 w 645"/>
                <a:gd name="T25" fmla="*/ 0 h 564"/>
                <a:gd name="T26" fmla="*/ 0 w 645"/>
                <a:gd name="T27" fmla="*/ 0 h 564"/>
                <a:gd name="T28" fmla="*/ 0 w 645"/>
                <a:gd name="T29" fmla="*/ 0 h 564"/>
                <a:gd name="T30" fmla="*/ 0 w 645"/>
                <a:gd name="T31" fmla="*/ 0 h 564"/>
                <a:gd name="T32" fmla="*/ 0 w 645"/>
                <a:gd name="T33" fmla="*/ 0 h 564"/>
                <a:gd name="T34" fmla="*/ 0 w 645"/>
                <a:gd name="T35" fmla="*/ 0 h 564"/>
                <a:gd name="T36" fmla="*/ 0 w 645"/>
                <a:gd name="T37" fmla="*/ 0 h 564"/>
                <a:gd name="T38" fmla="*/ 0 w 645"/>
                <a:gd name="T39" fmla="*/ 0 h 564"/>
                <a:gd name="T40" fmla="*/ 0 w 645"/>
                <a:gd name="T41" fmla="*/ 0 h 564"/>
                <a:gd name="T42" fmla="*/ 0 w 645"/>
                <a:gd name="T43" fmla="*/ 0 h 564"/>
                <a:gd name="T44" fmla="*/ 0 w 645"/>
                <a:gd name="T45" fmla="*/ 0 h 564"/>
                <a:gd name="T46" fmla="*/ 0 w 645"/>
                <a:gd name="T47" fmla="*/ 0 h 564"/>
                <a:gd name="T48" fmla="*/ 0 w 645"/>
                <a:gd name="T49" fmla="*/ 0 h 564"/>
                <a:gd name="T50" fmla="*/ 0 w 645"/>
                <a:gd name="T51" fmla="*/ 0 h 564"/>
                <a:gd name="T52" fmla="*/ 0 w 645"/>
                <a:gd name="T53" fmla="*/ 0 h 564"/>
                <a:gd name="T54" fmla="*/ 0 w 645"/>
                <a:gd name="T55" fmla="*/ 0 h 564"/>
                <a:gd name="T56" fmla="*/ 0 w 645"/>
                <a:gd name="T57" fmla="*/ 0 h 564"/>
                <a:gd name="T58" fmla="*/ 0 w 645"/>
                <a:gd name="T59" fmla="*/ 0 h 564"/>
                <a:gd name="T60" fmla="*/ 0 w 645"/>
                <a:gd name="T61" fmla="*/ 0 h 564"/>
                <a:gd name="T62" fmla="*/ 0 w 645"/>
                <a:gd name="T63" fmla="*/ 0 h 564"/>
                <a:gd name="T64" fmla="*/ 0 w 645"/>
                <a:gd name="T65" fmla="*/ 0 h 564"/>
                <a:gd name="T66" fmla="*/ 0 w 645"/>
                <a:gd name="T67" fmla="*/ 0 h 564"/>
                <a:gd name="T68" fmla="*/ 0 w 645"/>
                <a:gd name="T69" fmla="*/ 0 h 564"/>
                <a:gd name="T70" fmla="*/ 0 w 645"/>
                <a:gd name="T71" fmla="*/ 0 h 564"/>
                <a:gd name="T72" fmla="*/ 0 w 645"/>
                <a:gd name="T73" fmla="*/ 0 h 564"/>
                <a:gd name="T74" fmla="*/ 0 w 645"/>
                <a:gd name="T75" fmla="*/ 0 h 564"/>
                <a:gd name="T76" fmla="*/ 0 w 645"/>
                <a:gd name="T77" fmla="*/ 0 h 564"/>
                <a:gd name="T78" fmla="*/ 0 w 645"/>
                <a:gd name="T79" fmla="*/ 0 h 564"/>
                <a:gd name="T80" fmla="*/ 0 w 645"/>
                <a:gd name="T81" fmla="*/ 0 h 564"/>
                <a:gd name="T82" fmla="*/ 0 w 645"/>
                <a:gd name="T83" fmla="*/ 0 h 564"/>
                <a:gd name="T84" fmla="*/ 0 w 645"/>
                <a:gd name="T85" fmla="*/ 0 h 564"/>
                <a:gd name="T86" fmla="*/ 0 w 645"/>
                <a:gd name="T87" fmla="*/ 0 h 564"/>
                <a:gd name="T88" fmla="*/ 0 w 645"/>
                <a:gd name="T89" fmla="*/ 0 h 564"/>
                <a:gd name="T90" fmla="*/ 0 w 645"/>
                <a:gd name="T91" fmla="*/ 0 h 564"/>
                <a:gd name="T92" fmla="*/ 0 w 645"/>
                <a:gd name="T93" fmla="*/ 0 h 564"/>
                <a:gd name="T94" fmla="*/ 0 w 645"/>
                <a:gd name="T95" fmla="*/ 0 h 564"/>
                <a:gd name="T96" fmla="*/ 0 w 645"/>
                <a:gd name="T97" fmla="*/ 0 h 564"/>
                <a:gd name="T98" fmla="*/ 0 w 645"/>
                <a:gd name="T99" fmla="*/ 0 h 564"/>
                <a:gd name="T100" fmla="*/ 0 w 645"/>
                <a:gd name="T101" fmla="*/ 0 h 5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5"/>
                <a:gd name="T154" fmla="*/ 0 h 564"/>
                <a:gd name="T155" fmla="*/ 645 w 645"/>
                <a:gd name="T156" fmla="*/ 564 h 5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5" h="564">
                  <a:moveTo>
                    <a:pt x="645" y="182"/>
                  </a:moveTo>
                  <a:lnTo>
                    <a:pt x="645" y="182"/>
                  </a:lnTo>
                  <a:lnTo>
                    <a:pt x="644" y="163"/>
                  </a:lnTo>
                  <a:lnTo>
                    <a:pt x="642" y="144"/>
                  </a:lnTo>
                  <a:lnTo>
                    <a:pt x="639" y="127"/>
                  </a:lnTo>
                  <a:lnTo>
                    <a:pt x="635" y="111"/>
                  </a:lnTo>
                  <a:lnTo>
                    <a:pt x="629" y="95"/>
                  </a:lnTo>
                  <a:lnTo>
                    <a:pt x="623" y="81"/>
                  </a:lnTo>
                  <a:lnTo>
                    <a:pt x="615" y="68"/>
                  </a:lnTo>
                  <a:lnTo>
                    <a:pt x="606" y="55"/>
                  </a:lnTo>
                  <a:lnTo>
                    <a:pt x="595" y="40"/>
                  </a:lnTo>
                  <a:lnTo>
                    <a:pt x="582" y="29"/>
                  </a:lnTo>
                  <a:lnTo>
                    <a:pt x="570" y="19"/>
                  </a:lnTo>
                  <a:lnTo>
                    <a:pt x="557" y="12"/>
                  </a:lnTo>
                  <a:lnTo>
                    <a:pt x="544" y="6"/>
                  </a:lnTo>
                  <a:lnTo>
                    <a:pt x="533" y="3"/>
                  </a:lnTo>
                  <a:lnTo>
                    <a:pt x="521" y="1"/>
                  </a:lnTo>
                  <a:lnTo>
                    <a:pt x="508" y="0"/>
                  </a:lnTo>
                  <a:lnTo>
                    <a:pt x="498" y="0"/>
                  </a:lnTo>
                  <a:lnTo>
                    <a:pt x="488" y="1"/>
                  </a:lnTo>
                  <a:lnTo>
                    <a:pt x="466" y="7"/>
                  </a:lnTo>
                  <a:lnTo>
                    <a:pt x="446" y="14"/>
                  </a:lnTo>
                  <a:lnTo>
                    <a:pt x="427" y="23"/>
                  </a:lnTo>
                  <a:lnTo>
                    <a:pt x="409" y="33"/>
                  </a:lnTo>
                  <a:lnTo>
                    <a:pt x="390" y="45"/>
                  </a:lnTo>
                  <a:lnTo>
                    <a:pt x="358" y="63"/>
                  </a:lnTo>
                  <a:lnTo>
                    <a:pt x="341" y="74"/>
                  </a:lnTo>
                  <a:lnTo>
                    <a:pt x="332" y="76"/>
                  </a:lnTo>
                  <a:lnTo>
                    <a:pt x="322" y="78"/>
                  </a:lnTo>
                  <a:lnTo>
                    <a:pt x="313" y="76"/>
                  </a:lnTo>
                  <a:lnTo>
                    <a:pt x="303" y="74"/>
                  </a:lnTo>
                  <a:lnTo>
                    <a:pt x="286" y="63"/>
                  </a:lnTo>
                  <a:lnTo>
                    <a:pt x="241" y="38"/>
                  </a:lnTo>
                  <a:lnTo>
                    <a:pt x="217" y="23"/>
                  </a:lnTo>
                  <a:lnTo>
                    <a:pt x="191" y="12"/>
                  </a:lnTo>
                  <a:lnTo>
                    <a:pt x="176" y="7"/>
                  </a:lnTo>
                  <a:lnTo>
                    <a:pt x="163" y="3"/>
                  </a:lnTo>
                  <a:lnTo>
                    <a:pt x="149" y="1"/>
                  </a:lnTo>
                  <a:lnTo>
                    <a:pt x="135" y="0"/>
                  </a:lnTo>
                  <a:lnTo>
                    <a:pt x="123" y="0"/>
                  </a:lnTo>
                  <a:lnTo>
                    <a:pt x="111" y="3"/>
                  </a:lnTo>
                  <a:lnTo>
                    <a:pt x="100" y="6"/>
                  </a:lnTo>
                  <a:lnTo>
                    <a:pt x="88" y="10"/>
                  </a:lnTo>
                  <a:lnTo>
                    <a:pt x="77" y="16"/>
                  </a:lnTo>
                  <a:lnTo>
                    <a:pt x="65" y="25"/>
                  </a:lnTo>
                  <a:lnTo>
                    <a:pt x="54" y="35"/>
                  </a:lnTo>
                  <a:lnTo>
                    <a:pt x="42" y="46"/>
                  </a:lnTo>
                  <a:lnTo>
                    <a:pt x="32" y="59"/>
                  </a:lnTo>
                  <a:lnTo>
                    <a:pt x="23" y="74"/>
                  </a:lnTo>
                  <a:lnTo>
                    <a:pt x="16" y="88"/>
                  </a:lnTo>
                  <a:lnTo>
                    <a:pt x="10" y="104"/>
                  </a:lnTo>
                  <a:lnTo>
                    <a:pt x="6" y="121"/>
                  </a:lnTo>
                  <a:lnTo>
                    <a:pt x="3" y="138"/>
                  </a:lnTo>
                  <a:lnTo>
                    <a:pt x="0" y="157"/>
                  </a:lnTo>
                  <a:lnTo>
                    <a:pt x="0" y="176"/>
                  </a:lnTo>
                  <a:lnTo>
                    <a:pt x="0" y="199"/>
                  </a:lnTo>
                  <a:lnTo>
                    <a:pt x="3" y="223"/>
                  </a:lnTo>
                  <a:lnTo>
                    <a:pt x="8" y="249"/>
                  </a:lnTo>
                  <a:lnTo>
                    <a:pt x="13" y="274"/>
                  </a:lnTo>
                  <a:lnTo>
                    <a:pt x="21" y="300"/>
                  </a:lnTo>
                  <a:lnTo>
                    <a:pt x="29" y="324"/>
                  </a:lnTo>
                  <a:lnTo>
                    <a:pt x="39" y="349"/>
                  </a:lnTo>
                  <a:lnTo>
                    <a:pt x="49" y="373"/>
                  </a:lnTo>
                  <a:lnTo>
                    <a:pt x="60" y="396"/>
                  </a:lnTo>
                  <a:lnTo>
                    <a:pt x="73" y="419"/>
                  </a:lnTo>
                  <a:lnTo>
                    <a:pt x="84" y="441"/>
                  </a:lnTo>
                  <a:lnTo>
                    <a:pt x="97" y="461"/>
                  </a:lnTo>
                  <a:lnTo>
                    <a:pt x="110" y="480"/>
                  </a:lnTo>
                  <a:lnTo>
                    <a:pt x="123" y="497"/>
                  </a:lnTo>
                  <a:lnTo>
                    <a:pt x="136" y="513"/>
                  </a:lnTo>
                  <a:lnTo>
                    <a:pt x="149" y="526"/>
                  </a:lnTo>
                  <a:lnTo>
                    <a:pt x="160" y="536"/>
                  </a:lnTo>
                  <a:lnTo>
                    <a:pt x="171" y="545"/>
                  </a:lnTo>
                  <a:lnTo>
                    <a:pt x="182" y="551"/>
                  </a:lnTo>
                  <a:lnTo>
                    <a:pt x="192" y="556"/>
                  </a:lnTo>
                  <a:lnTo>
                    <a:pt x="201" y="559"/>
                  </a:lnTo>
                  <a:lnTo>
                    <a:pt x="211" y="562"/>
                  </a:lnTo>
                  <a:lnTo>
                    <a:pt x="220" y="564"/>
                  </a:lnTo>
                  <a:lnTo>
                    <a:pt x="228" y="564"/>
                  </a:lnTo>
                  <a:lnTo>
                    <a:pt x="243" y="562"/>
                  </a:lnTo>
                  <a:lnTo>
                    <a:pt x="257" y="559"/>
                  </a:lnTo>
                  <a:lnTo>
                    <a:pt x="270" y="554"/>
                  </a:lnTo>
                  <a:lnTo>
                    <a:pt x="282" y="548"/>
                  </a:lnTo>
                  <a:lnTo>
                    <a:pt x="292" y="541"/>
                  </a:lnTo>
                  <a:lnTo>
                    <a:pt x="299" y="533"/>
                  </a:lnTo>
                  <a:lnTo>
                    <a:pt x="309" y="523"/>
                  </a:lnTo>
                  <a:lnTo>
                    <a:pt x="310" y="522"/>
                  </a:lnTo>
                  <a:lnTo>
                    <a:pt x="316" y="519"/>
                  </a:lnTo>
                  <a:lnTo>
                    <a:pt x="322" y="517"/>
                  </a:lnTo>
                  <a:lnTo>
                    <a:pt x="328" y="519"/>
                  </a:lnTo>
                  <a:lnTo>
                    <a:pt x="332" y="523"/>
                  </a:lnTo>
                  <a:lnTo>
                    <a:pt x="334" y="525"/>
                  </a:lnTo>
                  <a:lnTo>
                    <a:pt x="336" y="529"/>
                  </a:lnTo>
                  <a:lnTo>
                    <a:pt x="342" y="535"/>
                  </a:lnTo>
                  <a:lnTo>
                    <a:pt x="351" y="543"/>
                  </a:lnTo>
                  <a:lnTo>
                    <a:pt x="361" y="551"/>
                  </a:lnTo>
                  <a:lnTo>
                    <a:pt x="371" y="556"/>
                  </a:lnTo>
                  <a:lnTo>
                    <a:pt x="384" y="561"/>
                  </a:lnTo>
                  <a:lnTo>
                    <a:pt x="398" y="562"/>
                  </a:lnTo>
                  <a:lnTo>
                    <a:pt x="411" y="561"/>
                  </a:lnTo>
                  <a:lnTo>
                    <a:pt x="426" y="556"/>
                  </a:lnTo>
                  <a:lnTo>
                    <a:pt x="442" y="548"/>
                  </a:lnTo>
                  <a:lnTo>
                    <a:pt x="459" y="536"/>
                  </a:lnTo>
                  <a:lnTo>
                    <a:pt x="482" y="516"/>
                  </a:lnTo>
                  <a:lnTo>
                    <a:pt x="504" y="494"/>
                  </a:lnTo>
                  <a:lnTo>
                    <a:pt x="522" y="473"/>
                  </a:lnTo>
                  <a:lnTo>
                    <a:pt x="541" y="451"/>
                  </a:lnTo>
                  <a:lnTo>
                    <a:pt x="557" y="428"/>
                  </a:lnTo>
                  <a:lnTo>
                    <a:pt x="573" y="407"/>
                  </a:lnTo>
                  <a:lnTo>
                    <a:pt x="586" y="383"/>
                  </a:lnTo>
                  <a:lnTo>
                    <a:pt x="599" y="360"/>
                  </a:lnTo>
                  <a:lnTo>
                    <a:pt x="609" y="337"/>
                  </a:lnTo>
                  <a:lnTo>
                    <a:pt x="619" y="314"/>
                  </a:lnTo>
                  <a:lnTo>
                    <a:pt x="626" y="291"/>
                  </a:lnTo>
                  <a:lnTo>
                    <a:pt x="634" y="268"/>
                  </a:lnTo>
                  <a:lnTo>
                    <a:pt x="638" y="245"/>
                  </a:lnTo>
                  <a:lnTo>
                    <a:pt x="642" y="223"/>
                  </a:lnTo>
                  <a:lnTo>
                    <a:pt x="644" y="202"/>
                  </a:lnTo>
                  <a:lnTo>
                    <a:pt x="645" y="182"/>
                  </a:lnTo>
                  <a:close/>
                  <a:moveTo>
                    <a:pt x="446" y="82"/>
                  </a:moveTo>
                  <a:lnTo>
                    <a:pt x="446" y="82"/>
                  </a:lnTo>
                  <a:lnTo>
                    <a:pt x="446" y="76"/>
                  </a:lnTo>
                  <a:lnTo>
                    <a:pt x="449" y="72"/>
                  </a:lnTo>
                  <a:lnTo>
                    <a:pt x="452" y="68"/>
                  </a:lnTo>
                  <a:lnTo>
                    <a:pt x="458" y="66"/>
                  </a:lnTo>
                  <a:lnTo>
                    <a:pt x="466" y="66"/>
                  </a:lnTo>
                  <a:lnTo>
                    <a:pt x="479" y="68"/>
                  </a:lnTo>
                  <a:lnTo>
                    <a:pt x="489" y="69"/>
                  </a:lnTo>
                  <a:lnTo>
                    <a:pt x="498" y="72"/>
                  </a:lnTo>
                  <a:lnTo>
                    <a:pt x="508" y="76"/>
                  </a:lnTo>
                  <a:lnTo>
                    <a:pt x="518" y="84"/>
                  </a:lnTo>
                  <a:lnTo>
                    <a:pt x="528" y="92"/>
                  </a:lnTo>
                  <a:lnTo>
                    <a:pt x="537" y="102"/>
                  </a:lnTo>
                  <a:lnTo>
                    <a:pt x="546" y="120"/>
                  </a:lnTo>
                  <a:lnTo>
                    <a:pt x="551" y="136"/>
                  </a:lnTo>
                  <a:lnTo>
                    <a:pt x="554" y="150"/>
                  </a:lnTo>
                  <a:lnTo>
                    <a:pt x="556" y="163"/>
                  </a:lnTo>
                  <a:lnTo>
                    <a:pt x="554" y="179"/>
                  </a:lnTo>
                  <a:lnTo>
                    <a:pt x="553" y="185"/>
                  </a:lnTo>
                  <a:lnTo>
                    <a:pt x="550" y="189"/>
                  </a:lnTo>
                  <a:lnTo>
                    <a:pt x="547" y="192"/>
                  </a:lnTo>
                  <a:lnTo>
                    <a:pt x="544" y="193"/>
                  </a:lnTo>
                  <a:lnTo>
                    <a:pt x="540" y="195"/>
                  </a:lnTo>
                  <a:lnTo>
                    <a:pt x="535" y="193"/>
                  </a:lnTo>
                  <a:lnTo>
                    <a:pt x="531" y="192"/>
                  </a:lnTo>
                  <a:lnTo>
                    <a:pt x="527" y="187"/>
                  </a:lnTo>
                  <a:lnTo>
                    <a:pt x="525" y="182"/>
                  </a:lnTo>
                  <a:lnTo>
                    <a:pt x="527" y="177"/>
                  </a:lnTo>
                  <a:lnTo>
                    <a:pt x="527" y="176"/>
                  </a:lnTo>
                  <a:lnTo>
                    <a:pt x="527" y="174"/>
                  </a:lnTo>
                  <a:lnTo>
                    <a:pt x="528" y="163"/>
                  </a:lnTo>
                  <a:lnTo>
                    <a:pt x="528" y="154"/>
                  </a:lnTo>
                  <a:lnTo>
                    <a:pt x="525" y="143"/>
                  </a:lnTo>
                  <a:lnTo>
                    <a:pt x="521" y="131"/>
                  </a:lnTo>
                  <a:lnTo>
                    <a:pt x="514" y="117"/>
                  </a:lnTo>
                  <a:lnTo>
                    <a:pt x="508" y="110"/>
                  </a:lnTo>
                  <a:lnTo>
                    <a:pt x="502" y="104"/>
                  </a:lnTo>
                  <a:lnTo>
                    <a:pt x="495" y="101"/>
                  </a:lnTo>
                  <a:lnTo>
                    <a:pt x="489" y="97"/>
                  </a:lnTo>
                  <a:lnTo>
                    <a:pt x="476" y="94"/>
                  </a:lnTo>
                  <a:lnTo>
                    <a:pt x="466" y="94"/>
                  </a:lnTo>
                  <a:lnTo>
                    <a:pt x="462" y="94"/>
                  </a:lnTo>
                  <a:lnTo>
                    <a:pt x="460" y="94"/>
                  </a:lnTo>
                  <a:lnTo>
                    <a:pt x="456" y="92"/>
                  </a:lnTo>
                  <a:lnTo>
                    <a:pt x="450" y="91"/>
                  </a:lnTo>
                  <a:lnTo>
                    <a:pt x="447" y="87"/>
                  </a:lnTo>
                  <a:lnTo>
                    <a:pt x="446" y="8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47" name="Freeform 8"/>
            <p:cNvSpPr>
              <a:spLocks noEditPoints="1"/>
            </p:cNvSpPr>
            <p:nvPr/>
          </p:nvSpPr>
          <p:spPr bwMode="auto">
            <a:xfrm>
              <a:off x="180" y="1035"/>
              <a:ext cx="349" cy="418"/>
            </a:xfrm>
            <a:custGeom>
              <a:avLst/>
              <a:gdLst>
                <a:gd name="T0" fmla="*/ 1 w 698"/>
                <a:gd name="T1" fmla="*/ 1 h 836"/>
                <a:gd name="T2" fmla="*/ 1 w 698"/>
                <a:gd name="T3" fmla="*/ 1 h 836"/>
                <a:gd name="T4" fmla="*/ 1 w 698"/>
                <a:gd name="T5" fmla="*/ 1 h 836"/>
                <a:gd name="T6" fmla="*/ 1 w 698"/>
                <a:gd name="T7" fmla="*/ 1 h 836"/>
                <a:gd name="T8" fmla="*/ 1 w 698"/>
                <a:gd name="T9" fmla="*/ 1 h 836"/>
                <a:gd name="T10" fmla="*/ 1 w 698"/>
                <a:gd name="T11" fmla="*/ 1 h 836"/>
                <a:gd name="T12" fmla="*/ 1 w 698"/>
                <a:gd name="T13" fmla="*/ 1 h 836"/>
                <a:gd name="T14" fmla="*/ 1 w 698"/>
                <a:gd name="T15" fmla="*/ 1 h 836"/>
                <a:gd name="T16" fmla="*/ 1 w 698"/>
                <a:gd name="T17" fmla="*/ 1 h 836"/>
                <a:gd name="T18" fmla="*/ 1 w 698"/>
                <a:gd name="T19" fmla="*/ 1 h 836"/>
                <a:gd name="T20" fmla="*/ 1 w 698"/>
                <a:gd name="T21" fmla="*/ 1 h 836"/>
                <a:gd name="T22" fmla="*/ 1 w 698"/>
                <a:gd name="T23" fmla="*/ 1 h 836"/>
                <a:gd name="T24" fmla="*/ 1 w 698"/>
                <a:gd name="T25" fmla="*/ 1 h 836"/>
                <a:gd name="T26" fmla="*/ 1 w 698"/>
                <a:gd name="T27" fmla="*/ 1 h 836"/>
                <a:gd name="T28" fmla="*/ 1 w 698"/>
                <a:gd name="T29" fmla="*/ 1 h 836"/>
                <a:gd name="T30" fmla="*/ 1 w 698"/>
                <a:gd name="T31" fmla="*/ 1 h 836"/>
                <a:gd name="T32" fmla="*/ 0 w 698"/>
                <a:gd name="T33" fmla="*/ 1 h 836"/>
                <a:gd name="T34" fmla="*/ 1 w 698"/>
                <a:gd name="T35" fmla="*/ 1 h 836"/>
                <a:gd name="T36" fmla="*/ 1 w 698"/>
                <a:gd name="T37" fmla="*/ 1 h 836"/>
                <a:gd name="T38" fmla="*/ 1 w 698"/>
                <a:gd name="T39" fmla="*/ 1 h 836"/>
                <a:gd name="T40" fmla="*/ 1 w 698"/>
                <a:gd name="T41" fmla="*/ 1 h 836"/>
                <a:gd name="T42" fmla="*/ 1 w 698"/>
                <a:gd name="T43" fmla="*/ 1 h 836"/>
                <a:gd name="T44" fmla="*/ 1 w 698"/>
                <a:gd name="T45" fmla="*/ 1 h 836"/>
                <a:gd name="T46" fmla="*/ 1 w 698"/>
                <a:gd name="T47" fmla="*/ 1 h 836"/>
                <a:gd name="T48" fmla="*/ 1 w 698"/>
                <a:gd name="T49" fmla="*/ 1 h 836"/>
                <a:gd name="T50" fmla="*/ 1 w 698"/>
                <a:gd name="T51" fmla="*/ 1 h 836"/>
                <a:gd name="T52" fmla="*/ 1 w 698"/>
                <a:gd name="T53" fmla="*/ 1 h 836"/>
                <a:gd name="T54" fmla="*/ 1 w 698"/>
                <a:gd name="T55" fmla="*/ 1 h 836"/>
                <a:gd name="T56" fmla="*/ 1 w 698"/>
                <a:gd name="T57" fmla="*/ 1 h 836"/>
                <a:gd name="T58" fmla="*/ 1 w 698"/>
                <a:gd name="T59" fmla="*/ 1 h 836"/>
                <a:gd name="T60" fmla="*/ 1 w 698"/>
                <a:gd name="T61" fmla="*/ 1 h 836"/>
                <a:gd name="T62" fmla="*/ 1 w 698"/>
                <a:gd name="T63" fmla="*/ 1 h 836"/>
                <a:gd name="T64" fmla="*/ 1 w 698"/>
                <a:gd name="T65" fmla="*/ 1 h 836"/>
                <a:gd name="T66" fmla="*/ 1 w 698"/>
                <a:gd name="T67" fmla="*/ 1 h 836"/>
                <a:gd name="T68" fmla="*/ 1 w 698"/>
                <a:gd name="T69" fmla="*/ 1 h 836"/>
                <a:gd name="T70" fmla="*/ 1 w 698"/>
                <a:gd name="T71" fmla="*/ 1 h 836"/>
                <a:gd name="T72" fmla="*/ 1 w 698"/>
                <a:gd name="T73" fmla="*/ 1 h 836"/>
                <a:gd name="T74" fmla="*/ 1 w 698"/>
                <a:gd name="T75" fmla="*/ 1 h 836"/>
                <a:gd name="T76" fmla="*/ 1 w 698"/>
                <a:gd name="T77" fmla="*/ 1 h 836"/>
                <a:gd name="T78" fmla="*/ 1 w 698"/>
                <a:gd name="T79" fmla="*/ 1 h 836"/>
                <a:gd name="T80" fmla="*/ 1 w 698"/>
                <a:gd name="T81" fmla="*/ 1 h 836"/>
                <a:gd name="T82" fmla="*/ 1 w 698"/>
                <a:gd name="T83" fmla="*/ 1 h 836"/>
                <a:gd name="T84" fmla="*/ 1 w 698"/>
                <a:gd name="T85" fmla="*/ 1 h 836"/>
                <a:gd name="T86" fmla="*/ 1 w 698"/>
                <a:gd name="T87" fmla="*/ 1 h 836"/>
                <a:gd name="T88" fmla="*/ 1 w 698"/>
                <a:gd name="T89" fmla="*/ 1 h 836"/>
                <a:gd name="T90" fmla="*/ 1 w 698"/>
                <a:gd name="T91" fmla="*/ 1 h 836"/>
                <a:gd name="T92" fmla="*/ 1 w 698"/>
                <a:gd name="T93" fmla="*/ 1 h 836"/>
                <a:gd name="T94" fmla="*/ 1 w 698"/>
                <a:gd name="T95" fmla="*/ 1 h 836"/>
                <a:gd name="T96" fmla="*/ 1 w 698"/>
                <a:gd name="T97" fmla="*/ 1 h 836"/>
                <a:gd name="T98" fmla="*/ 1 w 698"/>
                <a:gd name="T99" fmla="*/ 1 h 836"/>
                <a:gd name="T100" fmla="*/ 1 w 698"/>
                <a:gd name="T101" fmla="*/ 1 h 836"/>
                <a:gd name="T102" fmla="*/ 1 w 698"/>
                <a:gd name="T103" fmla="*/ 1 h 836"/>
                <a:gd name="T104" fmla="*/ 1 w 698"/>
                <a:gd name="T105" fmla="*/ 1 h 836"/>
                <a:gd name="T106" fmla="*/ 1 w 698"/>
                <a:gd name="T107" fmla="*/ 1 h 836"/>
                <a:gd name="T108" fmla="*/ 1 w 698"/>
                <a:gd name="T109" fmla="*/ 1 h 836"/>
                <a:gd name="T110" fmla="*/ 1 w 698"/>
                <a:gd name="T111" fmla="*/ 1 h 8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8"/>
                <a:gd name="T169" fmla="*/ 0 h 836"/>
                <a:gd name="T170" fmla="*/ 698 w 698"/>
                <a:gd name="T171" fmla="*/ 836 h 8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8" h="836">
                  <a:moveTo>
                    <a:pt x="655" y="283"/>
                  </a:moveTo>
                  <a:lnTo>
                    <a:pt x="655" y="283"/>
                  </a:lnTo>
                  <a:lnTo>
                    <a:pt x="640" y="267"/>
                  </a:lnTo>
                  <a:lnTo>
                    <a:pt x="626" y="254"/>
                  </a:lnTo>
                  <a:lnTo>
                    <a:pt x="611" y="242"/>
                  </a:lnTo>
                  <a:lnTo>
                    <a:pt x="596" y="234"/>
                  </a:lnTo>
                  <a:lnTo>
                    <a:pt x="581" y="226"/>
                  </a:lnTo>
                  <a:lnTo>
                    <a:pt x="565" y="222"/>
                  </a:lnTo>
                  <a:lnTo>
                    <a:pt x="551" y="219"/>
                  </a:lnTo>
                  <a:lnTo>
                    <a:pt x="535" y="218"/>
                  </a:lnTo>
                  <a:lnTo>
                    <a:pt x="518" y="219"/>
                  </a:lnTo>
                  <a:lnTo>
                    <a:pt x="502" y="222"/>
                  </a:lnTo>
                  <a:lnTo>
                    <a:pt x="486" y="226"/>
                  </a:lnTo>
                  <a:lnTo>
                    <a:pt x="470" y="231"/>
                  </a:lnTo>
                  <a:lnTo>
                    <a:pt x="456" y="238"/>
                  </a:lnTo>
                  <a:lnTo>
                    <a:pt x="441" y="245"/>
                  </a:lnTo>
                  <a:lnTo>
                    <a:pt x="415" y="259"/>
                  </a:lnTo>
                  <a:lnTo>
                    <a:pt x="374" y="284"/>
                  </a:lnTo>
                  <a:lnTo>
                    <a:pt x="379" y="257"/>
                  </a:lnTo>
                  <a:lnTo>
                    <a:pt x="382" y="226"/>
                  </a:lnTo>
                  <a:lnTo>
                    <a:pt x="410" y="222"/>
                  </a:lnTo>
                  <a:lnTo>
                    <a:pt x="424" y="219"/>
                  </a:lnTo>
                  <a:lnTo>
                    <a:pt x="438" y="213"/>
                  </a:lnTo>
                  <a:lnTo>
                    <a:pt x="454" y="208"/>
                  </a:lnTo>
                  <a:lnTo>
                    <a:pt x="469" y="199"/>
                  </a:lnTo>
                  <a:lnTo>
                    <a:pt x="483" y="189"/>
                  </a:lnTo>
                  <a:lnTo>
                    <a:pt x="496" y="177"/>
                  </a:lnTo>
                  <a:lnTo>
                    <a:pt x="505" y="169"/>
                  </a:lnTo>
                  <a:lnTo>
                    <a:pt x="512" y="159"/>
                  </a:lnTo>
                  <a:lnTo>
                    <a:pt x="519" y="148"/>
                  </a:lnTo>
                  <a:lnTo>
                    <a:pt x="525" y="138"/>
                  </a:lnTo>
                  <a:lnTo>
                    <a:pt x="534" y="118"/>
                  </a:lnTo>
                  <a:lnTo>
                    <a:pt x="539" y="97"/>
                  </a:lnTo>
                  <a:lnTo>
                    <a:pt x="544" y="78"/>
                  </a:lnTo>
                  <a:lnTo>
                    <a:pt x="547" y="59"/>
                  </a:lnTo>
                  <a:lnTo>
                    <a:pt x="548" y="30"/>
                  </a:lnTo>
                  <a:lnTo>
                    <a:pt x="547" y="16"/>
                  </a:lnTo>
                  <a:lnTo>
                    <a:pt x="545" y="12"/>
                  </a:lnTo>
                  <a:lnTo>
                    <a:pt x="544" y="7"/>
                  </a:lnTo>
                  <a:lnTo>
                    <a:pt x="539" y="4"/>
                  </a:lnTo>
                  <a:lnTo>
                    <a:pt x="535" y="4"/>
                  </a:lnTo>
                  <a:lnTo>
                    <a:pt x="522" y="3"/>
                  </a:lnTo>
                  <a:lnTo>
                    <a:pt x="493" y="4"/>
                  </a:lnTo>
                  <a:lnTo>
                    <a:pt x="474" y="7"/>
                  </a:lnTo>
                  <a:lnTo>
                    <a:pt x="454" y="12"/>
                  </a:lnTo>
                  <a:lnTo>
                    <a:pt x="434" y="17"/>
                  </a:lnTo>
                  <a:lnTo>
                    <a:pt x="412" y="27"/>
                  </a:lnTo>
                  <a:lnTo>
                    <a:pt x="402" y="33"/>
                  </a:lnTo>
                  <a:lnTo>
                    <a:pt x="392" y="39"/>
                  </a:lnTo>
                  <a:lnTo>
                    <a:pt x="382" y="46"/>
                  </a:lnTo>
                  <a:lnTo>
                    <a:pt x="374" y="55"/>
                  </a:lnTo>
                  <a:lnTo>
                    <a:pt x="362" y="68"/>
                  </a:lnTo>
                  <a:lnTo>
                    <a:pt x="353" y="81"/>
                  </a:lnTo>
                  <a:lnTo>
                    <a:pt x="345" y="69"/>
                  </a:lnTo>
                  <a:lnTo>
                    <a:pt x="335" y="58"/>
                  </a:lnTo>
                  <a:lnTo>
                    <a:pt x="323" y="48"/>
                  </a:lnTo>
                  <a:lnTo>
                    <a:pt x="312" y="40"/>
                  </a:lnTo>
                  <a:lnTo>
                    <a:pt x="300" y="32"/>
                  </a:lnTo>
                  <a:lnTo>
                    <a:pt x="288" y="26"/>
                  </a:lnTo>
                  <a:lnTo>
                    <a:pt x="265" y="16"/>
                  </a:lnTo>
                  <a:lnTo>
                    <a:pt x="244" y="9"/>
                  </a:lnTo>
                  <a:lnTo>
                    <a:pt x="226" y="4"/>
                  </a:lnTo>
                  <a:lnTo>
                    <a:pt x="209" y="0"/>
                  </a:lnTo>
                  <a:lnTo>
                    <a:pt x="205" y="1"/>
                  </a:lnTo>
                  <a:lnTo>
                    <a:pt x="200" y="3"/>
                  </a:lnTo>
                  <a:lnTo>
                    <a:pt x="196" y="6"/>
                  </a:lnTo>
                  <a:lnTo>
                    <a:pt x="195" y="10"/>
                  </a:lnTo>
                  <a:lnTo>
                    <a:pt x="189" y="32"/>
                  </a:lnTo>
                  <a:lnTo>
                    <a:pt x="186" y="53"/>
                  </a:lnTo>
                  <a:lnTo>
                    <a:pt x="185" y="82"/>
                  </a:lnTo>
                  <a:lnTo>
                    <a:pt x="186" y="105"/>
                  </a:lnTo>
                  <a:lnTo>
                    <a:pt x="190" y="130"/>
                  </a:lnTo>
                  <a:lnTo>
                    <a:pt x="193" y="141"/>
                  </a:lnTo>
                  <a:lnTo>
                    <a:pt x="198" y="154"/>
                  </a:lnTo>
                  <a:lnTo>
                    <a:pt x="203" y="166"/>
                  </a:lnTo>
                  <a:lnTo>
                    <a:pt x="211" y="179"/>
                  </a:lnTo>
                  <a:lnTo>
                    <a:pt x="219" y="192"/>
                  </a:lnTo>
                  <a:lnTo>
                    <a:pt x="229" y="202"/>
                  </a:lnTo>
                  <a:lnTo>
                    <a:pt x="241" y="212"/>
                  </a:lnTo>
                  <a:lnTo>
                    <a:pt x="252" y="222"/>
                  </a:lnTo>
                  <a:lnTo>
                    <a:pt x="265" y="229"/>
                  </a:lnTo>
                  <a:lnTo>
                    <a:pt x="277" y="236"/>
                  </a:lnTo>
                  <a:lnTo>
                    <a:pt x="301" y="246"/>
                  </a:lnTo>
                  <a:lnTo>
                    <a:pt x="317" y="252"/>
                  </a:lnTo>
                  <a:lnTo>
                    <a:pt x="330" y="257"/>
                  </a:lnTo>
                  <a:lnTo>
                    <a:pt x="350" y="261"/>
                  </a:lnTo>
                  <a:lnTo>
                    <a:pt x="345" y="295"/>
                  </a:lnTo>
                  <a:lnTo>
                    <a:pt x="336" y="291"/>
                  </a:lnTo>
                  <a:lnTo>
                    <a:pt x="326" y="285"/>
                  </a:lnTo>
                  <a:lnTo>
                    <a:pt x="294" y="267"/>
                  </a:lnTo>
                  <a:lnTo>
                    <a:pt x="275" y="255"/>
                  </a:lnTo>
                  <a:lnTo>
                    <a:pt x="255" y="244"/>
                  </a:lnTo>
                  <a:lnTo>
                    <a:pt x="234" y="234"/>
                  </a:lnTo>
                  <a:lnTo>
                    <a:pt x="211" y="226"/>
                  </a:lnTo>
                  <a:lnTo>
                    <a:pt x="187" y="221"/>
                  </a:lnTo>
                  <a:lnTo>
                    <a:pt x="175" y="219"/>
                  </a:lnTo>
                  <a:lnTo>
                    <a:pt x="162" y="218"/>
                  </a:lnTo>
                  <a:lnTo>
                    <a:pt x="147" y="219"/>
                  </a:lnTo>
                  <a:lnTo>
                    <a:pt x="133" y="221"/>
                  </a:lnTo>
                  <a:lnTo>
                    <a:pt x="120" y="225"/>
                  </a:lnTo>
                  <a:lnTo>
                    <a:pt x="105" y="231"/>
                  </a:lnTo>
                  <a:lnTo>
                    <a:pt x="91" y="238"/>
                  </a:lnTo>
                  <a:lnTo>
                    <a:pt x="76" y="248"/>
                  </a:lnTo>
                  <a:lnTo>
                    <a:pt x="63" y="259"/>
                  </a:lnTo>
                  <a:lnTo>
                    <a:pt x="49" y="272"/>
                  </a:lnTo>
                  <a:lnTo>
                    <a:pt x="37" y="288"/>
                  </a:lnTo>
                  <a:lnTo>
                    <a:pt x="27" y="306"/>
                  </a:lnTo>
                  <a:lnTo>
                    <a:pt x="19" y="323"/>
                  </a:lnTo>
                  <a:lnTo>
                    <a:pt x="12" y="342"/>
                  </a:lnTo>
                  <a:lnTo>
                    <a:pt x="7" y="360"/>
                  </a:lnTo>
                  <a:lnTo>
                    <a:pt x="3" y="379"/>
                  </a:lnTo>
                  <a:lnTo>
                    <a:pt x="1" y="399"/>
                  </a:lnTo>
                  <a:lnTo>
                    <a:pt x="0" y="421"/>
                  </a:lnTo>
                  <a:lnTo>
                    <a:pt x="1" y="447"/>
                  </a:lnTo>
                  <a:lnTo>
                    <a:pt x="4" y="473"/>
                  </a:lnTo>
                  <a:lnTo>
                    <a:pt x="9" y="499"/>
                  </a:lnTo>
                  <a:lnTo>
                    <a:pt x="14" y="526"/>
                  </a:lnTo>
                  <a:lnTo>
                    <a:pt x="22" y="552"/>
                  </a:lnTo>
                  <a:lnTo>
                    <a:pt x="30" y="578"/>
                  </a:lnTo>
                  <a:lnTo>
                    <a:pt x="40" y="604"/>
                  </a:lnTo>
                  <a:lnTo>
                    <a:pt x="52" y="630"/>
                  </a:lnTo>
                  <a:lnTo>
                    <a:pt x="63" y="654"/>
                  </a:lnTo>
                  <a:lnTo>
                    <a:pt x="75" y="677"/>
                  </a:lnTo>
                  <a:lnTo>
                    <a:pt x="88" y="701"/>
                  </a:lnTo>
                  <a:lnTo>
                    <a:pt x="102" y="721"/>
                  </a:lnTo>
                  <a:lnTo>
                    <a:pt x="115" y="741"/>
                  </a:lnTo>
                  <a:lnTo>
                    <a:pt x="130" y="760"/>
                  </a:lnTo>
                  <a:lnTo>
                    <a:pt x="143" y="775"/>
                  </a:lnTo>
                  <a:lnTo>
                    <a:pt x="157" y="790"/>
                  </a:lnTo>
                  <a:lnTo>
                    <a:pt x="170" y="801"/>
                  </a:lnTo>
                  <a:lnTo>
                    <a:pt x="183" y="811"/>
                  </a:lnTo>
                  <a:lnTo>
                    <a:pt x="195" y="819"/>
                  </a:lnTo>
                  <a:lnTo>
                    <a:pt x="208" y="826"/>
                  </a:lnTo>
                  <a:lnTo>
                    <a:pt x="219" y="830"/>
                  </a:lnTo>
                  <a:lnTo>
                    <a:pt x="232" y="833"/>
                  </a:lnTo>
                  <a:lnTo>
                    <a:pt x="244" y="836"/>
                  </a:lnTo>
                  <a:lnTo>
                    <a:pt x="255" y="836"/>
                  </a:lnTo>
                  <a:lnTo>
                    <a:pt x="271" y="835"/>
                  </a:lnTo>
                  <a:lnTo>
                    <a:pt x="286" y="832"/>
                  </a:lnTo>
                  <a:lnTo>
                    <a:pt x="300" y="827"/>
                  </a:lnTo>
                  <a:lnTo>
                    <a:pt x="312" y="822"/>
                  </a:lnTo>
                  <a:lnTo>
                    <a:pt x="323" y="816"/>
                  </a:lnTo>
                  <a:lnTo>
                    <a:pt x="332" y="809"/>
                  </a:lnTo>
                  <a:lnTo>
                    <a:pt x="348" y="796"/>
                  </a:lnTo>
                  <a:lnTo>
                    <a:pt x="361" y="809"/>
                  </a:lnTo>
                  <a:lnTo>
                    <a:pt x="372" y="817"/>
                  </a:lnTo>
                  <a:lnTo>
                    <a:pt x="388" y="826"/>
                  </a:lnTo>
                  <a:lnTo>
                    <a:pt x="397" y="829"/>
                  </a:lnTo>
                  <a:lnTo>
                    <a:pt x="405" y="832"/>
                  </a:lnTo>
                  <a:lnTo>
                    <a:pt x="415" y="833"/>
                  </a:lnTo>
                  <a:lnTo>
                    <a:pt x="425" y="835"/>
                  </a:lnTo>
                  <a:lnTo>
                    <a:pt x="434" y="833"/>
                  </a:lnTo>
                  <a:lnTo>
                    <a:pt x="444" y="832"/>
                  </a:lnTo>
                  <a:lnTo>
                    <a:pt x="453" y="830"/>
                  </a:lnTo>
                  <a:lnTo>
                    <a:pt x="463" y="826"/>
                  </a:lnTo>
                  <a:lnTo>
                    <a:pt x="473" y="822"/>
                  </a:lnTo>
                  <a:lnTo>
                    <a:pt x="483" y="816"/>
                  </a:lnTo>
                  <a:lnTo>
                    <a:pt x="493" y="809"/>
                  </a:lnTo>
                  <a:lnTo>
                    <a:pt x="503" y="801"/>
                  </a:lnTo>
                  <a:lnTo>
                    <a:pt x="528" y="780"/>
                  </a:lnTo>
                  <a:lnTo>
                    <a:pt x="549" y="758"/>
                  </a:lnTo>
                  <a:lnTo>
                    <a:pt x="570" y="735"/>
                  </a:lnTo>
                  <a:lnTo>
                    <a:pt x="588" y="712"/>
                  </a:lnTo>
                  <a:lnTo>
                    <a:pt x="607" y="689"/>
                  </a:lnTo>
                  <a:lnTo>
                    <a:pt x="623" y="666"/>
                  </a:lnTo>
                  <a:lnTo>
                    <a:pt x="637" y="641"/>
                  </a:lnTo>
                  <a:lnTo>
                    <a:pt x="650" y="617"/>
                  </a:lnTo>
                  <a:lnTo>
                    <a:pt x="661" y="592"/>
                  </a:lnTo>
                  <a:lnTo>
                    <a:pt x="671" y="568"/>
                  </a:lnTo>
                  <a:lnTo>
                    <a:pt x="679" y="543"/>
                  </a:lnTo>
                  <a:lnTo>
                    <a:pt x="686" y="519"/>
                  </a:lnTo>
                  <a:lnTo>
                    <a:pt x="691" y="496"/>
                  </a:lnTo>
                  <a:lnTo>
                    <a:pt x="695" y="473"/>
                  </a:lnTo>
                  <a:lnTo>
                    <a:pt x="698" y="450"/>
                  </a:lnTo>
                  <a:lnTo>
                    <a:pt x="698" y="427"/>
                  </a:lnTo>
                  <a:lnTo>
                    <a:pt x="698" y="406"/>
                  </a:lnTo>
                  <a:lnTo>
                    <a:pt x="695" y="386"/>
                  </a:lnTo>
                  <a:lnTo>
                    <a:pt x="692" y="366"/>
                  </a:lnTo>
                  <a:lnTo>
                    <a:pt x="688" y="347"/>
                  </a:lnTo>
                  <a:lnTo>
                    <a:pt x="682" y="330"/>
                  </a:lnTo>
                  <a:lnTo>
                    <a:pt x="673" y="314"/>
                  </a:lnTo>
                  <a:lnTo>
                    <a:pt x="665" y="298"/>
                  </a:lnTo>
                  <a:lnTo>
                    <a:pt x="655" y="283"/>
                  </a:lnTo>
                  <a:close/>
                  <a:moveTo>
                    <a:pt x="378" y="788"/>
                  </a:moveTo>
                  <a:lnTo>
                    <a:pt x="378" y="788"/>
                  </a:lnTo>
                  <a:lnTo>
                    <a:pt x="369" y="780"/>
                  </a:lnTo>
                  <a:lnTo>
                    <a:pt x="363" y="774"/>
                  </a:lnTo>
                  <a:lnTo>
                    <a:pt x="361" y="770"/>
                  </a:lnTo>
                  <a:lnTo>
                    <a:pt x="359" y="768"/>
                  </a:lnTo>
                  <a:lnTo>
                    <a:pt x="355" y="764"/>
                  </a:lnTo>
                  <a:lnTo>
                    <a:pt x="349" y="762"/>
                  </a:lnTo>
                  <a:lnTo>
                    <a:pt x="343" y="764"/>
                  </a:lnTo>
                  <a:lnTo>
                    <a:pt x="337" y="767"/>
                  </a:lnTo>
                  <a:lnTo>
                    <a:pt x="336" y="768"/>
                  </a:lnTo>
                  <a:lnTo>
                    <a:pt x="326" y="778"/>
                  </a:lnTo>
                  <a:lnTo>
                    <a:pt x="319" y="786"/>
                  </a:lnTo>
                  <a:lnTo>
                    <a:pt x="309" y="793"/>
                  </a:lnTo>
                  <a:lnTo>
                    <a:pt x="297" y="799"/>
                  </a:lnTo>
                  <a:lnTo>
                    <a:pt x="284" y="804"/>
                  </a:lnTo>
                  <a:lnTo>
                    <a:pt x="270" y="807"/>
                  </a:lnTo>
                  <a:lnTo>
                    <a:pt x="255" y="809"/>
                  </a:lnTo>
                  <a:lnTo>
                    <a:pt x="247" y="809"/>
                  </a:lnTo>
                  <a:lnTo>
                    <a:pt x="238" y="807"/>
                  </a:lnTo>
                  <a:lnTo>
                    <a:pt x="228" y="804"/>
                  </a:lnTo>
                  <a:lnTo>
                    <a:pt x="219" y="801"/>
                  </a:lnTo>
                  <a:lnTo>
                    <a:pt x="209" y="796"/>
                  </a:lnTo>
                  <a:lnTo>
                    <a:pt x="198" y="790"/>
                  </a:lnTo>
                  <a:lnTo>
                    <a:pt x="187" y="781"/>
                  </a:lnTo>
                  <a:lnTo>
                    <a:pt x="176" y="771"/>
                  </a:lnTo>
                  <a:lnTo>
                    <a:pt x="163" y="758"/>
                  </a:lnTo>
                  <a:lnTo>
                    <a:pt x="150" y="742"/>
                  </a:lnTo>
                  <a:lnTo>
                    <a:pt x="137" y="725"/>
                  </a:lnTo>
                  <a:lnTo>
                    <a:pt x="124" y="706"/>
                  </a:lnTo>
                  <a:lnTo>
                    <a:pt x="111" y="686"/>
                  </a:lnTo>
                  <a:lnTo>
                    <a:pt x="100" y="664"/>
                  </a:lnTo>
                  <a:lnTo>
                    <a:pt x="87" y="641"/>
                  </a:lnTo>
                  <a:lnTo>
                    <a:pt x="76" y="618"/>
                  </a:lnTo>
                  <a:lnTo>
                    <a:pt x="66" y="594"/>
                  </a:lnTo>
                  <a:lnTo>
                    <a:pt x="56" y="569"/>
                  </a:lnTo>
                  <a:lnTo>
                    <a:pt x="48" y="545"/>
                  </a:lnTo>
                  <a:lnTo>
                    <a:pt x="40" y="519"/>
                  </a:lnTo>
                  <a:lnTo>
                    <a:pt x="35" y="494"/>
                  </a:lnTo>
                  <a:lnTo>
                    <a:pt x="30" y="468"/>
                  </a:lnTo>
                  <a:lnTo>
                    <a:pt x="27" y="444"/>
                  </a:lnTo>
                  <a:lnTo>
                    <a:pt x="27" y="421"/>
                  </a:lnTo>
                  <a:lnTo>
                    <a:pt x="27" y="402"/>
                  </a:lnTo>
                  <a:lnTo>
                    <a:pt x="30" y="383"/>
                  </a:lnTo>
                  <a:lnTo>
                    <a:pt x="33" y="366"/>
                  </a:lnTo>
                  <a:lnTo>
                    <a:pt x="37" y="349"/>
                  </a:lnTo>
                  <a:lnTo>
                    <a:pt x="43" y="333"/>
                  </a:lnTo>
                  <a:lnTo>
                    <a:pt x="50" y="319"/>
                  </a:lnTo>
                  <a:lnTo>
                    <a:pt x="59" y="304"/>
                  </a:lnTo>
                  <a:lnTo>
                    <a:pt x="69" y="291"/>
                  </a:lnTo>
                  <a:lnTo>
                    <a:pt x="81" y="280"/>
                  </a:lnTo>
                  <a:lnTo>
                    <a:pt x="92" y="270"/>
                  </a:lnTo>
                  <a:lnTo>
                    <a:pt x="104" y="261"/>
                  </a:lnTo>
                  <a:lnTo>
                    <a:pt x="115" y="255"/>
                  </a:lnTo>
                  <a:lnTo>
                    <a:pt x="127" y="251"/>
                  </a:lnTo>
                  <a:lnTo>
                    <a:pt x="138" y="248"/>
                  </a:lnTo>
                  <a:lnTo>
                    <a:pt x="150" y="245"/>
                  </a:lnTo>
                  <a:lnTo>
                    <a:pt x="162" y="245"/>
                  </a:lnTo>
                  <a:lnTo>
                    <a:pt x="176" y="246"/>
                  </a:lnTo>
                  <a:lnTo>
                    <a:pt x="190" y="248"/>
                  </a:lnTo>
                  <a:lnTo>
                    <a:pt x="203" y="252"/>
                  </a:lnTo>
                  <a:lnTo>
                    <a:pt x="218" y="257"/>
                  </a:lnTo>
                  <a:lnTo>
                    <a:pt x="244" y="268"/>
                  </a:lnTo>
                  <a:lnTo>
                    <a:pt x="268" y="283"/>
                  </a:lnTo>
                  <a:lnTo>
                    <a:pt x="313" y="308"/>
                  </a:lnTo>
                  <a:lnTo>
                    <a:pt x="330" y="319"/>
                  </a:lnTo>
                  <a:lnTo>
                    <a:pt x="340" y="321"/>
                  </a:lnTo>
                  <a:lnTo>
                    <a:pt x="349" y="323"/>
                  </a:lnTo>
                  <a:lnTo>
                    <a:pt x="359" y="321"/>
                  </a:lnTo>
                  <a:lnTo>
                    <a:pt x="368" y="319"/>
                  </a:lnTo>
                  <a:lnTo>
                    <a:pt x="385" y="308"/>
                  </a:lnTo>
                  <a:lnTo>
                    <a:pt x="417" y="290"/>
                  </a:lnTo>
                  <a:lnTo>
                    <a:pt x="436" y="278"/>
                  </a:lnTo>
                  <a:lnTo>
                    <a:pt x="454" y="268"/>
                  </a:lnTo>
                  <a:lnTo>
                    <a:pt x="473" y="259"/>
                  </a:lnTo>
                  <a:lnTo>
                    <a:pt x="493" y="252"/>
                  </a:lnTo>
                  <a:lnTo>
                    <a:pt x="515" y="246"/>
                  </a:lnTo>
                  <a:lnTo>
                    <a:pt x="525" y="245"/>
                  </a:lnTo>
                  <a:lnTo>
                    <a:pt x="535" y="245"/>
                  </a:lnTo>
                  <a:lnTo>
                    <a:pt x="548" y="246"/>
                  </a:lnTo>
                  <a:lnTo>
                    <a:pt x="560" y="248"/>
                  </a:lnTo>
                  <a:lnTo>
                    <a:pt x="571" y="251"/>
                  </a:lnTo>
                  <a:lnTo>
                    <a:pt x="584" y="257"/>
                  </a:lnTo>
                  <a:lnTo>
                    <a:pt x="597" y="264"/>
                  </a:lnTo>
                  <a:lnTo>
                    <a:pt x="609" y="274"/>
                  </a:lnTo>
                  <a:lnTo>
                    <a:pt x="622" y="285"/>
                  </a:lnTo>
                  <a:lnTo>
                    <a:pt x="633" y="300"/>
                  </a:lnTo>
                  <a:lnTo>
                    <a:pt x="642" y="313"/>
                  </a:lnTo>
                  <a:lnTo>
                    <a:pt x="650" y="326"/>
                  </a:lnTo>
                  <a:lnTo>
                    <a:pt x="656" y="340"/>
                  </a:lnTo>
                  <a:lnTo>
                    <a:pt x="662" y="356"/>
                  </a:lnTo>
                  <a:lnTo>
                    <a:pt x="666" y="372"/>
                  </a:lnTo>
                  <a:lnTo>
                    <a:pt x="669" y="389"/>
                  </a:lnTo>
                  <a:lnTo>
                    <a:pt x="671" y="408"/>
                  </a:lnTo>
                  <a:lnTo>
                    <a:pt x="672" y="427"/>
                  </a:lnTo>
                  <a:lnTo>
                    <a:pt x="671" y="447"/>
                  </a:lnTo>
                  <a:lnTo>
                    <a:pt x="669" y="468"/>
                  </a:lnTo>
                  <a:lnTo>
                    <a:pt x="665" y="490"/>
                  </a:lnTo>
                  <a:lnTo>
                    <a:pt x="661" y="513"/>
                  </a:lnTo>
                  <a:lnTo>
                    <a:pt x="653" y="536"/>
                  </a:lnTo>
                  <a:lnTo>
                    <a:pt x="646" y="559"/>
                  </a:lnTo>
                  <a:lnTo>
                    <a:pt x="636" y="582"/>
                  </a:lnTo>
                  <a:lnTo>
                    <a:pt x="626" y="605"/>
                  </a:lnTo>
                  <a:lnTo>
                    <a:pt x="613" y="628"/>
                  </a:lnTo>
                  <a:lnTo>
                    <a:pt x="600" y="652"/>
                  </a:lnTo>
                  <a:lnTo>
                    <a:pt x="584" y="673"/>
                  </a:lnTo>
                  <a:lnTo>
                    <a:pt x="568" y="696"/>
                  </a:lnTo>
                  <a:lnTo>
                    <a:pt x="549" y="718"/>
                  </a:lnTo>
                  <a:lnTo>
                    <a:pt x="531" y="739"/>
                  </a:lnTo>
                  <a:lnTo>
                    <a:pt x="509" y="761"/>
                  </a:lnTo>
                  <a:lnTo>
                    <a:pt x="486" y="781"/>
                  </a:lnTo>
                  <a:lnTo>
                    <a:pt x="469" y="793"/>
                  </a:lnTo>
                  <a:lnTo>
                    <a:pt x="453" y="801"/>
                  </a:lnTo>
                  <a:lnTo>
                    <a:pt x="438" y="806"/>
                  </a:lnTo>
                  <a:lnTo>
                    <a:pt x="425" y="807"/>
                  </a:lnTo>
                  <a:lnTo>
                    <a:pt x="411" y="806"/>
                  </a:lnTo>
                  <a:lnTo>
                    <a:pt x="398" y="801"/>
                  </a:lnTo>
                  <a:lnTo>
                    <a:pt x="388" y="796"/>
                  </a:lnTo>
                  <a:lnTo>
                    <a:pt x="378" y="788"/>
                  </a:lnTo>
                  <a:close/>
                  <a:moveTo>
                    <a:pt x="232" y="164"/>
                  </a:moveTo>
                  <a:lnTo>
                    <a:pt x="232" y="164"/>
                  </a:lnTo>
                  <a:lnTo>
                    <a:pt x="228" y="154"/>
                  </a:lnTo>
                  <a:lnTo>
                    <a:pt x="222" y="144"/>
                  </a:lnTo>
                  <a:lnTo>
                    <a:pt x="219" y="134"/>
                  </a:lnTo>
                  <a:lnTo>
                    <a:pt x="216" y="124"/>
                  </a:lnTo>
                  <a:lnTo>
                    <a:pt x="213" y="102"/>
                  </a:lnTo>
                  <a:lnTo>
                    <a:pt x="212" y="82"/>
                  </a:lnTo>
                  <a:lnTo>
                    <a:pt x="213" y="56"/>
                  </a:lnTo>
                  <a:lnTo>
                    <a:pt x="216" y="36"/>
                  </a:lnTo>
                  <a:lnTo>
                    <a:pt x="218" y="29"/>
                  </a:lnTo>
                  <a:lnTo>
                    <a:pt x="242" y="36"/>
                  </a:lnTo>
                  <a:lnTo>
                    <a:pt x="258" y="42"/>
                  </a:lnTo>
                  <a:lnTo>
                    <a:pt x="274" y="49"/>
                  </a:lnTo>
                  <a:lnTo>
                    <a:pt x="291" y="59"/>
                  </a:lnTo>
                  <a:lnTo>
                    <a:pt x="307" y="69"/>
                  </a:lnTo>
                  <a:lnTo>
                    <a:pt x="322" y="84"/>
                  </a:lnTo>
                  <a:lnTo>
                    <a:pt x="327" y="91"/>
                  </a:lnTo>
                  <a:lnTo>
                    <a:pt x="333" y="98"/>
                  </a:lnTo>
                  <a:lnTo>
                    <a:pt x="339" y="108"/>
                  </a:lnTo>
                  <a:lnTo>
                    <a:pt x="343" y="118"/>
                  </a:lnTo>
                  <a:lnTo>
                    <a:pt x="348" y="128"/>
                  </a:lnTo>
                  <a:lnTo>
                    <a:pt x="350" y="138"/>
                  </a:lnTo>
                  <a:lnTo>
                    <a:pt x="353" y="160"/>
                  </a:lnTo>
                  <a:lnTo>
                    <a:pt x="355" y="180"/>
                  </a:lnTo>
                  <a:lnTo>
                    <a:pt x="353" y="206"/>
                  </a:lnTo>
                  <a:lnTo>
                    <a:pt x="350" y="226"/>
                  </a:lnTo>
                  <a:lnTo>
                    <a:pt x="349" y="234"/>
                  </a:lnTo>
                  <a:lnTo>
                    <a:pt x="324" y="226"/>
                  </a:lnTo>
                  <a:lnTo>
                    <a:pt x="309" y="221"/>
                  </a:lnTo>
                  <a:lnTo>
                    <a:pt x="291" y="213"/>
                  </a:lnTo>
                  <a:lnTo>
                    <a:pt x="275" y="203"/>
                  </a:lnTo>
                  <a:lnTo>
                    <a:pt x="260" y="193"/>
                  </a:lnTo>
                  <a:lnTo>
                    <a:pt x="245" y="179"/>
                  </a:lnTo>
                  <a:lnTo>
                    <a:pt x="238" y="172"/>
                  </a:lnTo>
                  <a:lnTo>
                    <a:pt x="232" y="164"/>
                  </a:lnTo>
                  <a:close/>
                  <a:moveTo>
                    <a:pt x="384" y="65"/>
                  </a:moveTo>
                  <a:lnTo>
                    <a:pt x="392" y="74"/>
                  </a:lnTo>
                  <a:lnTo>
                    <a:pt x="399" y="68"/>
                  </a:lnTo>
                  <a:lnTo>
                    <a:pt x="408" y="61"/>
                  </a:lnTo>
                  <a:lnTo>
                    <a:pt x="424" y="50"/>
                  </a:lnTo>
                  <a:lnTo>
                    <a:pt x="443" y="43"/>
                  </a:lnTo>
                  <a:lnTo>
                    <a:pt x="460" y="37"/>
                  </a:lnTo>
                  <a:lnTo>
                    <a:pt x="477" y="35"/>
                  </a:lnTo>
                  <a:lnTo>
                    <a:pt x="495" y="32"/>
                  </a:lnTo>
                  <a:lnTo>
                    <a:pt x="521" y="30"/>
                  </a:lnTo>
                  <a:lnTo>
                    <a:pt x="519" y="56"/>
                  </a:lnTo>
                  <a:lnTo>
                    <a:pt x="518" y="74"/>
                  </a:lnTo>
                  <a:lnTo>
                    <a:pt x="513" y="91"/>
                  </a:lnTo>
                  <a:lnTo>
                    <a:pt x="508" y="108"/>
                  </a:lnTo>
                  <a:lnTo>
                    <a:pt x="500" y="127"/>
                  </a:lnTo>
                  <a:lnTo>
                    <a:pt x="490" y="143"/>
                  </a:lnTo>
                  <a:lnTo>
                    <a:pt x="485" y="151"/>
                  </a:lnTo>
                  <a:lnTo>
                    <a:pt x="477" y="159"/>
                  </a:lnTo>
                  <a:lnTo>
                    <a:pt x="467" y="167"/>
                  </a:lnTo>
                  <a:lnTo>
                    <a:pt x="456" y="176"/>
                  </a:lnTo>
                  <a:lnTo>
                    <a:pt x="444" y="182"/>
                  </a:lnTo>
                  <a:lnTo>
                    <a:pt x="431" y="187"/>
                  </a:lnTo>
                  <a:lnTo>
                    <a:pt x="418" y="192"/>
                  </a:lnTo>
                  <a:lnTo>
                    <a:pt x="407" y="196"/>
                  </a:lnTo>
                  <a:lnTo>
                    <a:pt x="382" y="200"/>
                  </a:lnTo>
                  <a:lnTo>
                    <a:pt x="382" y="193"/>
                  </a:lnTo>
                  <a:lnTo>
                    <a:pt x="381" y="190"/>
                  </a:lnTo>
                  <a:lnTo>
                    <a:pt x="381" y="180"/>
                  </a:lnTo>
                  <a:lnTo>
                    <a:pt x="381" y="163"/>
                  </a:lnTo>
                  <a:lnTo>
                    <a:pt x="379" y="146"/>
                  </a:lnTo>
                  <a:lnTo>
                    <a:pt x="375" y="127"/>
                  </a:lnTo>
                  <a:lnTo>
                    <a:pt x="369" y="108"/>
                  </a:lnTo>
                  <a:lnTo>
                    <a:pt x="379" y="91"/>
                  </a:lnTo>
                  <a:lnTo>
                    <a:pt x="385" y="82"/>
                  </a:lnTo>
                  <a:lnTo>
                    <a:pt x="392" y="74"/>
                  </a:lnTo>
                  <a:lnTo>
                    <a:pt x="384" y="65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48" name="Freeform 9"/>
            <p:cNvSpPr>
              <a:spLocks/>
            </p:cNvSpPr>
            <p:nvPr/>
          </p:nvSpPr>
          <p:spPr bwMode="auto">
            <a:xfrm>
              <a:off x="417" y="1191"/>
              <a:ext cx="54" cy="64"/>
            </a:xfrm>
            <a:custGeom>
              <a:avLst/>
              <a:gdLst>
                <a:gd name="T0" fmla="*/ 0 w 110"/>
                <a:gd name="T1" fmla="*/ 0 h 129"/>
                <a:gd name="T2" fmla="*/ 0 w 110"/>
                <a:gd name="T3" fmla="*/ 0 h 129"/>
                <a:gd name="T4" fmla="*/ 0 w 110"/>
                <a:gd name="T5" fmla="*/ 0 h 129"/>
                <a:gd name="T6" fmla="*/ 0 w 110"/>
                <a:gd name="T7" fmla="*/ 0 h 129"/>
                <a:gd name="T8" fmla="*/ 0 w 110"/>
                <a:gd name="T9" fmla="*/ 0 h 129"/>
                <a:gd name="T10" fmla="*/ 0 w 110"/>
                <a:gd name="T11" fmla="*/ 0 h 129"/>
                <a:gd name="T12" fmla="*/ 0 w 110"/>
                <a:gd name="T13" fmla="*/ 0 h 129"/>
                <a:gd name="T14" fmla="*/ 0 w 110"/>
                <a:gd name="T15" fmla="*/ 0 h 129"/>
                <a:gd name="T16" fmla="*/ 0 w 110"/>
                <a:gd name="T17" fmla="*/ 0 h 129"/>
                <a:gd name="T18" fmla="*/ 0 w 110"/>
                <a:gd name="T19" fmla="*/ 0 h 129"/>
                <a:gd name="T20" fmla="*/ 0 w 110"/>
                <a:gd name="T21" fmla="*/ 0 h 129"/>
                <a:gd name="T22" fmla="*/ 0 w 110"/>
                <a:gd name="T23" fmla="*/ 0 h 129"/>
                <a:gd name="T24" fmla="*/ 0 w 110"/>
                <a:gd name="T25" fmla="*/ 0 h 129"/>
                <a:gd name="T26" fmla="*/ 0 w 110"/>
                <a:gd name="T27" fmla="*/ 0 h 129"/>
                <a:gd name="T28" fmla="*/ 0 w 110"/>
                <a:gd name="T29" fmla="*/ 0 h 129"/>
                <a:gd name="T30" fmla="*/ 0 w 110"/>
                <a:gd name="T31" fmla="*/ 0 h 129"/>
                <a:gd name="T32" fmla="*/ 0 w 110"/>
                <a:gd name="T33" fmla="*/ 0 h 129"/>
                <a:gd name="T34" fmla="*/ 0 w 110"/>
                <a:gd name="T35" fmla="*/ 0 h 129"/>
                <a:gd name="T36" fmla="*/ 0 w 110"/>
                <a:gd name="T37" fmla="*/ 0 h 129"/>
                <a:gd name="T38" fmla="*/ 0 w 110"/>
                <a:gd name="T39" fmla="*/ 0 h 129"/>
                <a:gd name="T40" fmla="*/ 0 w 110"/>
                <a:gd name="T41" fmla="*/ 0 h 129"/>
                <a:gd name="T42" fmla="*/ 0 w 110"/>
                <a:gd name="T43" fmla="*/ 0 h 129"/>
                <a:gd name="T44" fmla="*/ 0 w 110"/>
                <a:gd name="T45" fmla="*/ 0 h 129"/>
                <a:gd name="T46" fmla="*/ 0 w 110"/>
                <a:gd name="T47" fmla="*/ 0 h 129"/>
                <a:gd name="T48" fmla="*/ 0 w 110"/>
                <a:gd name="T49" fmla="*/ 0 h 129"/>
                <a:gd name="T50" fmla="*/ 0 w 110"/>
                <a:gd name="T51" fmla="*/ 0 h 129"/>
                <a:gd name="T52" fmla="*/ 0 w 110"/>
                <a:gd name="T53" fmla="*/ 0 h 129"/>
                <a:gd name="T54" fmla="*/ 0 w 110"/>
                <a:gd name="T55" fmla="*/ 0 h 129"/>
                <a:gd name="T56" fmla="*/ 0 w 110"/>
                <a:gd name="T57" fmla="*/ 0 h 129"/>
                <a:gd name="T58" fmla="*/ 0 w 110"/>
                <a:gd name="T59" fmla="*/ 0 h 129"/>
                <a:gd name="T60" fmla="*/ 0 w 110"/>
                <a:gd name="T61" fmla="*/ 0 h 129"/>
                <a:gd name="T62" fmla="*/ 0 w 110"/>
                <a:gd name="T63" fmla="*/ 0 h 1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129"/>
                <a:gd name="T98" fmla="*/ 110 w 110"/>
                <a:gd name="T99" fmla="*/ 129 h 1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129">
                  <a:moveTo>
                    <a:pt x="14" y="28"/>
                  </a:moveTo>
                  <a:lnTo>
                    <a:pt x="14" y="28"/>
                  </a:lnTo>
                  <a:lnTo>
                    <a:pt x="16" y="28"/>
                  </a:lnTo>
                  <a:lnTo>
                    <a:pt x="20" y="28"/>
                  </a:lnTo>
                  <a:lnTo>
                    <a:pt x="30" y="28"/>
                  </a:lnTo>
                  <a:lnTo>
                    <a:pt x="43" y="31"/>
                  </a:lnTo>
                  <a:lnTo>
                    <a:pt x="49" y="35"/>
                  </a:lnTo>
                  <a:lnTo>
                    <a:pt x="56" y="38"/>
                  </a:lnTo>
                  <a:lnTo>
                    <a:pt x="62" y="44"/>
                  </a:lnTo>
                  <a:lnTo>
                    <a:pt x="68" y="51"/>
                  </a:lnTo>
                  <a:lnTo>
                    <a:pt x="75" y="65"/>
                  </a:lnTo>
                  <a:lnTo>
                    <a:pt x="79" y="77"/>
                  </a:lnTo>
                  <a:lnTo>
                    <a:pt x="82" y="88"/>
                  </a:lnTo>
                  <a:lnTo>
                    <a:pt x="82" y="97"/>
                  </a:lnTo>
                  <a:lnTo>
                    <a:pt x="81" y="108"/>
                  </a:lnTo>
                  <a:lnTo>
                    <a:pt x="81" y="110"/>
                  </a:lnTo>
                  <a:lnTo>
                    <a:pt x="81" y="111"/>
                  </a:lnTo>
                  <a:lnTo>
                    <a:pt x="79" y="116"/>
                  </a:lnTo>
                  <a:lnTo>
                    <a:pt x="81" y="121"/>
                  </a:lnTo>
                  <a:lnTo>
                    <a:pt x="85" y="126"/>
                  </a:lnTo>
                  <a:lnTo>
                    <a:pt x="89" y="127"/>
                  </a:lnTo>
                  <a:lnTo>
                    <a:pt x="94" y="129"/>
                  </a:lnTo>
                  <a:lnTo>
                    <a:pt x="98" y="127"/>
                  </a:lnTo>
                  <a:lnTo>
                    <a:pt x="101" y="126"/>
                  </a:lnTo>
                  <a:lnTo>
                    <a:pt x="104" y="123"/>
                  </a:lnTo>
                  <a:lnTo>
                    <a:pt x="107" y="119"/>
                  </a:lnTo>
                  <a:lnTo>
                    <a:pt x="108" y="113"/>
                  </a:lnTo>
                  <a:lnTo>
                    <a:pt x="110" y="97"/>
                  </a:lnTo>
                  <a:lnTo>
                    <a:pt x="108" y="84"/>
                  </a:lnTo>
                  <a:lnTo>
                    <a:pt x="105" y="70"/>
                  </a:lnTo>
                  <a:lnTo>
                    <a:pt x="100" y="54"/>
                  </a:lnTo>
                  <a:lnTo>
                    <a:pt x="91" y="36"/>
                  </a:lnTo>
                  <a:lnTo>
                    <a:pt x="82" y="26"/>
                  </a:lnTo>
                  <a:lnTo>
                    <a:pt x="72" y="18"/>
                  </a:lnTo>
                  <a:lnTo>
                    <a:pt x="62" y="10"/>
                  </a:lnTo>
                  <a:lnTo>
                    <a:pt x="52" y="6"/>
                  </a:lnTo>
                  <a:lnTo>
                    <a:pt x="43" y="3"/>
                  </a:lnTo>
                  <a:lnTo>
                    <a:pt x="33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10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2633663" y="2935288"/>
            <a:ext cx="417512" cy="500062"/>
            <a:chOff x="180" y="1035"/>
            <a:chExt cx="349" cy="418"/>
          </a:xfrm>
        </p:grpSpPr>
        <p:sp>
          <p:nvSpPr>
            <p:cNvPr id="2163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0" y="1035"/>
              <a:ext cx="349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38" name="Freeform 5"/>
            <p:cNvSpPr>
              <a:spLocks/>
            </p:cNvSpPr>
            <p:nvPr/>
          </p:nvSpPr>
          <p:spPr bwMode="auto">
            <a:xfrm>
              <a:off x="365" y="1050"/>
              <a:ext cx="75" cy="85"/>
            </a:xfrm>
            <a:custGeom>
              <a:avLst/>
              <a:gdLst>
                <a:gd name="T0" fmla="*/ 0 w 152"/>
                <a:gd name="T1" fmla="*/ 1 h 170"/>
                <a:gd name="T2" fmla="*/ 0 w 152"/>
                <a:gd name="T3" fmla="*/ 1 h 170"/>
                <a:gd name="T4" fmla="*/ 0 w 152"/>
                <a:gd name="T5" fmla="*/ 1 h 170"/>
                <a:gd name="T6" fmla="*/ 0 w 152"/>
                <a:gd name="T7" fmla="*/ 1 h 170"/>
                <a:gd name="T8" fmla="*/ 0 w 152"/>
                <a:gd name="T9" fmla="*/ 1 h 170"/>
                <a:gd name="T10" fmla="*/ 0 w 152"/>
                <a:gd name="T11" fmla="*/ 1 h 170"/>
                <a:gd name="T12" fmla="*/ 0 w 152"/>
                <a:gd name="T13" fmla="*/ 1 h 170"/>
                <a:gd name="T14" fmla="*/ 0 w 152"/>
                <a:gd name="T15" fmla="*/ 1 h 170"/>
                <a:gd name="T16" fmla="*/ 0 w 152"/>
                <a:gd name="T17" fmla="*/ 1 h 170"/>
                <a:gd name="T18" fmla="*/ 0 w 152"/>
                <a:gd name="T19" fmla="*/ 1 h 170"/>
                <a:gd name="T20" fmla="*/ 0 w 152"/>
                <a:gd name="T21" fmla="*/ 1 h 170"/>
                <a:gd name="T22" fmla="*/ 0 w 152"/>
                <a:gd name="T23" fmla="*/ 1 h 170"/>
                <a:gd name="T24" fmla="*/ 0 w 152"/>
                <a:gd name="T25" fmla="*/ 1 h 170"/>
                <a:gd name="T26" fmla="*/ 0 w 152"/>
                <a:gd name="T27" fmla="*/ 1 h 170"/>
                <a:gd name="T28" fmla="*/ 0 w 152"/>
                <a:gd name="T29" fmla="*/ 1 h 170"/>
                <a:gd name="T30" fmla="*/ 0 w 152"/>
                <a:gd name="T31" fmla="*/ 1 h 170"/>
                <a:gd name="T32" fmla="*/ 0 w 152"/>
                <a:gd name="T33" fmla="*/ 1 h 170"/>
                <a:gd name="T34" fmla="*/ 0 w 152"/>
                <a:gd name="T35" fmla="*/ 1 h 170"/>
                <a:gd name="T36" fmla="*/ 0 w 152"/>
                <a:gd name="T37" fmla="*/ 1 h 170"/>
                <a:gd name="T38" fmla="*/ 0 w 152"/>
                <a:gd name="T39" fmla="*/ 1 h 170"/>
                <a:gd name="T40" fmla="*/ 0 w 152"/>
                <a:gd name="T41" fmla="*/ 1 h 170"/>
                <a:gd name="T42" fmla="*/ 0 w 152"/>
                <a:gd name="T43" fmla="*/ 1 h 170"/>
                <a:gd name="T44" fmla="*/ 0 w 152"/>
                <a:gd name="T45" fmla="*/ 1 h 170"/>
                <a:gd name="T46" fmla="*/ 0 w 152"/>
                <a:gd name="T47" fmla="*/ 1 h 170"/>
                <a:gd name="T48" fmla="*/ 0 w 152"/>
                <a:gd name="T49" fmla="*/ 1 h 170"/>
                <a:gd name="T50" fmla="*/ 0 w 152"/>
                <a:gd name="T51" fmla="*/ 1 h 170"/>
                <a:gd name="T52" fmla="*/ 0 w 152"/>
                <a:gd name="T53" fmla="*/ 1 h 170"/>
                <a:gd name="T54" fmla="*/ 0 w 152"/>
                <a:gd name="T55" fmla="*/ 1 h 170"/>
                <a:gd name="T56" fmla="*/ 0 w 152"/>
                <a:gd name="T57" fmla="*/ 1 h 170"/>
                <a:gd name="T58" fmla="*/ 0 w 152"/>
                <a:gd name="T59" fmla="*/ 1 h 170"/>
                <a:gd name="T60" fmla="*/ 0 w 152"/>
                <a:gd name="T61" fmla="*/ 1 h 170"/>
                <a:gd name="T62" fmla="*/ 0 w 152"/>
                <a:gd name="T63" fmla="*/ 1 h 170"/>
                <a:gd name="T64" fmla="*/ 0 w 152"/>
                <a:gd name="T65" fmla="*/ 0 h 170"/>
                <a:gd name="T66" fmla="*/ 0 w 152"/>
                <a:gd name="T67" fmla="*/ 0 h 170"/>
                <a:gd name="T68" fmla="*/ 0 w 152"/>
                <a:gd name="T69" fmla="*/ 1 h 170"/>
                <a:gd name="T70" fmla="*/ 0 w 152"/>
                <a:gd name="T71" fmla="*/ 1 h 170"/>
                <a:gd name="T72" fmla="*/ 0 w 152"/>
                <a:gd name="T73" fmla="*/ 1 h 170"/>
                <a:gd name="T74" fmla="*/ 0 w 152"/>
                <a:gd name="T75" fmla="*/ 1 h 170"/>
                <a:gd name="T76" fmla="*/ 0 w 152"/>
                <a:gd name="T77" fmla="*/ 1 h 170"/>
                <a:gd name="T78" fmla="*/ 0 w 152"/>
                <a:gd name="T79" fmla="*/ 1 h 170"/>
                <a:gd name="T80" fmla="*/ 0 w 152"/>
                <a:gd name="T81" fmla="*/ 1 h 170"/>
                <a:gd name="T82" fmla="*/ 0 w 152"/>
                <a:gd name="T83" fmla="*/ 1 h 170"/>
                <a:gd name="T84" fmla="*/ 0 w 152"/>
                <a:gd name="T85" fmla="*/ 1 h 170"/>
                <a:gd name="T86" fmla="*/ 0 w 152"/>
                <a:gd name="T87" fmla="*/ 1 h 170"/>
                <a:gd name="T88" fmla="*/ 0 w 152"/>
                <a:gd name="T89" fmla="*/ 1 h 1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"/>
                <a:gd name="T136" fmla="*/ 0 h 170"/>
                <a:gd name="T137" fmla="*/ 152 w 152"/>
                <a:gd name="T138" fmla="*/ 170 h 1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" h="170">
                  <a:moveTo>
                    <a:pt x="23" y="44"/>
                  </a:moveTo>
                  <a:lnTo>
                    <a:pt x="23" y="44"/>
                  </a:lnTo>
                  <a:lnTo>
                    <a:pt x="16" y="52"/>
                  </a:lnTo>
                  <a:lnTo>
                    <a:pt x="10" y="61"/>
                  </a:lnTo>
                  <a:lnTo>
                    <a:pt x="0" y="78"/>
                  </a:lnTo>
                  <a:lnTo>
                    <a:pt x="6" y="97"/>
                  </a:lnTo>
                  <a:lnTo>
                    <a:pt x="10" y="116"/>
                  </a:lnTo>
                  <a:lnTo>
                    <a:pt x="12" y="133"/>
                  </a:lnTo>
                  <a:lnTo>
                    <a:pt x="12" y="150"/>
                  </a:lnTo>
                  <a:lnTo>
                    <a:pt x="12" y="160"/>
                  </a:lnTo>
                  <a:lnTo>
                    <a:pt x="13" y="163"/>
                  </a:lnTo>
                  <a:lnTo>
                    <a:pt x="13" y="170"/>
                  </a:lnTo>
                  <a:lnTo>
                    <a:pt x="38" y="166"/>
                  </a:lnTo>
                  <a:lnTo>
                    <a:pt x="49" y="162"/>
                  </a:lnTo>
                  <a:lnTo>
                    <a:pt x="62" y="157"/>
                  </a:lnTo>
                  <a:lnTo>
                    <a:pt x="75" y="152"/>
                  </a:lnTo>
                  <a:lnTo>
                    <a:pt x="87" y="146"/>
                  </a:lnTo>
                  <a:lnTo>
                    <a:pt x="98" y="137"/>
                  </a:lnTo>
                  <a:lnTo>
                    <a:pt x="108" y="129"/>
                  </a:lnTo>
                  <a:lnTo>
                    <a:pt x="116" y="121"/>
                  </a:lnTo>
                  <a:lnTo>
                    <a:pt x="121" y="113"/>
                  </a:lnTo>
                  <a:lnTo>
                    <a:pt x="131" y="97"/>
                  </a:lnTo>
                  <a:lnTo>
                    <a:pt x="139" y="78"/>
                  </a:lnTo>
                  <a:lnTo>
                    <a:pt x="144" y="61"/>
                  </a:lnTo>
                  <a:lnTo>
                    <a:pt x="149" y="44"/>
                  </a:lnTo>
                  <a:lnTo>
                    <a:pt x="150" y="26"/>
                  </a:lnTo>
                  <a:lnTo>
                    <a:pt x="152" y="0"/>
                  </a:lnTo>
                  <a:lnTo>
                    <a:pt x="126" y="2"/>
                  </a:lnTo>
                  <a:lnTo>
                    <a:pt x="108" y="5"/>
                  </a:lnTo>
                  <a:lnTo>
                    <a:pt x="91" y="7"/>
                  </a:lnTo>
                  <a:lnTo>
                    <a:pt x="74" y="13"/>
                  </a:lnTo>
                  <a:lnTo>
                    <a:pt x="55" y="20"/>
                  </a:lnTo>
                  <a:lnTo>
                    <a:pt x="39" y="31"/>
                  </a:lnTo>
                  <a:lnTo>
                    <a:pt x="30" y="38"/>
                  </a:lnTo>
                  <a:lnTo>
                    <a:pt x="23" y="44"/>
                  </a:lnTo>
                  <a:lnTo>
                    <a:pt x="15" y="35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39" name="Freeform 6"/>
            <p:cNvSpPr>
              <a:spLocks/>
            </p:cNvSpPr>
            <p:nvPr/>
          </p:nvSpPr>
          <p:spPr bwMode="auto">
            <a:xfrm>
              <a:off x="286" y="1049"/>
              <a:ext cx="71" cy="103"/>
            </a:xfrm>
            <a:custGeom>
              <a:avLst/>
              <a:gdLst>
                <a:gd name="T0" fmla="*/ 0 w 143"/>
                <a:gd name="T1" fmla="*/ 1 h 205"/>
                <a:gd name="T2" fmla="*/ 0 w 143"/>
                <a:gd name="T3" fmla="*/ 1 h 205"/>
                <a:gd name="T4" fmla="*/ 0 w 143"/>
                <a:gd name="T5" fmla="*/ 1 h 205"/>
                <a:gd name="T6" fmla="*/ 0 w 143"/>
                <a:gd name="T7" fmla="*/ 1 h 205"/>
                <a:gd name="T8" fmla="*/ 0 w 143"/>
                <a:gd name="T9" fmla="*/ 1 h 205"/>
                <a:gd name="T10" fmla="*/ 0 w 143"/>
                <a:gd name="T11" fmla="*/ 1 h 205"/>
                <a:gd name="T12" fmla="*/ 0 w 143"/>
                <a:gd name="T13" fmla="*/ 1 h 205"/>
                <a:gd name="T14" fmla="*/ 0 w 143"/>
                <a:gd name="T15" fmla="*/ 1 h 205"/>
                <a:gd name="T16" fmla="*/ 0 w 143"/>
                <a:gd name="T17" fmla="*/ 1 h 205"/>
                <a:gd name="T18" fmla="*/ 0 w 143"/>
                <a:gd name="T19" fmla="*/ 1 h 205"/>
                <a:gd name="T20" fmla="*/ 0 w 143"/>
                <a:gd name="T21" fmla="*/ 1 h 205"/>
                <a:gd name="T22" fmla="*/ 0 w 143"/>
                <a:gd name="T23" fmla="*/ 1 h 205"/>
                <a:gd name="T24" fmla="*/ 0 w 143"/>
                <a:gd name="T25" fmla="*/ 1 h 205"/>
                <a:gd name="T26" fmla="*/ 0 w 143"/>
                <a:gd name="T27" fmla="*/ 1 h 205"/>
                <a:gd name="T28" fmla="*/ 0 w 143"/>
                <a:gd name="T29" fmla="*/ 1 h 205"/>
                <a:gd name="T30" fmla="*/ 0 w 143"/>
                <a:gd name="T31" fmla="*/ 1 h 205"/>
                <a:gd name="T32" fmla="*/ 0 w 143"/>
                <a:gd name="T33" fmla="*/ 1 h 205"/>
                <a:gd name="T34" fmla="*/ 0 w 143"/>
                <a:gd name="T35" fmla="*/ 1 h 205"/>
                <a:gd name="T36" fmla="*/ 0 w 143"/>
                <a:gd name="T37" fmla="*/ 1 h 205"/>
                <a:gd name="T38" fmla="*/ 0 w 143"/>
                <a:gd name="T39" fmla="*/ 0 h 205"/>
                <a:gd name="T40" fmla="*/ 0 w 143"/>
                <a:gd name="T41" fmla="*/ 0 h 205"/>
                <a:gd name="T42" fmla="*/ 0 w 143"/>
                <a:gd name="T43" fmla="*/ 1 h 205"/>
                <a:gd name="T44" fmla="*/ 0 w 143"/>
                <a:gd name="T45" fmla="*/ 1 h 205"/>
                <a:gd name="T46" fmla="*/ 0 w 143"/>
                <a:gd name="T47" fmla="*/ 1 h 205"/>
                <a:gd name="T48" fmla="*/ 0 w 143"/>
                <a:gd name="T49" fmla="*/ 1 h 205"/>
                <a:gd name="T50" fmla="*/ 0 w 143"/>
                <a:gd name="T51" fmla="*/ 1 h 205"/>
                <a:gd name="T52" fmla="*/ 0 w 143"/>
                <a:gd name="T53" fmla="*/ 1 h 205"/>
                <a:gd name="T54" fmla="*/ 0 w 143"/>
                <a:gd name="T55" fmla="*/ 1 h 205"/>
                <a:gd name="T56" fmla="*/ 0 w 143"/>
                <a:gd name="T57" fmla="*/ 1 h 205"/>
                <a:gd name="T58" fmla="*/ 0 w 143"/>
                <a:gd name="T59" fmla="*/ 1 h 205"/>
                <a:gd name="T60" fmla="*/ 0 w 143"/>
                <a:gd name="T61" fmla="*/ 1 h 205"/>
                <a:gd name="T62" fmla="*/ 0 w 143"/>
                <a:gd name="T63" fmla="*/ 1 h 205"/>
                <a:gd name="T64" fmla="*/ 0 w 143"/>
                <a:gd name="T65" fmla="*/ 1 h 205"/>
                <a:gd name="T66" fmla="*/ 0 w 143"/>
                <a:gd name="T67" fmla="*/ 1 h 205"/>
                <a:gd name="T68" fmla="*/ 0 w 143"/>
                <a:gd name="T69" fmla="*/ 1 h 205"/>
                <a:gd name="T70" fmla="*/ 0 w 143"/>
                <a:gd name="T71" fmla="*/ 1 h 205"/>
                <a:gd name="T72" fmla="*/ 0 w 143"/>
                <a:gd name="T73" fmla="*/ 1 h 205"/>
                <a:gd name="T74" fmla="*/ 0 w 143"/>
                <a:gd name="T75" fmla="*/ 1 h 205"/>
                <a:gd name="T76" fmla="*/ 0 w 143"/>
                <a:gd name="T77" fmla="*/ 1 h 205"/>
                <a:gd name="T78" fmla="*/ 0 w 143"/>
                <a:gd name="T79" fmla="*/ 1 h 205"/>
                <a:gd name="T80" fmla="*/ 0 w 143"/>
                <a:gd name="T81" fmla="*/ 1 h 205"/>
                <a:gd name="T82" fmla="*/ 0 w 143"/>
                <a:gd name="T83" fmla="*/ 1 h 205"/>
                <a:gd name="T84" fmla="*/ 0 w 143"/>
                <a:gd name="T85" fmla="*/ 1 h 205"/>
                <a:gd name="T86" fmla="*/ 0 w 143"/>
                <a:gd name="T87" fmla="*/ 1 h 2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3"/>
                <a:gd name="T133" fmla="*/ 0 h 205"/>
                <a:gd name="T134" fmla="*/ 143 w 143"/>
                <a:gd name="T135" fmla="*/ 205 h 2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3" h="205">
                  <a:moveTo>
                    <a:pt x="138" y="197"/>
                  </a:moveTo>
                  <a:lnTo>
                    <a:pt x="138" y="197"/>
                  </a:lnTo>
                  <a:lnTo>
                    <a:pt x="141" y="177"/>
                  </a:lnTo>
                  <a:lnTo>
                    <a:pt x="143" y="151"/>
                  </a:lnTo>
                  <a:lnTo>
                    <a:pt x="141" y="131"/>
                  </a:lnTo>
                  <a:lnTo>
                    <a:pt x="138" y="109"/>
                  </a:lnTo>
                  <a:lnTo>
                    <a:pt x="136" y="99"/>
                  </a:lnTo>
                  <a:lnTo>
                    <a:pt x="131" y="89"/>
                  </a:lnTo>
                  <a:lnTo>
                    <a:pt x="127" y="79"/>
                  </a:lnTo>
                  <a:lnTo>
                    <a:pt x="121" y="69"/>
                  </a:lnTo>
                  <a:lnTo>
                    <a:pt x="115" y="62"/>
                  </a:lnTo>
                  <a:lnTo>
                    <a:pt x="110" y="55"/>
                  </a:lnTo>
                  <a:lnTo>
                    <a:pt x="95" y="40"/>
                  </a:lnTo>
                  <a:lnTo>
                    <a:pt x="79" y="30"/>
                  </a:lnTo>
                  <a:lnTo>
                    <a:pt x="62" y="20"/>
                  </a:lnTo>
                  <a:lnTo>
                    <a:pt x="46" y="13"/>
                  </a:lnTo>
                  <a:lnTo>
                    <a:pt x="30" y="7"/>
                  </a:lnTo>
                  <a:lnTo>
                    <a:pt x="6" y="0"/>
                  </a:lnTo>
                  <a:lnTo>
                    <a:pt x="4" y="7"/>
                  </a:lnTo>
                  <a:lnTo>
                    <a:pt x="1" y="27"/>
                  </a:lnTo>
                  <a:lnTo>
                    <a:pt x="0" y="53"/>
                  </a:lnTo>
                  <a:lnTo>
                    <a:pt x="1" y="73"/>
                  </a:lnTo>
                  <a:lnTo>
                    <a:pt x="4" y="95"/>
                  </a:lnTo>
                  <a:lnTo>
                    <a:pt x="7" y="105"/>
                  </a:lnTo>
                  <a:lnTo>
                    <a:pt x="10" y="115"/>
                  </a:lnTo>
                  <a:lnTo>
                    <a:pt x="16" y="125"/>
                  </a:lnTo>
                  <a:lnTo>
                    <a:pt x="20" y="135"/>
                  </a:lnTo>
                  <a:lnTo>
                    <a:pt x="26" y="143"/>
                  </a:lnTo>
                  <a:lnTo>
                    <a:pt x="33" y="150"/>
                  </a:lnTo>
                  <a:lnTo>
                    <a:pt x="48" y="164"/>
                  </a:lnTo>
                  <a:lnTo>
                    <a:pt x="63" y="174"/>
                  </a:lnTo>
                  <a:lnTo>
                    <a:pt x="79" y="184"/>
                  </a:lnTo>
                  <a:lnTo>
                    <a:pt x="97" y="192"/>
                  </a:lnTo>
                  <a:lnTo>
                    <a:pt x="112" y="197"/>
                  </a:lnTo>
                  <a:lnTo>
                    <a:pt x="137" y="205"/>
                  </a:lnTo>
                  <a:lnTo>
                    <a:pt x="138" y="197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40" name="Freeform 7"/>
            <p:cNvSpPr>
              <a:spLocks noEditPoints="1"/>
            </p:cNvSpPr>
            <p:nvPr/>
          </p:nvSpPr>
          <p:spPr bwMode="auto">
            <a:xfrm>
              <a:off x="194" y="1158"/>
              <a:ext cx="322" cy="281"/>
            </a:xfrm>
            <a:custGeom>
              <a:avLst/>
              <a:gdLst>
                <a:gd name="T0" fmla="*/ 0 w 645"/>
                <a:gd name="T1" fmla="*/ 0 h 564"/>
                <a:gd name="T2" fmla="*/ 0 w 645"/>
                <a:gd name="T3" fmla="*/ 0 h 564"/>
                <a:gd name="T4" fmla="*/ 0 w 645"/>
                <a:gd name="T5" fmla="*/ 0 h 564"/>
                <a:gd name="T6" fmla="*/ 0 w 645"/>
                <a:gd name="T7" fmla="*/ 0 h 564"/>
                <a:gd name="T8" fmla="*/ 0 w 645"/>
                <a:gd name="T9" fmla="*/ 0 h 564"/>
                <a:gd name="T10" fmla="*/ 0 w 645"/>
                <a:gd name="T11" fmla="*/ 0 h 564"/>
                <a:gd name="T12" fmla="*/ 0 w 645"/>
                <a:gd name="T13" fmla="*/ 0 h 564"/>
                <a:gd name="T14" fmla="*/ 0 w 645"/>
                <a:gd name="T15" fmla="*/ 0 h 564"/>
                <a:gd name="T16" fmla="*/ 0 w 645"/>
                <a:gd name="T17" fmla="*/ 0 h 564"/>
                <a:gd name="T18" fmla="*/ 0 w 645"/>
                <a:gd name="T19" fmla="*/ 0 h 564"/>
                <a:gd name="T20" fmla="*/ 0 w 645"/>
                <a:gd name="T21" fmla="*/ 0 h 564"/>
                <a:gd name="T22" fmla="*/ 0 w 645"/>
                <a:gd name="T23" fmla="*/ 0 h 564"/>
                <a:gd name="T24" fmla="*/ 0 w 645"/>
                <a:gd name="T25" fmla="*/ 0 h 564"/>
                <a:gd name="T26" fmla="*/ 0 w 645"/>
                <a:gd name="T27" fmla="*/ 0 h 564"/>
                <a:gd name="T28" fmla="*/ 0 w 645"/>
                <a:gd name="T29" fmla="*/ 0 h 564"/>
                <a:gd name="T30" fmla="*/ 0 w 645"/>
                <a:gd name="T31" fmla="*/ 0 h 564"/>
                <a:gd name="T32" fmla="*/ 0 w 645"/>
                <a:gd name="T33" fmla="*/ 0 h 564"/>
                <a:gd name="T34" fmla="*/ 0 w 645"/>
                <a:gd name="T35" fmla="*/ 0 h 564"/>
                <a:gd name="T36" fmla="*/ 0 w 645"/>
                <a:gd name="T37" fmla="*/ 0 h 564"/>
                <a:gd name="T38" fmla="*/ 0 w 645"/>
                <a:gd name="T39" fmla="*/ 0 h 564"/>
                <a:gd name="T40" fmla="*/ 0 w 645"/>
                <a:gd name="T41" fmla="*/ 0 h 564"/>
                <a:gd name="T42" fmla="*/ 0 w 645"/>
                <a:gd name="T43" fmla="*/ 0 h 564"/>
                <a:gd name="T44" fmla="*/ 0 w 645"/>
                <a:gd name="T45" fmla="*/ 0 h 564"/>
                <a:gd name="T46" fmla="*/ 0 w 645"/>
                <a:gd name="T47" fmla="*/ 0 h 564"/>
                <a:gd name="T48" fmla="*/ 0 w 645"/>
                <a:gd name="T49" fmla="*/ 0 h 564"/>
                <a:gd name="T50" fmla="*/ 0 w 645"/>
                <a:gd name="T51" fmla="*/ 0 h 564"/>
                <a:gd name="T52" fmla="*/ 0 w 645"/>
                <a:gd name="T53" fmla="*/ 0 h 564"/>
                <a:gd name="T54" fmla="*/ 0 w 645"/>
                <a:gd name="T55" fmla="*/ 0 h 564"/>
                <a:gd name="T56" fmla="*/ 0 w 645"/>
                <a:gd name="T57" fmla="*/ 0 h 564"/>
                <a:gd name="T58" fmla="*/ 0 w 645"/>
                <a:gd name="T59" fmla="*/ 0 h 564"/>
                <a:gd name="T60" fmla="*/ 0 w 645"/>
                <a:gd name="T61" fmla="*/ 0 h 564"/>
                <a:gd name="T62" fmla="*/ 0 w 645"/>
                <a:gd name="T63" fmla="*/ 0 h 564"/>
                <a:gd name="T64" fmla="*/ 0 w 645"/>
                <a:gd name="T65" fmla="*/ 0 h 564"/>
                <a:gd name="T66" fmla="*/ 0 w 645"/>
                <a:gd name="T67" fmla="*/ 0 h 564"/>
                <a:gd name="T68" fmla="*/ 0 w 645"/>
                <a:gd name="T69" fmla="*/ 0 h 564"/>
                <a:gd name="T70" fmla="*/ 0 w 645"/>
                <a:gd name="T71" fmla="*/ 0 h 564"/>
                <a:gd name="T72" fmla="*/ 0 w 645"/>
                <a:gd name="T73" fmla="*/ 0 h 564"/>
                <a:gd name="T74" fmla="*/ 0 w 645"/>
                <a:gd name="T75" fmla="*/ 0 h 564"/>
                <a:gd name="T76" fmla="*/ 0 w 645"/>
                <a:gd name="T77" fmla="*/ 0 h 564"/>
                <a:gd name="T78" fmla="*/ 0 w 645"/>
                <a:gd name="T79" fmla="*/ 0 h 564"/>
                <a:gd name="T80" fmla="*/ 0 w 645"/>
                <a:gd name="T81" fmla="*/ 0 h 564"/>
                <a:gd name="T82" fmla="*/ 0 w 645"/>
                <a:gd name="T83" fmla="*/ 0 h 564"/>
                <a:gd name="T84" fmla="*/ 0 w 645"/>
                <a:gd name="T85" fmla="*/ 0 h 564"/>
                <a:gd name="T86" fmla="*/ 0 w 645"/>
                <a:gd name="T87" fmla="*/ 0 h 564"/>
                <a:gd name="T88" fmla="*/ 0 w 645"/>
                <a:gd name="T89" fmla="*/ 0 h 564"/>
                <a:gd name="T90" fmla="*/ 0 w 645"/>
                <a:gd name="T91" fmla="*/ 0 h 564"/>
                <a:gd name="T92" fmla="*/ 0 w 645"/>
                <a:gd name="T93" fmla="*/ 0 h 564"/>
                <a:gd name="T94" fmla="*/ 0 w 645"/>
                <a:gd name="T95" fmla="*/ 0 h 564"/>
                <a:gd name="T96" fmla="*/ 0 w 645"/>
                <a:gd name="T97" fmla="*/ 0 h 564"/>
                <a:gd name="T98" fmla="*/ 0 w 645"/>
                <a:gd name="T99" fmla="*/ 0 h 564"/>
                <a:gd name="T100" fmla="*/ 0 w 645"/>
                <a:gd name="T101" fmla="*/ 0 h 5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5"/>
                <a:gd name="T154" fmla="*/ 0 h 564"/>
                <a:gd name="T155" fmla="*/ 645 w 645"/>
                <a:gd name="T156" fmla="*/ 564 h 5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5" h="564">
                  <a:moveTo>
                    <a:pt x="645" y="182"/>
                  </a:moveTo>
                  <a:lnTo>
                    <a:pt x="645" y="182"/>
                  </a:lnTo>
                  <a:lnTo>
                    <a:pt x="644" y="163"/>
                  </a:lnTo>
                  <a:lnTo>
                    <a:pt x="642" y="144"/>
                  </a:lnTo>
                  <a:lnTo>
                    <a:pt x="639" y="127"/>
                  </a:lnTo>
                  <a:lnTo>
                    <a:pt x="635" y="111"/>
                  </a:lnTo>
                  <a:lnTo>
                    <a:pt x="629" y="95"/>
                  </a:lnTo>
                  <a:lnTo>
                    <a:pt x="623" y="81"/>
                  </a:lnTo>
                  <a:lnTo>
                    <a:pt x="615" y="68"/>
                  </a:lnTo>
                  <a:lnTo>
                    <a:pt x="606" y="55"/>
                  </a:lnTo>
                  <a:lnTo>
                    <a:pt x="595" y="40"/>
                  </a:lnTo>
                  <a:lnTo>
                    <a:pt x="582" y="29"/>
                  </a:lnTo>
                  <a:lnTo>
                    <a:pt x="570" y="19"/>
                  </a:lnTo>
                  <a:lnTo>
                    <a:pt x="557" y="12"/>
                  </a:lnTo>
                  <a:lnTo>
                    <a:pt x="544" y="6"/>
                  </a:lnTo>
                  <a:lnTo>
                    <a:pt x="533" y="3"/>
                  </a:lnTo>
                  <a:lnTo>
                    <a:pt x="521" y="1"/>
                  </a:lnTo>
                  <a:lnTo>
                    <a:pt x="508" y="0"/>
                  </a:lnTo>
                  <a:lnTo>
                    <a:pt x="498" y="0"/>
                  </a:lnTo>
                  <a:lnTo>
                    <a:pt x="488" y="1"/>
                  </a:lnTo>
                  <a:lnTo>
                    <a:pt x="466" y="7"/>
                  </a:lnTo>
                  <a:lnTo>
                    <a:pt x="446" y="14"/>
                  </a:lnTo>
                  <a:lnTo>
                    <a:pt x="427" y="23"/>
                  </a:lnTo>
                  <a:lnTo>
                    <a:pt x="409" y="33"/>
                  </a:lnTo>
                  <a:lnTo>
                    <a:pt x="390" y="45"/>
                  </a:lnTo>
                  <a:lnTo>
                    <a:pt x="358" y="63"/>
                  </a:lnTo>
                  <a:lnTo>
                    <a:pt x="341" y="74"/>
                  </a:lnTo>
                  <a:lnTo>
                    <a:pt x="332" y="76"/>
                  </a:lnTo>
                  <a:lnTo>
                    <a:pt x="322" y="78"/>
                  </a:lnTo>
                  <a:lnTo>
                    <a:pt x="313" y="76"/>
                  </a:lnTo>
                  <a:lnTo>
                    <a:pt x="303" y="74"/>
                  </a:lnTo>
                  <a:lnTo>
                    <a:pt x="286" y="63"/>
                  </a:lnTo>
                  <a:lnTo>
                    <a:pt x="241" y="38"/>
                  </a:lnTo>
                  <a:lnTo>
                    <a:pt x="217" y="23"/>
                  </a:lnTo>
                  <a:lnTo>
                    <a:pt x="191" y="12"/>
                  </a:lnTo>
                  <a:lnTo>
                    <a:pt x="176" y="7"/>
                  </a:lnTo>
                  <a:lnTo>
                    <a:pt x="163" y="3"/>
                  </a:lnTo>
                  <a:lnTo>
                    <a:pt x="149" y="1"/>
                  </a:lnTo>
                  <a:lnTo>
                    <a:pt x="135" y="0"/>
                  </a:lnTo>
                  <a:lnTo>
                    <a:pt x="123" y="0"/>
                  </a:lnTo>
                  <a:lnTo>
                    <a:pt x="111" y="3"/>
                  </a:lnTo>
                  <a:lnTo>
                    <a:pt x="100" y="6"/>
                  </a:lnTo>
                  <a:lnTo>
                    <a:pt x="88" y="10"/>
                  </a:lnTo>
                  <a:lnTo>
                    <a:pt x="77" y="16"/>
                  </a:lnTo>
                  <a:lnTo>
                    <a:pt x="65" y="25"/>
                  </a:lnTo>
                  <a:lnTo>
                    <a:pt x="54" y="35"/>
                  </a:lnTo>
                  <a:lnTo>
                    <a:pt x="42" y="46"/>
                  </a:lnTo>
                  <a:lnTo>
                    <a:pt x="32" y="59"/>
                  </a:lnTo>
                  <a:lnTo>
                    <a:pt x="23" y="74"/>
                  </a:lnTo>
                  <a:lnTo>
                    <a:pt x="16" y="88"/>
                  </a:lnTo>
                  <a:lnTo>
                    <a:pt x="10" y="104"/>
                  </a:lnTo>
                  <a:lnTo>
                    <a:pt x="6" y="121"/>
                  </a:lnTo>
                  <a:lnTo>
                    <a:pt x="3" y="138"/>
                  </a:lnTo>
                  <a:lnTo>
                    <a:pt x="0" y="157"/>
                  </a:lnTo>
                  <a:lnTo>
                    <a:pt x="0" y="176"/>
                  </a:lnTo>
                  <a:lnTo>
                    <a:pt x="0" y="199"/>
                  </a:lnTo>
                  <a:lnTo>
                    <a:pt x="3" y="223"/>
                  </a:lnTo>
                  <a:lnTo>
                    <a:pt x="8" y="249"/>
                  </a:lnTo>
                  <a:lnTo>
                    <a:pt x="13" y="274"/>
                  </a:lnTo>
                  <a:lnTo>
                    <a:pt x="21" y="300"/>
                  </a:lnTo>
                  <a:lnTo>
                    <a:pt x="29" y="324"/>
                  </a:lnTo>
                  <a:lnTo>
                    <a:pt x="39" y="349"/>
                  </a:lnTo>
                  <a:lnTo>
                    <a:pt x="49" y="373"/>
                  </a:lnTo>
                  <a:lnTo>
                    <a:pt x="60" y="396"/>
                  </a:lnTo>
                  <a:lnTo>
                    <a:pt x="73" y="419"/>
                  </a:lnTo>
                  <a:lnTo>
                    <a:pt x="84" y="441"/>
                  </a:lnTo>
                  <a:lnTo>
                    <a:pt x="97" y="461"/>
                  </a:lnTo>
                  <a:lnTo>
                    <a:pt x="110" y="480"/>
                  </a:lnTo>
                  <a:lnTo>
                    <a:pt x="123" y="497"/>
                  </a:lnTo>
                  <a:lnTo>
                    <a:pt x="136" y="513"/>
                  </a:lnTo>
                  <a:lnTo>
                    <a:pt x="149" y="526"/>
                  </a:lnTo>
                  <a:lnTo>
                    <a:pt x="160" y="536"/>
                  </a:lnTo>
                  <a:lnTo>
                    <a:pt x="171" y="545"/>
                  </a:lnTo>
                  <a:lnTo>
                    <a:pt x="182" y="551"/>
                  </a:lnTo>
                  <a:lnTo>
                    <a:pt x="192" y="556"/>
                  </a:lnTo>
                  <a:lnTo>
                    <a:pt x="201" y="559"/>
                  </a:lnTo>
                  <a:lnTo>
                    <a:pt x="211" y="562"/>
                  </a:lnTo>
                  <a:lnTo>
                    <a:pt x="220" y="564"/>
                  </a:lnTo>
                  <a:lnTo>
                    <a:pt x="228" y="564"/>
                  </a:lnTo>
                  <a:lnTo>
                    <a:pt x="243" y="562"/>
                  </a:lnTo>
                  <a:lnTo>
                    <a:pt x="257" y="559"/>
                  </a:lnTo>
                  <a:lnTo>
                    <a:pt x="270" y="554"/>
                  </a:lnTo>
                  <a:lnTo>
                    <a:pt x="282" y="548"/>
                  </a:lnTo>
                  <a:lnTo>
                    <a:pt x="292" y="541"/>
                  </a:lnTo>
                  <a:lnTo>
                    <a:pt x="299" y="533"/>
                  </a:lnTo>
                  <a:lnTo>
                    <a:pt x="309" y="523"/>
                  </a:lnTo>
                  <a:lnTo>
                    <a:pt x="310" y="522"/>
                  </a:lnTo>
                  <a:lnTo>
                    <a:pt x="316" y="519"/>
                  </a:lnTo>
                  <a:lnTo>
                    <a:pt x="322" y="517"/>
                  </a:lnTo>
                  <a:lnTo>
                    <a:pt x="328" y="519"/>
                  </a:lnTo>
                  <a:lnTo>
                    <a:pt x="332" y="523"/>
                  </a:lnTo>
                  <a:lnTo>
                    <a:pt x="334" y="525"/>
                  </a:lnTo>
                  <a:lnTo>
                    <a:pt x="336" y="529"/>
                  </a:lnTo>
                  <a:lnTo>
                    <a:pt x="342" y="535"/>
                  </a:lnTo>
                  <a:lnTo>
                    <a:pt x="351" y="543"/>
                  </a:lnTo>
                  <a:lnTo>
                    <a:pt x="361" y="551"/>
                  </a:lnTo>
                  <a:lnTo>
                    <a:pt x="371" y="556"/>
                  </a:lnTo>
                  <a:lnTo>
                    <a:pt x="384" y="561"/>
                  </a:lnTo>
                  <a:lnTo>
                    <a:pt x="398" y="562"/>
                  </a:lnTo>
                  <a:lnTo>
                    <a:pt x="411" y="561"/>
                  </a:lnTo>
                  <a:lnTo>
                    <a:pt x="426" y="556"/>
                  </a:lnTo>
                  <a:lnTo>
                    <a:pt x="442" y="548"/>
                  </a:lnTo>
                  <a:lnTo>
                    <a:pt x="459" y="536"/>
                  </a:lnTo>
                  <a:lnTo>
                    <a:pt x="482" y="516"/>
                  </a:lnTo>
                  <a:lnTo>
                    <a:pt x="504" y="494"/>
                  </a:lnTo>
                  <a:lnTo>
                    <a:pt x="522" y="473"/>
                  </a:lnTo>
                  <a:lnTo>
                    <a:pt x="541" y="451"/>
                  </a:lnTo>
                  <a:lnTo>
                    <a:pt x="557" y="428"/>
                  </a:lnTo>
                  <a:lnTo>
                    <a:pt x="573" y="407"/>
                  </a:lnTo>
                  <a:lnTo>
                    <a:pt x="586" y="383"/>
                  </a:lnTo>
                  <a:lnTo>
                    <a:pt x="599" y="360"/>
                  </a:lnTo>
                  <a:lnTo>
                    <a:pt x="609" y="337"/>
                  </a:lnTo>
                  <a:lnTo>
                    <a:pt x="619" y="314"/>
                  </a:lnTo>
                  <a:lnTo>
                    <a:pt x="626" y="291"/>
                  </a:lnTo>
                  <a:lnTo>
                    <a:pt x="634" y="268"/>
                  </a:lnTo>
                  <a:lnTo>
                    <a:pt x="638" y="245"/>
                  </a:lnTo>
                  <a:lnTo>
                    <a:pt x="642" y="223"/>
                  </a:lnTo>
                  <a:lnTo>
                    <a:pt x="644" y="202"/>
                  </a:lnTo>
                  <a:lnTo>
                    <a:pt x="645" y="182"/>
                  </a:lnTo>
                  <a:close/>
                  <a:moveTo>
                    <a:pt x="446" y="82"/>
                  </a:moveTo>
                  <a:lnTo>
                    <a:pt x="446" y="82"/>
                  </a:lnTo>
                  <a:lnTo>
                    <a:pt x="446" y="76"/>
                  </a:lnTo>
                  <a:lnTo>
                    <a:pt x="449" y="72"/>
                  </a:lnTo>
                  <a:lnTo>
                    <a:pt x="452" y="68"/>
                  </a:lnTo>
                  <a:lnTo>
                    <a:pt x="458" y="66"/>
                  </a:lnTo>
                  <a:lnTo>
                    <a:pt x="466" y="66"/>
                  </a:lnTo>
                  <a:lnTo>
                    <a:pt x="479" y="68"/>
                  </a:lnTo>
                  <a:lnTo>
                    <a:pt x="489" y="69"/>
                  </a:lnTo>
                  <a:lnTo>
                    <a:pt x="498" y="72"/>
                  </a:lnTo>
                  <a:lnTo>
                    <a:pt x="508" y="76"/>
                  </a:lnTo>
                  <a:lnTo>
                    <a:pt x="518" y="84"/>
                  </a:lnTo>
                  <a:lnTo>
                    <a:pt x="528" y="92"/>
                  </a:lnTo>
                  <a:lnTo>
                    <a:pt x="537" y="102"/>
                  </a:lnTo>
                  <a:lnTo>
                    <a:pt x="546" y="120"/>
                  </a:lnTo>
                  <a:lnTo>
                    <a:pt x="551" y="136"/>
                  </a:lnTo>
                  <a:lnTo>
                    <a:pt x="554" y="150"/>
                  </a:lnTo>
                  <a:lnTo>
                    <a:pt x="556" y="163"/>
                  </a:lnTo>
                  <a:lnTo>
                    <a:pt x="554" y="179"/>
                  </a:lnTo>
                  <a:lnTo>
                    <a:pt x="553" y="185"/>
                  </a:lnTo>
                  <a:lnTo>
                    <a:pt x="550" y="189"/>
                  </a:lnTo>
                  <a:lnTo>
                    <a:pt x="547" y="192"/>
                  </a:lnTo>
                  <a:lnTo>
                    <a:pt x="544" y="193"/>
                  </a:lnTo>
                  <a:lnTo>
                    <a:pt x="540" y="195"/>
                  </a:lnTo>
                  <a:lnTo>
                    <a:pt x="535" y="193"/>
                  </a:lnTo>
                  <a:lnTo>
                    <a:pt x="531" y="192"/>
                  </a:lnTo>
                  <a:lnTo>
                    <a:pt x="527" y="187"/>
                  </a:lnTo>
                  <a:lnTo>
                    <a:pt x="525" y="182"/>
                  </a:lnTo>
                  <a:lnTo>
                    <a:pt x="527" y="177"/>
                  </a:lnTo>
                  <a:lnTo>
                    <a:pt x="527" y="176"/>
                  </a:lnTo>
                  <a:lnTo>
                    <a:pt x="527" y="174"/>
                  </a:lnTo>
                  <a:lnTo>
                    <a:pt x="528" y="163"/>
                  </a:lnTo>
                  <a:lnTo>
                    <a:pt x="528" y="154"/>
                  </a:lnTo>
                  <a:lnTo>
                    <a:pt x="525" y="143"/>
                  </a:lnTo>
                  <a:lnTo>
                    <a:pt x="521" y="131"/>
                  </a:lnTo>
                  <a:lnTo>
                    <a:pt x="514" y="117"/>
                  </a:lnTo>
                  <a:lnTo>
                    <a:pt x="508" y="110"/>
                  </a:lnTo>
                  <a:lnTo>
                    <a:pt x="502" y="104"/>
                  </a:lnTo>
                  <a:lnTo>
                    <a:pt x="495" y="101"/>
                  </a:lnTo>
                  <a:lnTo>
                    <a:pt x="489" y="97"/>
                  </a:lnTo>
                  <a:lnTo>
                    <a:pt x="476" y="94"/>
                  </a:lnTo>
                  <a:lnTo>
                    <a:pt x="466" y="94"/>
                  </a:lnTo>
                  <a:lnTo>
                    <a:pt x="462" y="94"/>
                  </a:lnTo>
                  <a:lnTo>
                    <a:pt x="460" y="94"/>
                  </a:lnTo>
                  <a:lnTo>
                    <a:pt x="456" y="92"/>
                  </a:lnTo>
                  <a:lnTo>
                    <a:pt x="450" y="91"/>
                  </a:lnTo>
                  <a:lnTo>
                    <a:pt x="447" y="87"/>
                  </a:lnTo>
                  <a:lnTo>
                    <a:pt x="446" y="8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41" name="Freeform 8"/>
            <p:cNvSpPr>
              <a:spLocks noEditPoints="1"/>
            </p:cNvSpPr>
            <p:nvPr/>
          </p:nvSpPr>
          <p:spPr bwMode="auto">
            <a:xfrm>
              <a:off x="180" y="1035"/>
              <a:ext cx="349" cy="418"/>
            </a:xfrm>
            <a:custGeom>
              <a:avLst/>
              <a:gdLst>
                <a:gd name="T0" fmla="*/ 1 w 698"/>
                <a:gd name="T1" fmla="*/ 1 h 836"/>
                <a:gd name="T2" fmla="*/ 1 w 698"/>
                <a:gd name="T3" fmla="*/ 1 h 836"/>
                <a:gd name="T4" fmla="*/ 1 w 698"/>
                <a:gd name="T5" fmla="*/ 1 h 836"/>
                <a:gd name="T6" fmla="*/ 1 w 698"/>
                <a:gd name="T7" fmla="*/ 1 h 836"/>
                <a:gd name="T8" fmla="*/ 1 w 698"/>
                <a:gd name="T9" fmla="*/ 1 h 836"/>
                <a:gd name="T10" fmla="*/ 1 w 698"/>
                <a:gd name="T11" fmla="*/ 1 h 836"/>
                <a:gd name="T12" fmla="*/ 1 w 698"/>
                <a:gd name="T13" fmla="*/ 1 h 836"/>
                <a:gd name="T14" fmla="*/ 1 w 698"/>
                <a:gd name="T15" fmla="*/ 1 h 836"/>
                <a:gd name="T16" fmla="*/ 1 w 698"/>
                <a:gd name="T17" fmla="*/ 1 h 836"/>
                <a:gd name="T18" fmla="*/ 1 w 698"/>
                <a:gd name="T19" fmla="*/ 1 h 836"/>
                <a:gd name="T20" fmla="*/ 1 w 698"/>
                <a:gd name="T21" fmla="*/ 1 h 836"/>
                <a:gd name="T22" fmla="*/ 1 w 698"/>
                <a:gd name="T23" fmla="*/ 1 h 836"/>
                <a:gd name="T24" fmla="*/ 1 w 698"/>
                <a:gd name="T25" fmla="*/ 1 h 836"/>
                <a:gd name="T26" fmla="*/ 1 w 698"/>
                <a:gd name="T27" fmla="*/ 1 h 836"/>
                <a:gd name="T28" fmla="*/ 1 w 698"/>
                <a:gd name="T29" fmla="*/ 1 h 836"/>
                <a:gd name="T30" fmla="*/ 1 w 698"/>
                <a:gd name="T31" fmla="*/ 1 h 836"/>
                <a:gd name="T32" fmla="*/ 0 w 698"/>
                <a:gd name="T33" fmla="*/ 1 h 836"/>
                <a:gd name="T34" fmla="*/ 1 w 698"/>
                <a:gd name="T35" fmla="*/ 1 h 836"/>
                <a:gd name="T36" fmla="*/ 1 w 698"/>
                <a:gd name="T37" fmla="*/ 1 h 836"/>
                <a:gd name="T38" fmla="*/ 1 w 698"/>
                <a:gd name="T39" fmla="*/ 1 h 836"/>
                <a:gd name="T40" fmla="*/ 1 w 698"/>
                <a:gd name="T41" fmla="*/ 1 h 836"/>
                <a:gd name="T42" fmla="*/ 1 w 698"/>
                <a:gd name="T43" fmla="*/ 1 h 836"/>
                <a:gd name="T44" fmla="*/ 1 w 698"/>
                <a:gd name="T45" fmla="*/ 1 h 836"/>
                <a:gd name="T46" fmla="*/ 1 w 698"/>
                <a:gd name="T47" fmla="*/ 1 h 836"/>
                <a:gd name="T48" fmla="*/ 1 w 698"/>
                <a:gd name="T49" fmla="*/ 1 h 836"/>
                <a:gd name="T50" fmla="*/ 1 w 698"/>
                <a:gd name="T51" fmla="*/ 1 h 836"/>
                <a:gd name="T52" fmla="*/ 1 w 698"/>
                <a:gd name="T53" fmla="*/ 1 h 836"/>
                <a:gd name="T54" fmla="*/ 1 w 698"/>
                <a:gd name="T55" fmla="*/ 1 h 836"/>
                <a:gd name="T56" fmla="*/ 1 w 698"/>
                <a:gd name="T57" fmla="*/ 1 h 836"/>
                <a:gd name="T58" fmla="*/ 1 w 698"/>
                <a:gd name="T59" fmla="*/ 1 h 836"/>
                <a:gd name="T60" fmla="*/ 1 w 698"/>
                <a:gd name="T61" fmla="*/ 1 h 836"/>
                <a:gd name="T62" fmla="*/ 1 w 698"/>
                <a:gd name="T63" fmla="*/ 1 h 836"/>
                <a:gd name="T64" fmla="*/ 1 w 698"/>
                <a:gd name="T65" fmla="*/ 1 h 836"/>
                <a:gd name="T66" fmla="*/ 1 w 698"/>
                <a:gd name="T67" fmla="*/ 1 h 836"/>
                <a:gd name="T68" fmla="*/ 1 w 698"/>
                <a:gd name="T69" fmla="*/ 1 h 836"/>
                <a:gd name="T70" fmla="*/ 1 w 698"/>
                <a:gd name="T71" fmla="*/ 1 h 836"/>
                <a:gd name="T72" fmla="*/ 1 w 698"/>
                <a:gd name="T73" fmla="*/ 1 h 836"/>
                <a:gd name="T74" fmla="*/ 1 w 698"/>
                <a:gd name="T75" fmla="*/ 1 h 836"/>
                <a:gd name="T76" fmla="*/ 1 w 698"/>
                <a:gd name="T77" fmla="*/ 1 h 836"/>
                <a:gd name="T78" fmla="*/ 1 w 698"/>
                <a:gd name="T79" fmla="*/ 1 h 836"/>
                <a:gd name="T80" fmla="*/ 1 w 698"/>
                <a:gd name="T81" fmla="*/ 1 h 836"/>
                <a:gd name="T82" fmla="*/ 1 w 698"/>
                <a:gd name="T83" fmla="*/ 1 h 836"/>
                <a:gd name="T84" fmla="*/ 1 w 698"/>
                <a:gd name="T85" fmla="*/ 1 h 836"/>
                <a:gd name="T86" fmla="*/ 1 w 698"/>
                <a:gd name="T87" fmla="*/ 1 h 836"/>
                <a:gd name="T88" fmla="*/ 1 w 698"/>
                <a:gd name="T89" fmla="*/ 1 h 836"/>
                <a:gd name="T90" fmla="*/ 1 w 698"/>
                <a:gd name="T91" fmla="*/ 1 h 836"/>
                <a:gd name="T92" fmla="*/ 1 w 698"/>
                <a:gd name="T93" fmla="*/ 1 h 836"/>
                <a:gd name="T94" fmla="*/ 1 w 698"/>
                <a:gd name="T95" fmla="*/ 1 h 836"/>
                <a:gd name="T96" fmla="*/ 1 w 698"/>
                <a:gd name="T97" fmla="*/ 1 h 836"/>
                <a:gd name="T98" fmla="*/ 1 w 698"/>
                <a:gd name="T99" fmla="*/ 1 h 836"/>
                <a:gd name="T100" fmla="*/ 1 w 698"/>
                <a:gd name="T101" fmla="*/ 1 h 836"/>
                <a:gd name="T102" fmla="*/ 1 w 698"/>
                <a:gd name="T103" fmla="*/ 1 h 836"/>
                <a:gd name="T104" fmla="*/ 1 w 698"/>
                <a:gd name="T105" fmla="*/ 1 h 836"/>
                <a:gd name="T106" fmla="*/ 1 w 698"/>
                <a:gd name="T107" fmla="*/ 1 h 836"/>
                <a:gd name="T108" fmla="*/ 1 w 698"/>
                <a:gd name="T109" fmla="*/ 1 h 836"/>
                <a:gd name="T110" fmla="*/ 1 w 698"/>
                <a:gd name="T111" fmla="*/ 1 h 8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8"/>
                <a:gd name="T169" fmla="*/ 0 h 836"/>
                <a:gd name="T170" fmla="*/ 698 w 698"/>
                <a:gd name="T171" fmla="*/ 836 h 8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8" h="836">
                  <a:moveTo>
                    <a:pt x="655" y="283"/>
                  </a:moveTo>
                  <a:lnTo>
                    <a:pt x="655" y="283"/>
                  </a:lnTo>
                  <a:lnTo>
                    <a:pt x="640" y="267"/>
                  </a:lnTo>
                  <a:lnTo>
                    <a:pt x="626" y="254"/>
                  </a:lnTo>
                  <a:lnTo>
                    <a:pt x="611" y="242"/>
                  </a:lnTo>
                  <a:lnTo>
                    <a:pt x="596" y="234"/>
                  </a:lnTo>
                  <a:lnTo>
                    <a:pt x="581" y="226"/>
                  </a:lnTo>
                  <a:lnTo>
                    <a:pt x="565" y="222"/>
                  </a:lnTo>
                  <a:lnTo>
                    <a:pt x="551" y="219"/>
                  </a:lnTo>
                  <a:lnTo>
                    <a:pt x="535" y="218"/>
                  </a:lnTo>
                  <a:lnTo>
                    <a:pt x="518" y="219"/>
                  </a:lnTo>
                  <a:lnTo>
                    <a:pt x="502" y="222"/>
                  </a:lnTo>
                  <a:lnTo>
                    <a:pt x="486" y="226"/>
                  </a:lnTo>
                  <a:lnTo>
                    <a:pt x="470" y="231"/>
                  </a:lnTo>
                  <a:lnTo>
                    <a:pt x="456" y="238"/>
                  </a:lnTo>
                  <a:lnTo>
                    <a:pt x="441" y="245"/>
                  </a:lnTo>
                  <a:lnTo>
                    <a:pt x="415" y="259"/>
                  </a:lnTo>
                  <a:lnTo>
                    <a:pt x="374" y="284"/>
                  </a:lnTo>
                  <a:lnTo>
                    <a:pt x="379" y="257"/>
                  </a:lnTo>
                  <a:lnTo>
                    <a:pt x="382" y="226"/>
                  </a:lnTo>
                  <a:lnTo>
                    <a:pt x="410" y="222"/>
                  </a:lnTo>
                  <a:lnTo>
                    <a:pt x="424" y="219"/>
                  </a:lnTo>
                  <a:lnTo>
                    <a:pt x="438" y="213"/>
                  </a:lnTo>
                  <a:lnTo>
                    <a:pt x="454" y="208"/>
                  </a:lnTo>
                  <a:lnTo>
                    <a:pt x="469" y="199"/>
                  </a:lnTo>
                  <a:lnTo>
                    <a:pt x="483" y="189"/>
                  </a:lnTo>
                  <a:lnTo>
                    <a:pt x="496" y="177"/>
                  </a:lnTo>
                  <a:lnTo>
                    <a:pt x="505" y="169"/>
                  </a:lnTo>
                  <a:lnTo>
                    <a:pt x="512" y="159"/>
                  </a:lnTo>
                  <a:lnTo>
                    <a:pt x="519" y="148"/>
                  </a:lnTo>
                  <a:lnTo>
                    <a:pt x="525" y="138"/>
                  </a:lnTo>
                  <a:lnTo>
                    <a:pt x="534" y="118"/>
                  </a:lnTo>
                  <a:lnTo>
                    <a:pt x="539" y="97"/>
                  </a:lnTo>
                  <a:lnTo>
                    <a:pt x="544" y="78"/>
                  </a:lnTo>
                  <a:lnTo>
                    <a:pt x="547" y="59"/>
                  </a:lnTo>
                  <a:lnTo>
                    <a:pt x="548" y="30"/>
                  </a:lnTo>
                  <a:lnTo>
                    <a:pt x="547" y="16"/>
                  </a:lnTo>
                  <a:lnTo>
                    <a:pt x="545" y="12"/>
                  </a:lnTo>
                  <a:lnTo>
                    <a:pt x="544" y="7"/>
                  </a:lnTo>
                  <a:lnTo>
                    <a:pt x="539" y="4"/>
                  </a:lnTo>
                  <a:lnTo>
                    <a:pt x="535" y="4"/>
                  </a:lnTo>
                  <a:lnTo>
                    <a:pt x="522" y="3"/>
                  </a:lnTo>
                  <a:lnTo>
                    <a:pt x="493" y="4"/>
                  </a:lnTo>
                  <a:lnTo>
                    <a:pt x="474" y="7"/>
                  </a:lnTo>
                  <a:lnTo>
                    <a:pt x="454" y="12"/>
                  </a:lnTo>
                  <a:lnTo>
                    <a:pt x="434" y="17"/>
                  </a:lnTo>
                  <a:lnTo>
                    <a:pt x="412" y="27"/>
                  </a:lnTo>
                  <a:lnTo>
                    <a:pt x="402" y="33"/>
                  </a:lnTo>
                  <a:lnTo>
                    <a:pt x="392" y="39"/>
                  </a:lnTo>
                  <a:lnTo>
                    <a:pt x="382" y="46"/>
                  </a:lnTo>
                  <a:lnTo>
                    <a:pt x="374" y="55"/>
                  </a:lnTo>
                  <a:lnTo>
                    <a:pt x="362" y="68"/>
                  </a:lnTo>
                  <a:lnTo>
                    <a:pt x="353" y="81"/>
                  </a:lnTo>
                  <a:lnTo>
                    <a:pt x="345" y="69"/>
                  </a:lnTo>
                  <a:lnTo>
                    <a:pt x="335" y="58"/>
                  </a:lnTo>
                  <a:lnTo>
                    <a:pt x="323" y="48"/>
                  </a:lnTo>
                  <a:lnTo>
                    <a:pt x="312" y="40"/>
                  </a:lnTo>
                  <a:lnTo>
                    <a:pt x="300" y="32"/>
                  </a:lnTo>
                  <a:lnTo>
                    <a:pt x="288" y="26"/>
                  </a:lnTo>
                  <a:lnTo>
                    <a:pt x="265" y="16"/>
                  </a:lnTo>
                  <a:lnTo>
                    <a:pt x="244" y="9"/>
                  </a:lnTo>
                  <a:lnTo>
                    <a:pt x="226" y="4"/>
                  </a:lnTo>
                  <a:lnTo>
                    <a:pt x="209" y="0"/>
                  </a:lnTo>
                  <a:lnTo>
                    <a:pt x="205" y="1"/>
                  </a:lnTo>
                  <a:lnTo>
                    <a:pt x="200" y="3"/>
                  </a:lnTo>
                  <a:lnTo>
                    <a:pt x="196" y="6"/>
                  </a:lnTo>
                  <a:lnTo>
                    <a:pt x="195" y="10"/>
                  </a:lnTo>
                  <a:lnTo>
                    <a:pt x="189" y="32"/>
                  </a:lnTo>
                  <a:lnTo>
                    <a:pt x="186" y="53"/>
                  </a:lnTo>
                  <a:lnTo>
                    <a:pt x="185" y="82"/>
                  </a:lnTo>
                  <a:lnTo>
                    <a:pt x="186" y="105"/>
                  </a:lnTo>
                  <a:lnTo>
                    <a:pt x="190" y="130"/>
                  </a:lnTo>
                  <a:lnTo>
                    <a:pt x="193" y="141"/>
                  </a:lnTo>
                  <a:lnTo>
                    <a:pt x="198" y="154"/>
                  </a:lnTo>
                  <a:lnTo>
                    <a:pt x="203" y="166"/>
                  </a:lnTo>
                  <a:lnTo>
                    <a:pt x="211" y="179"/>
                  </a:lnTo>
                  <a:lnTo>
                    <a:pt x="219" y="192"/>
                  </a:lnTo>
                  <a:lnTo>
                    <a:pt x="229" y="202"/>
                  </a:lnTo>
                  <a:lnTo>
                    <a:pt x="241" y="212"/>
                  </a:lnTo>
                  <a:lnTo>
                    <a:pt x="252" y="222"/>
                  </a:lnTo>
                  <a:lnTo>
                    <a:pt x="265" y="229"/>
                  </a:lnTo>
                  <a:lnTo>
                    <a:pt x="277" y="236"/>
                  </a:lnTo>
                  <a:lnTo>
                    <a:pt x="301" y="246"/>
                  </a:lnTo>
                  <a:lnTo>
                    <a:pt x="317" y="252"/>
                  </a:lnTo>
                  <a:lnTo>
                    <a:pt x="330" y="257"/>
                  </a:lnTo>
                  <a:lnTo>
                    <a:pt x="350" y="261"/>
                  </a:lnTo>
                  <a:lnTo>
                    <a:pt x="345" y="295"/>
                  </a:lnTo>
                  <a:lnTo>
                    <a:pt x="336" y="291"/>
                  </a:lnTo>
                  <a:lnTo>
                    <a:pt x="326" y="285"/>
                  </a:lnTo>
                  <a:lnTo>
                    <a:pt x="294" y="267"/>
                  </a:lnTo>
                  <a:lnTo>
                    <a:pt x="275" y="255"/>
                  </a:lnTo>
                  <a:lnTo>
                    <a:pt x="255" y="244"/>
                  </a:lnTo>
                  <a:lnTo>
                    <a:pt x="234" y="234"/>
                  </a:lnTo>
                  <a:lnTo>
                    <a:pt x="211" y="226"/>
                  </a:lnTo>
                  <a:lnTo>
                    <a:pt x="187" y="221"/>
                  </a:lnTo>
                  <a:lnTo>
                    <a:pt x="175" y="219"/>
                  </a:lnTo>
                  <a:lnTo>
                    <a:pt x="162" y="218"/>
                  </a:lnTo>
                  <a:lnTo>
                    <a:pt x="147" y="219"/>
                  </a:lnTo>
                  <a:lnTo>
                    <a:pt x="133" y="221"/>
                  </a:lnTo>
                  <a:lnTo>
                    <a:pt x="120" y="225"/>
                  </a:lnTo>
                  <a:lnTo>
                    <a:pt x="105" y="231"/>
                  </a:lnTo>
                  <a:lnTo>
                    <a:pt x="91" y="238"/>
                  </a:lnTo>
                  <a:lnTo>
                    <a:pt x="76" y="248"/>
                  </a:lnTo>
                  <a:lnTo>
                    <a:pt x="63" y="259"/>
                  </a:lnTo>
                  <a:lnTo>
                    <a:pt x="49" y="272"/>
                  </a:lnTo>
                  <a:lnTo>
                    <a:pt x="37" y="288"/>
                  </a:lnTo>
                  <a:lnTo>
                    <a:pt x="27" y="306"/>
                  </a:lnTo>
                  <a:lnTo>
                    <a:pt x="19" y="323"/>
                  </a:lnTo>
                  <a:lnTo>
                    <a:pt x="12" y="342"/>
                  </a:lnTo>
                  <a:lnTo>
                    <a:pt x="7" y="360"/>
                  </a:lnTo>
                  <a:lnTo>
                    <a:pt x="3" y="379"/>
                  </a:lnTo>
                  <a:lnTo>
                    <a:pt x="1" y="399"/>
                  </a:lnTo>
                  <a:lnTo>
                    <a:pt x="0" y="421"/>
                  </a:lnTo>
                  <a:lnTo>
                    <a:pt x="1" y="447"/>
                  </a:lnTo>
                  <a:lnTo>
                    <a:pt x="4" y="473"/>
                  </a:lnTo>
                  <a:lnTo>
                    <a:pt x="9" y="499"/>
                  </a:lnTo>
                  <a:lnTo>
                    <a:pt x="14" y="526"/>
                  </a:lnTo>
                  <a:lnTo>
                    <a:pt x="22" y="552"/>
                  </a:lnTo>
                  <a:lnTo>
                    <a:pt x="30" y="578"/>
                  </a:lnTo>
                  <a:lnTo>
                    <a:pt x="40" y="604"/>
                  </a:lnTo>
                  <a:lnTo>
                    <a:pt x="52" y="630"/>
                  </a:lnTo>
                  <a:lnTo>
                    <a:pt x="63" y="654"/>
                  </a:lnTo>
                  <a:lnTo>
                    <a:pt x="75" y="677"/>
                  </a:lnTo>
                  <a:lnTo>
                    <a:pt x="88" y="701"/>
                  </a:lnTo>
                  <a:lnTo>
                    <a:pt x="102" y="721"/>
                  </a:lnTo>
                  <a:lnTo>
                    <a:pt x="115" y="741"/>
                  </a:lnTo>
                  <a:lnTo>
                    <a:pt x="130" y="760"/>
                  </a:lnTo>
                  <a:lnTo>
                    <a:pt x="143" y="775"/>
                  </a:lnTo>
                  <a:lnTo>
                    <a:pt x="157" y="790"/>
                  </a:lnTo>
                  <a:lnTo>
                    <a:pt x="170" y="801"/>
                  </a:lnTo>
                  <a:lnTo>
                    <a:pt x="183" y="811"/>
                  </a:lnTo>
                  <a:lnTo>
                    <a:pt x="195" y="819"/>
                  </a:lnTo>
                  <a:lnTo>
                    <a:pt x="208" y="826"/>
                  </a:lnTo>
                  <a:lnTo>
                    <a:pt x="219" y="830"/>
                  </a:lnTo>
                  <a:lnTo>
                    <a:pt x="232" y="833"/>
                  </a:lnTo>
                  <a:lnTo>
                    <a:pt x="244" y="836"/>
                  </a:lnTo>
                  <a:lnTo>
                    <a:pt x="255" y="836"/>
                  </a:lnTo>
                  <a:lnTo>
                    <a:pt x="271" y="835"/>
                  </a:lnTo>
                  <a:lnTo>
                    <a:pt x="286" y="832"/>
                  </a:lnTo>
                  <a:lnTo>
                    <a:pt x="300" y="827"/>
                  </a:lnTo>
                  <a:lnTo>
                    <a:pt x="312" y="822"/>
                  </a:lnTo>
                  <a:lnTo>
                    <a:pt x="323" y="816"/>
                  </a:lnTo>
                  <a:lnTo>
                    <a:pt x="332" y="809"/>
                  </a:lnTo>
                  <a:lnTo>
                    <a:pt x="348" y="796"/>
                  </a:lnTo>
                  <a:lnTo>
                    <a:pt x="361" y="809"/>
                  </a:lnTo>
                  <a:lnTo>
                    <a:pt x="372" y="817"/>
                  </a:lnTo>
                  <a:lnTo>
                    <a:pt x="388" y="826"/>
                  </a:lnTo>
                  <a:lnTo>
                    <a:pt x="397" y="829"/>
                  </a:lnTo>
                  <a:lnTo>
                    <a:pt x="405" y="832"/>
                  </a:lnTo>
                  <a:lnTo>
                    <a:pt x="415" y="833"/>
                  </a:lnTo>
                  <a:lnTo>
                    <a:pt x="425" y="835"/>
                  </a:lnTo>
                  <a:lnTo>
                    <a:pt x="434" y="833"/>
                  </a:lnTo>
                  <a:lnTo>
                    <a:pt x="444" y="832"/>
                  </a:lnTo>
                  <a:lnTo>
                    <a:pt x="453" y="830"/>
                  </a:lnTo>
                  <a:lnTo>
                    <a:pt x="463" y="826"/>
                  </a:lnTo>
                  <a:lnTo>
                    <a:pt x="473" y="822"/>
                  </a:lnTo>
                  <a:lnTo>
                    <a:pt x="483" y="816"/>
                  </a:lnTo>
                  <a:lnTo>
                    <a:pt x="493" y="809"/>
                  </a:lnTo>
                  <a:lnTo>
                    <a:pt x="503" y="801"/>
                  </a:lnTo>
                  <a:lnTo>
                    <a:pt x="528" y="780"/>
                  </a:lnTo>
                  <a:lnTo>
                    <a:pt x="549" y="758"/>
                  </a:lnTo>
                  <a:lnTo>
                    <a:pt x="570" y="735"/>
                  </a:lnTo>
                  <a:lnTo>
                    <a:pt x="588" y="712"/>
                  </a:lnTo>
                  <a:lnTo>
                    <a:pt x="607" y="689"/>
                  </a:lnTo>
                  <a:lnTo>
                    <a:pt x="623" y="666"/>
                  </a:lnTo>
                  <a:lnTo>
                    <a:pt x="637" y="641"/>
                  </a:lnTo>
                  <a:lnTo>
                    <a:pt x="650" y="617"/>
                  </a:lnTo>
                  <a:lnTo>
                    <a:pt x="661" y="592"/>
                  </a:lnTo>
                  <a:lnTo>
                    <a:pt x="671" y="568"/>
                  </a:lnTo>
                  <a:lnTo>
                    <a:pt x="679" y="543"/>
                  </a:lnTo>
                  <a:lnTo>
                    <a:pt x="686" y="519"/>
                  </a:lnTo>
                  <a:lnTo>
                    <a:pt x="691" y="496"/>
                  </a:lnTo>
                  <a:lnTo>
                    <a:pt x="695" y="473"/>
                  </a:lnTo>
                  <a:lnTo>
                    <a:pt x="698" y="450"/>
                  </a:lnTo>
                  <a:lnTo>
                    <a:pt x="698" y="427"/>
                  </a:lnTo>
                  <a:lnTo>
                    <a:pt x="698" y="406"/>
                  </a:lnTo>
                  <a:lnTo>
                    <a:pt x="695" y="386"/>
                  </a:lnTo>
                  <a:lnTo>
                    <a:pt x="692" y="366"/>
                  </a:lnTo>
                  <a:lnTo>
                    <a:pt x="688" y="347"/>
                  </a:lnTo>
                  <a:lnTo>
                    <a:pt x="682" y="330"/>
                  </a:lnTo>
                  <a:lnTo>
                    <a:pt x="673" y="314"/>
                  </a:lnTo>
                  <a:lnTo>
                    <a:pt x="665" y="298"/>
                  </a:lnTo>
                  <a:lnTo>
                    <a:pt x="655" y="283"/>
                  </a:lnTo>
                  <a:close/>
                  <a:moveTo>
                    <a:pt x="378" y="788"/>
                  </a:moveTo>
                  <a:lnTo>
                    <a:pt x="378" y="788"/>
                  </a:lnTo>
                  <a:lnTo>
                    <a:pt x="369" y="780"/>
                  </a:lnTo>
                  <a:lnTo>
                    <a:pt x="363" y="774"/>
                  </a:lnTo>
                  <a:lnTo>
                    <a:pt x="361" y="770"/>
                  </a:lnTo>
                  <a:lnTo>
                    <a:pt x="359" y="768"/>
                  </a:lnTo>
                  <a:lnTo>
                    <a:pt x="355" y="764"/>
                  </a:lnTo>
                  <a:lnTo>
                    <a:pt x="349" y="762"/>
                  </a:lnTo>
                  <a:lnTo>
                    <a:pt x="343" y="764"/>
                  </a:lnTo>
                  <a:lnTo>
                    <a:pt x="337" y="767"/>
                  </a:lnTo>
                  <a:lnTo>
                    <a:pt x="336" y="768"/>
                  </a:lnTo>
                  <a:lnTo>
                    <a:pt x="326" y="778"/>
                  </a:lnTo>
                  <a:lnTo>
                    <a:pt x="319" y="786"/>
                  </a:lnTo>
                  <a:lnTo>
                    <a:pt x="309" y="793"/>
                  </a:lnTo>
                  <a:lnTo>
                    <a:pt x="297" y="799"/>
                  </a:lnTo>
                  <a:lnTo>
                    <a:pt x="284" y="804"/>
                  </a:lnTo>
                  <a:lnTo>
                    <a:pt x="270" y="807"/>
                  </a:lnTo>
                  <a:lnTo>
                    <a:pt x="255" y="809"/>
                  </a:lnTo>
                  <a:lnTo>
                    <a:pt x="247" y="809"/>
                  </a:lnTo>
                  <a:lnTo>
                    <a:pt x="238" y="807"/>
                  </a:lnTo>
                  <a:lnTo>
                    <a:pt x="228" y="804"/>
                  </a:lnTo>
                  <a:lnTo>
                    <a:pt x="219" y="801"/>
                  </a:lnTo>
                  <a:lnTo>
                    <a:pt x="209" y="796"/>
                  </a:lnTo>
                  <a:lnTo>
                    <a:pt x="198" y="790"/>
                  </a:lnTo>
                  <a:lnTo>
                    <a:pt x="187" y="781"/>
                  </a:lnTo>
                  <a:lnTo>
                    <a:pt x="176" y="771"/>
                  </a:lnTo>
                  <a:lnTo>
                    <a:pt x="163" y="758"/>
                  </a:lnTo>
                  <a:lnTo>
                    <a:pt x="150" y="742"/>
                  </a:lnTo>
                  <a:lnTo>
                    <a:pt x="137" y="725"/>
                  </a:lnTo>
                  <a:lnTo>
                    <a:pt x="124" y="706"/>
                  </a:lnTo>
                  <a:lnTo>
                    <a:pt x="111" y="686"/>
                  </a:lnTo>
                  <a:lnTo>
                    <a:pt x="100" y="664"/>
                  </a:lnTo>
                  <a:lnTo>
                    <a:pt x="87" y="641"/>
                  </a:lnTo>
                  <a:lnTo>
                    <a:pt x="76" y="618"/>
                  </a:lnTo>
                  <a:lnTo>
                    <a:pt x="66" y="594"/>
                  </a:lnTo>
                  <a:lnTo>
                    <a:pt x="56" y="569"/>
                  </a:lnTo>
                  <a:lnTo>
                    <a:pt x="48" y="545"/>
                  </a:lnTo>
                  <a:lnTo>
                    <a:pt x="40" y="519"/>
                  </a:lnTo>
                  <a:lnTo>
                    <a:pt x="35" y="494"/>
                  </a:lnTo>
                  <a:lnTo>
                    <a:pt x="30" y="468"/>
                  </a:lnTo>
                  <a:lnTo>
                    <a:pt x="27" y="444"/>
                  </a:lnTo>
                  <a:lnTo>
                    <a:pt x="27" y="421"/>
                  </a:lnTo>
                  <a:lnTo>
                    <a:pt x="27" y="402"/>
                  </a:lnTo>
                  <a:lnTo>
                    <a:pt x="30" y="383"/>
                  </a:lnTo>
                  <a:lnTo>
                    <a:pt x="33" y="366"/>
                  </a:lnTo>
                  <a:lnTo>
                    <a:pt x="37" y="349"/>
                  </a:lnTo>
                  <a:lnTo>
                    <a:pt x="43" y="333"/>
                  </a:lnTo>
                  <a:lnTo>
                    <a:pt x="50" y="319"/>
                  </a:lnTo>
                  <a:lnTo>
                    <a:pt x="59" y="304"/>
                  </a:lnTo>
                  <a:lnTo>
                    <a:pt x="69" y="291"/>
                  </a:lnTo>
                  <a:lnTo>
                    <a:pt x="81" y="280"/>
                  </a:lnTo>
                  <a:lnTo>
                    <a:pt x="92" y="270"/>
                  </a:lnTo>
                  <a:lnTo>
                    <a:pt x="104" y="261"/>
                  </a:lnTo>
                  <a:lnTo>
                    <a:pt x="115" y="255"/>
                  </a:lnTo>
                  <a:lnTo>
                    <a:pt x="127" y="251"/>
                  </a:lnTo>
                  <a:lnTo>
                    <a:pt x="138" y="248"/>
                  </a:lnTo>
                  <a:lnTo>
                    <a:pt x="150" y="245"/>
                  </a:lnTo>
                  <a:lnTo>
                    <a:pt x="162" y="245"/>
                  </a:lnTo>
                  <a:lnTo>
                    <a:pt x="176" y="246"/>
                  </a:lnTo>
                  <a:lnTo>
                    <a:pt x="190" y="248"/>
                  </a:lnTo>
                  <a:lnTo>
                    <a:pt x="203" y="252"/>
                  </a:lnTo>
                  <a:lnTo>
                    <a:pt x="218" y="257"/>
                  </a:lnTo>
                  <a:lnTo>
                    <a:pt x="244" y="268"/>
                  </a:lnTo>
                  <a:lnTo>
                    <a:pt x="268" y="283"/>
                  </a:lnTo>
                  <a:lnTo>
                    <a:pt x="313" y="308"/>
                  </a:lnTo>
                  <a:lnTo>
                    <a:pt x="330" y="319"/>
                  </a:lnTo>
                  <a:lnTo>
                    <a:pt x="340" y="321"/>
                  </a:lnTo>
                  <a:lnTo>
                    <a:pt x="349" y="323"/>
                  </a:lnTo>
                  <a:lnTo>
                    <a:pt x="359" y="321"/>
                  </a:lnTo>
                  <a:lnTo>
                    <a:pt x="368" y="319"/>
                  </a:lnTo>
                  <a:lnTo>
                    <a:pt x="385" y="308"/>
                  </a:lnTo>
                  <a:lnTo>
                    <a:pt x="417" y="290"/>
                  </a:lnTo>
                  <a:lnTo>
                    <a:pt x="436" y="278"/>
                  </a:lnTo>
                  <a:lnTo>
                    <a:pt x="454" y="268"/>
                  </a:lnTo>
                  <a:lnTo>
                    <a:pt x="473" y="259"/>
                  </a:lnTo>
                  <a:lnTo>
                    <a:pt x="493" y="252"/>
                  </a:lnTo>
                  <a:lnTo>
                    <a:pt x="515" y="246"/>
                  </a:lnTo>
                  <a:lnTo>
                    <a:pt x="525" y="245"/>
                  </a:lnTo>
                  <a:lnTo>
                    <a:pt x="535" y="245"/>
                  </a:lnTo>
                  <a:lnTo>
                    <a:pt x="548" y="246"/>
                  </a:lnTo>
                  <a:lnTo>
                    <a:pt x="560" y="248"/>
                  </a:lnTo>
                  <a:lnTo>
                    <a:pt x="571" y="251"/>
                  </a:lnTo>
                  <a:lnTo>
                    <a:pt x="584" y="257"/>
                  </a:lnTo>
                  <a:lnTo>
                    <a:pt x="597" y="264"/>
                  </a:lnTo>
                  <a:lnTo>
                    <a:pt x="609" y="274"/>
                  </a:lnTo>
                  <a:lnTo>
                    <a:pt x="622" y="285"/>
                  </a:lnTo>
                  <a:lnTo>
                    <a:pt x="633" y="300"/>
                  </a:lnTo>
                  <a:lnTo>
                    <a:pt x="642" y="313"/>
                  </a:lnTo>
                  <a:lnTo>
                    <a:pt x="650" y="326"/>
                  </a:lnTo>
                  <a:lnTo>
                    <a:pt x="656" y="340"/>
                  </a:lnTo>
                  <a:lnTo>
                    <a:pt x="662" y="356"/>
                  </a:lnTo>
                  <a:lnTo>
                    <a:pt x="666" y="372"/>
                  </a:lnTo>
                  <a:lnTo>
                    <a:pt x="669" y="389"/>
                  </a:lnTo>
                  <a:lnTo>
                    <a:pt x="671" y="408"/>
                  </a:lnTo>
                  <a:lnTo>
                    <a:pt x="672" y="427"/>
                  </a:lnTo>
                  <a:lnTo>
                    <a:pt x="671" y="447"/>
                  </a:lnTo>
                  <a:lnTo>
                    <a:pt x="669" y="468"/>
                  </a:lnTo>
                  <a:lnTo>
                    <a:pt x="665" y="490"/>
                  </a:lnTo>
                  <a:lnTo>
                    <a:pt x="661" y="513"/>
                  </a:lnTo>
                  <a:lnTo>
                    <a:pt x="653" y="536"/>
                  </a:lnTo>
                  <a:lnTo>
                    <a:pt x="646" y="559"/>
                  </a:lnTo>
                  <a:lnTo>
                    <a:pt x="636" y="582"/>
                  </a:lnTo>
                  <a:lnTo>
                    <a:pt x="626" y="605"/>
                  </a:lnTo>
                  <a:lnTo>
                    <a:pt x="613" y="628"/>
                  </a:lnTo>
                  <a:lnTo>
                    <a:pt x="600" y="652"/>
                  </a:lnTo>
                  <a:lnTo>
                    <a:pt x="584" y="673"/>
                  </a:lnTo>
                  <a:lnTo>
                    <a:pt x="568" y="696"/>
                  </a:lnTo>
                  <a:lnTo>
                    <a:pt x="549" y="718"/>
                  </a:lnTo>
                  <a:lnTo>
                    <a:pt x="531" y="739"/>
                  </a:lnTo>
                  <a:lnTo>
                    <a:pt x="509" y="761"/>
                  </a:lnTo>
                  <a:lnTo>
                    <a:pt x="486" y="781"/>
                  </a:lnTo>
                  <a:lnTo>
                    <a:pt x="469" y="793"/>
                  </a:lnTo>
                  <a:lnTo>
                    <a:pt x="453" y="801"/>
                  </a:lnTo>
                  <a:lnTo>
                    <a:pt x="438" y="806"/>
                  </a:lnTo>
                  <a:lnTo>
                    <a:pt x="425" y="807"/>
                  </a:lnTo>
                  <a:lnTo>
                    <a:pt x="411" y="806"/>
                  </a:lnTo>
                  <a:lnTo>
                    <a:pt x="398" y="801"/>
                  </a:lnTo>
                  <a:lnTo>
                    <a:pt x="388" y="796"/>
                  </a:lnTo>
                  <a:lnTo>
                    <a:pt x="378" y="788"/>
                  </a:lnTo>
                  <a:close/>
                  <a:moveTo>
                    <a:pt x="232" y="164"/>
                  </a:moveTo>
                  <a:lnTo>
                    <a:pt x="232" y="164"/>
                  </a:lnTo>
                  <a:lnTo>
                    <a:pt x="228" y="154"/>
                  </a:lnTo>
                  <a:lnTo>
                    <a:pt x="222" y="144"/>
                  </a:lnTo>
                  <a:lnTo>
                    <a:pt x="219" y="134"/>
                  </a:lnTo>
                  <a:lnTo>
                    <a:pt x="216" y="124"/>
                  </a:lnTo>
                  <a:lnTo>
                    <a:pt x="213" y="102"/>
                  </a:lnTo>
                  <a:lnTo>
                    <a:pt x="212" y="82"/>
                  </a:lnTo>
                  <a:lnTo>
                    <a:pt x="213" y="56"/>
                  </a:lnTo>
                  <a:lnTo>
                    <a:pt x="216" y="36"/>
                  </a:lnTo>
                  <a:lnTo>
                    <a:pt x="218" y="29"/>
                  </a:lnTo>
                  <a:lnTo>
                    <a:pt x="242" y="36"/>
                  </a:lnTo>
                  <a:lnTo>
                    <a:pt x="258" y="42"/>
                  </a:lnTo>
                  <a:lnTo>
                    <a:pt x="274" y="49"/>
                  </a:lnTo>
                  <a:lnTo>
                    <a:pt x="291" y="59"/>
                  </a:lnTo>
                  <a:lnTo>
                    <a:pt x="307" y="69"/>
                  </a:lnTo>
                  <a:lnTo>
                    <a:pt x="322" y="84"/>
                  </a:lnTo>
                  <a:lnTo>
                    <a:pt x="327" y="91"/>
                  </a:lnTo>
                  <a:lnTo>
                    <a:pt x="333" y="98"/>
                  </a:lnTo>
                  <a:lnTo>
                    <a:pt x="339" y="108"/>
                  </a:lnTo>
                  <a:lnTo>
                    <a:pt x="343" y="118"/>
                  </a:lnTo>
                  <a:lnTo>
                    <a:pt x="348" y="128"/>
                  </a:lnTo>
                  <a:lnTo>
                    <a:pt x="350" y="138"/>
                  </a:lnTo>
                  <a:lnTo>
                    <a:pt x="353" y="160"/>
                  </a:lnTo>
                  <a:lnTo>
                    <a:pt x="355" y="180"/>
                  </a:lnTo>
                  <a:lnTo>
                    <a:pt x="353" y="206"/>
                  </a:lnTo>
                  <a:lnTo>
                    <a:pt x="350" y="226"/>
                  </a:lnTo>
                  <a:lnTo>
                    <a:pt x="349" y="234"/>
                  </a:lnTo>
                  <a:lnTo>
                    <a:pt x="324" y="226"/>
                  </a:lnTo>
                  <a:lnTo>
                    <a:pt x="309" y="221"/>
                  </a:lnTo>
                  <a:lnTo>
                    <a:pt x="291" y="213"/>
                  </a:lnTo>
                  <a:lnTo>
                    <a:pt x="275" y="203"/>
                  </a:lnTo>
                  <a:lnTo>
                    <a:pt x="260" y="193"/>
                  </a:lnTo>
                  <a:lnTo>
                    <a:pt x="245" y="179"/>
                  </a:lnTo>
                  <a:lnTo>
                    <a:pt x="238" y="172"/>
                  </a:lnTo>
                  <a:lnTo>
                    <a:pt x="232" y="164"/>
                  </a:lnTo>
                  <a:close/>
                  <a:moveTo>
                    <a:pt x="384" y="65"/>
                  </a:moveTo>
                  <a:lnTo>
                    <a:pt x="392" y="74"/>
                  </a:lnTo>
                  <a:lnTo>
                    <a:pt x="399" y="68"/>
                  </a:lnTo>
                  <a:lnTo>
                    <a:pt x="408" y="61"/>
                  </a:lnTo>
                  <a:lnTo>
                    <a:pt x="424" y="50"/>
                  </a:lnTo>
                  <a:lnTo>
                    <a:pt x="443" y="43"/>
                  </a:lnTo>
                  <a:lnTo>
                    <a:pt x="460" y="37"/>
                  </a:lnTo>
                  <a:lnTo>
                    <a:pt x="477" y="35"/>
                  </a:lnTo>
                  <a:lnTo>
                    <a:pt x="495" y="32"/>
                  </a:lnTo>
                  <a:lnTo>
                    <a:pt x="521" y="30"/>
                  </a:lnTo>
                  <a:lnTo>
                    <a:pt x="519" y="56"/>
                  </a:lnTo>
                  <a:lnTo>
                    <a:pt x="518" y="74"/>
                  </a:lnTo>
                  <a:lnTo>
                    <a:pt x="513" y="91"/>
                  </a:lnTo>
                  <a:lnTo>
                    <a:pt x="508" y="108"/>
                  </a:lnTo>
                  <a:lnTo>
                    <a:pt x="500" y="127"/>
                  </a:lnTo>
                  <a:lnTo>
                    <a:pt x="490" y="143"/>
                  </a:lnTo>
                  <a:lnTo>
                    <a:pt x="485" y="151"/>
                  </a:lnTo>
                  <a:lnTo>
                    <a:pt x="477" y="159"/>
                  </a:lnTo>
                  <a:lnTo>
                    <a:pt x="467" y="167"/>
                  </a:lnTo>
                  <a:lnTo>
                    <a:pt x="456" y="176"/>
                  </a:lnTo>
                  <a:lnTo>
                    <a:pt x="444" y="182"/>
                  </a:lnTo>
                  <a:lnTo>
                    <a:pt x="431" y="187"/>
                  </a:lnTo>
                  <a:lnTo>
                    <a:pt x="418" y="192"/>
                  </a:lnTo>
                  <a:lnTo>
                    <a:pt x="407" y="196"/>
                  </a:lnTo>
                  <a:lnTo>
                    <a:pt x="382" y="200"/>
                  </a:lnTo>
                  <a:lnTo>
                    <a:pt x="382" y="193"/>
                  </a:lnTo>
                  <a:lnTo>
                    <a:pt x="381" y="190"/>
                  </a:lnTo>
                  <a:lnTo>
                    <a:pt x="381" y="180"/>
                  </a:lnTo>
                  <a:lnTo>
                    <a:pt x="381" y="163"/>
                  </a:lnTo>
                  <a:lnTo>
                    <a:pt x="379" y="146"/>
                  </a:lnTo>
                  <a:lnTo>
                    <a:pt x="375" y="127"/>
                  </a:lnTo>
                  <a:lnTo>
                    <a:pt x="369" y="108"/>
                  </a:lnTo>
                  <a:lnTo>
                    <a:pt x="379" y="91"/>
                  </a:lnTo>
                  <a:lnTo>
                    <a:pt x="385" y="82"/>
                  </a:lnTo>
                  <a:lnTo>
                    <a:pt x="392" y="74"/>
                  </a:lnTo>
                  <a:lnTo>
                    <a:pt x="384" y="65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42" name="Freeform 9"/>
            <p:cNvSpPr>
              <a:spLocks/>
            </p:cNvSpPr>
            <p:nvPr/>
          </p:nvSpPr>
          <p:spPr bwMode="auto">
            <a:xfrm>
              <a:off x="417" y="1191"/>
              <a:ext cx="54" cy="64"/>
            </a:xfrm>
            <a:custGeom>
              <a:avLst/>
              <a:gdLst>
                <a:gd name="T0" fmla="*/ 0 w 110"/>
                <a:gd name="T1" fmla="*/ 0 h 129"/>
                <a:gd name="T2" fmla="*/ 0 w 110"/>
                <a:gd name="T3" fmla="*/ 0 h 129"/>
                <a:gd name="T4" fmla="*/ 0 w 110"/>
                <a:gd name="T5" fmla="*/ 0 h 129"/>
                <a:gd name="T6" fmla="*/ 0 w 110"/>
                <a:gd name="T7" fmla="*/ 0 h 129"/>
                <a:gd name="T8" fmla="*/ 0 w 110"/>
                <a:gd name="T9" fmla="*/ 0 h 129"/>
                <a:gd name="T10" fmla="*/ 0 w 110"/>
                <a:gd name="T11" fmla="*/ 0 h 129"/>
                <a:gd name="T12" fmla="*/ 0 w 110"/>
                <a:gd name="T13" fmla="*/ 0 h 129"/>
                <a:gd name="T14" fmla="*/ 0 w 110"/>
                <a:gd name="T15" fmla="*/ 0 h 129"/>
                <a:gd name="T16" fmla="*/ 0 w 110"/>
                <a:gd name="T17" fmla="*/ 0 h 129"/>
                <a:gd name="T18" fmla="*/ 0 w 110"/>
                <a:gd name="T19" fmla="*/ 0 h 129"/>
                <a:gd name="T20" fmla="*/ 0 w 110"/>
                <a:gd name="T21" fmla="*/ 0 h 129"/>
                <a:gd name="T22" fmla="*/ 0 w 110"/>
                <a:gd name="T23" fmla="*/ 0 h 129"/>
                <a:gd name="T24" fmla="*/ 0 w 110"/>
                <a:gd name="T25" fmla="*/ 0 h 129"/>
                <a:gd name="T26" fmla="*/ 0 w 110"/>
                <a:gd name="T27" fmla="*/ 0 h 129"/>
                <a:gd name="T28" fmla="*/ 0 w 110"/>
                <a:gd name="T29" fmla="*/ 0 h 129"/>
                <a:gd name="T30" fmla="*/ 0 w 110"/>
                <a:gd name="T31" fmla="*/ 0 h 129"/>
                <a:gd name="T32" fmla="*/ 0 w 110"/>
                <a:gd name="T33" fmla="*/ 0 h 129"/>
                <a:gd name="T34" fmla="*/ 0 w 110"/>
                <a:gd name="T35" fmla="*/ 0 h 129"/>
                <a:gd name="T36" fmla="*/ 0 w 110"/>
                <a:gd name="T37" fmla="*/ 0 h 129"/>
                <a:gd name="T38" fmla="*/ 0 w 110"/>
                <a:gd name="T39" fmla="*/ 0 h 129"/>
                <a:gd name="T40" fmla="*/ 0 w 110"/>
                <a:gd name="T41" fmla="*/ 0 h 129"/>
                <a:gd name="T42" fmla="*/ 0 w 110"/>
                <a:gd name="T43" fmla="*/ 0 h 129"/>
                <a:gd name="T44" fmla="*/ 0 w 110"/>
                <a:gd name="T45" fmla="*/ 0 h 129"/>
                <a:gd name="T46" fmla="*/ 0 w 110"/>
                <a:gd name="T47" fmla="*/ 0 h 129"/>
                <a:gd name="T48" fmla="*/ 0 w 110"/>
                <a:gd name="T49" fmla="*/ 0 h 129"/>
                <a:gd name="T50" fmla="*/ 0 w 110"/>
                <a:gd name="T51" fmla="*/ 0 h 129"/>
                <a:gd name="T52" fmla="*/ 0 w 110"/>
                <a:gd name="T53" fmla="*/ 0 h 129"/>
                <a:gd name="T54" fmla="*/ 0 w 110"/>
                <a:gd name="T55" fmla="*/ 0 h 129"/>
                <a:gd name="T56" fmla="*/ 0 w 110"/>
                <a:gd name="T57" fmla="*/ 0 h 129"/>
                <a:gd name="T58" fmla="*/ 0 w 110"/>
                <a:gd name="T59" fmla="*/ 0 h 129"/>
                <a:gd name="T60" fmla="*/ 0 w 110"/>
                <a:gd name="T61" fmla="*/ 0 h 129"/>
                <a:gd name="T62" fmla="*/ 0 w 110"/>
                <a:gd name="T63" fmla="*/ 0 h 1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129"/>
                <a:gd name="T98" fmla="*/ 110 w 110"/>
                <a:gd name="T99" fmla="*/ 129 h 1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129">
                  <a:moveTo>
                    <a:pt x="14" y="28"/>
                  </a:moveTo>
                  <a:lnTo>
                    <a:pt x="14" y="28"/>
                  </a:lnTo>
                  <a:lnTo>
                    <a:pt x="16" y="28"/>
                  </a:lnTo>
                  <a:lnTo>
                    <a:pt x="20" y="28"/>
                  </a:lnTo>
                  <a:lnTo>
                    <a:pt x="30" y="28"/>
                  </a:lnTo>
                  <a:lnTo>
                    <a:pt x="43" y="31"/>
                  </a:lnTo>
                  <a:lnTo>
                    <a:pt x="49" y="35"/>
                  </a:lnTo>
                  <a:lnTo>
                    <a:pt x="56" y="38"/>
                  </a:lnTo>
                  <a:lnTo>
                    <a:pt x="62" y="44"/>
                  </a:lnTo>
                  <a:lnTo>
                    <a:pt x="68" y="51"/>
                  </a:lnTo>
                  <a:lnTo>
                    <a:pt x="75" y="65"/>
                  </a:lnTo>
                  <a:lnTo>
                    <a:pt x="79" y="77"/>
                  </a:lnTo>
                  <a:lnTo>
                    <a:pt x="82" y="88"/>
                  </a:lnTo>
                  <a:lnTo>
                    <a:pt x="82" y="97"/>
                  </a:lnTo>
                  <a:lnTo>
                    <a:pt x="81" y="108"/>
                  </a:lnTo>
                  <a:lnTo>
                    <a:pt x="81" y="110"/>
                  </a:lnTo>
                  <a:lnTo>
                    <a:pt x="81" y="111"/>
                  </a:lnTo>
                  <a:lnTo>
                    <a:pt x="79" y="116"/>
                  </a:lnTo>
                  <a:lnTo>
                    <a:pt x="81" y="121"/>
                  </a:lnTo>
                  <a:lnTo>
                    <a:pt x="85" y="126"/>
                  </a:lnTo>
                  <a:lnTo>
                    <a:pt x="89" y="127"/>
                  </a:lnTo>
                  <a:lnTo>
                    <a:pt x="94" y="129"/>
                  </a:lnTo>
                  <a:lnTo>
                    <a:pt x="98" y="127"/>
                  </a:lnTo>
                  <a:lnTo>
                    <a:pt x="101" y="126"/>
                  </a:lnTo>
                  <a:lnTo>
                    <a:pt x="104" y="123"/>
                  </a:lnTo>
                  <a:lnTo>
                    <a:pt x="107" y="119"/>
                  </a:lnTo>
                  <a:lnTo>
                    <a:pt x="108" y="113"/>
                  </a:lnTo>
                  <a:lnTo>
                    <a:pt x="110" y="97"/>
                  </a:lnTo>
                  <a:lnTo>
                    <a:pt x="108" y="84"/>
                  </a:lnTo>
                  <a:lnTo>
                    <a:pt x="105" y="70"/>
                  </a:lnTo>
                  <a:lnTo>
                    <a:pt x="100" y="54"/>
                  </a:lnTo>
                  <a:lnTo>
                    <a:pt x="91" y="36"/>
                  </a:lnTo>
                  <a:lnTo>
                    <a:pt x="82" y="26"/>
                  </a:lnTo>
                  <a:lnTo>
                    <a:pt x="72" y="18"/>
                  </a:lnTo>
                  <a:lnTo>
                    <a:pt x="62" y="10"/>
                  </a:lnTo>
                  <a:lnTo>
                    <a:pt x="52" y="6"/>
                  </a:lnTo>
                  <a:lnTo>
                    <a:pt x="43" y="3"/>
                  </a:lnTo>
                  <a:lnTo>
                    <a:pt x="33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10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7" name="Group 4"/>
          <p:cNvGrpSpPr>
            <a:grpSpLocks noChangeAspect="1"/>
          </p:cNvGrpSpPr>
          <p:nvPr/>
        </p:nvGrpSpPr>
        <p:grpSpPr bwMode="auto">
          <a:xfrm>
            <a:off x="2919413" y="2935288"/>
            <a:ext cx="417512" cy="500062"/>
            <a:chOff x="180" y="1035"/>
            <a:chExt cx="349" cy="418"/>
          </a:xfrm>
        </p:grpSpPr>
        <p:sp>
          <p:nvSpPr>
            <p:cNvPr id="21631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0" y="1035"/>
              <a:ext cx="349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32" name="Freeform 5"/>
            <p:cNvSpPr>
              <a:spLocks/>
            </p:cNvSpPr>
            <p:nvPr/>
          </p:nvSpPr>
          <p:spPr bwMode="auto">
            <a:xfrm>
              <a:off x="365" y="1050"/>
              <a:ext cx="75" cy="85"/>
            </a:xfrm>
            <a:custGeom>
              <a:avLst/>
              <a:gdLst>
                <a:gd name="T0" fmla="*/ 0 w 152"/>
                <a:gd name="T1" fmla="*/ 1 h 170"/>
                <a:gd name="T2" fmla="*/ 0 w 152"/>
                <a:gd name="T3" fmla="*/ 1 h 170"/>
                <a:gd name="T4" fmla="*/ 0 w 152"/>
                <a:gd name="T5" fmla="*/ 1 h 170"/>
                <a:gd name="T6" fmla="*/ 0 w 152"/>
                <a:gd name="T7" fmla="*/ 1 h 170"/>
                <a:gd name="T8" fmla="*/ 0 w 152"/>
                <a:gd name="T9" fmla="*/ 1 h 170"/>
                <a:gd name="T10" fmla="*/ 0 w 152"/>
                <a:gd name="T11" fmla="*/ 1 h 170"/>
                <a:gd name="T12" fmla="*/ 0 w 152"/>
                <a:gd name="T13" fmla="*/ 1 h 170"/>
                <a:gd name="T14" fmla="*/ 0 w 152"/>
                <a:gd name="T15" fmla="*/ 1 h 170"/>
                <a:gd name="T16" fmla="*/ 0 w 152"/>
                <a:gd name="T17" fmla="*/ 1 h 170"/>
                <a:gd name="T18" fmla="*/ 0 w 152"/>
                <a:gd name="T19" fmla="*/ 1 h 170"/>
                <a:gd name="T20" fmla="*/ 0 w 152"/>
                <a:gd name="T21" fmla="*/ 1 h 170"/>
                <a:gd name="T22" fmla="*/ 0 w 152"/>
                <a:gd name="T23" fmla="*/ 1 h 170"/>
                <a:gd name="T24" fmla="*/ 0 w 152"/>
                <a:gd name="T25" fmla="*/ 1 h 170"/>
                <a:gd name="T26" fmla="*/ 0 w 152"/>
                <a:gd name="T27" fmla="*/ 1 h 170"/>
                <a:gd name="T28" fmla="*/ 0 w 152"/>
                <a:gd name="T29" fmla="*/ 1 h 170"/>
                <a:gd name="T30" fmla="*/ 0 w 152"/>
                <a:gd name="T31" fmla="*/ 1 h 170"/>
                <a:gd name="T32" fmla="*/ 0 w 152"/>
                <a:gd name="T33" fmla="*/ 1 h 170"/>
                <a:gd name="T34" fmla="*/ 0 w 152"/>
                <a:gd name="T35" fmla="*/ 1 h 170"/>
                <a:gd name="T36" fmla="*/ 0 w 152"/>
                <a:gd name="T37" fmla="*/ 1 h 170"/>
                <a:gd name="T38" fmla="*/ 0 w 152"/>
                <a:gd name="T39" fmla="*/ 1 h 170"/>
                <a:gd name="T40" fmla="*/ 0 w 152"/>
                <a:gd name="T41" fmla="*/ 1 h 170"/>
                <a:gd name="T42" fmla="*/ 0 w 152"/>
                <a:gd name="T43" fmla="*/ 1 h 170"/>
                <a:gd name="T44" fmla="*/ 0 w 152"/>
                <a:gd name="T45" fmla="*/ 1 h 170"/>
                <a:gd name="T46" fmla="*/ 0 w 152"/>
                <a:gd name="T47" fmla="*/ 1 h 170"/>
                <a:gd name="T48" fmla="*/ 0 w 152"/>
                <a:gd name="T49" fmla="*/ 1 h 170"/>
                <a:gd name="T50" fmla="*/ 0 w 152"/>
                <a:gd name="T51" fmla="*/ 1 h 170"/>
                <a:gd name="T52" fmla="*/ 0 w 152"/>
                <a:gd name="T53" fmla="*/ 1 h 170"/>
                <a:gd name="T54" fmla="*/ 0 w 152"/>
                <a:gd name="T55" fmla="*/ 1 h 170"/>
                <a:gd name="T56" fmla="*/ 0 w 152"/>
                <a:gd name="T57" fmla="*/ 1 h 170"/>
                <a:gd name="T58" fmla="*/ 0 w 152"/>
                <a:gd name="T59" fmla="*/ 1 h 170"/>
                <a:gd name="T60" fmla="*/ 0 w 152"/>
                <a:gd name="T61" fmla="*/ 1 h 170"/>
                <a:gd name="T62" fmla="*/ 0 w 152"/>
                <a:gd name="T63" fmla="*/ 1 h 170"/>
                <a:gd name="T64" fmla="*/ 0 w 152"/>
                <a:gd name="T65" fmla="*/ 0 h 170"/>
                <a:gd name="T66" fmla="*/ 0 w 152"/>
                <a:gd name="T67" fmla="*/ 0 h 170"/>
                <a:gd name="T68" fmla="*/ 0 w 152"/>
                <a:gd name="T69" fmla="*/ 1 h 170"/>
                <a:gd name="T70" fmla="*/ 0 w 152"/>
                <a:gd name="T71" fmla="*/ 1 h 170"/>
                <a:gd name="T72" fmla="*/ 0 w 152"/>
                <a:gd name="T73" fmla="*/ 1 h 170"/>
                <a:gd name="T74" fmla="*/ 0 w 152"/>
                <a:gd name="T75" fmla="*/ 1 h 170"/>
                <a:gd name="T76" fmla="*/ 0 w 152"/>
                <a:gd name="T77" fmla="*/ 1 h 170"/>
                <a:gd name="T78" fmla="*/ 0 w 152"/>
                <a:gd name="T79" fmla="*/ 1 h 170"/>
                <a:gd name="T80" fmla="*/ 0 w 152"/>
                <a:gd name="T81" fmla="*/ 1 h 170"/>
                <a:gd name="T82" fmla="*/ 0 w 152"/>
                <a:gd name="T83" fmla="*/ 1 h 170"/>
                <a:gd name="T84" fmla="*/ 0 w 152"/>
                <a:gd name="T85" fmla="*/ 1 h 170"/>
                <a:gd name="T86" fmla="*/ 0 w 152"/>
                <a:gd name="T87" fmla="*/ 1 h 170"/>
                <a:gd name="T88" fmla="*/ 0 w 152"/>
                <a:gd name="T89" fmla="*/ 1 h 1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"/>
                <a:gd name="T136" fmla="*/ 0 h 170"/>
                <a:gd name="T137" fmla="*/ 152 w 152"/>
                <a:gd name="T138" fmla="*/ 170 h 1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" h="170">
                  <a:moveTo>
                    <a:pt x="23" y="44"/>
                  </a:moveTo>
                  <a:lnTo>
                    <a:pt x="23" y="44"/>
                  </a:lnTo>
                  <a:lnTo>
                    <a:pt x="16" y="52"/>
                  </a:lnTo>
                  <a:lnTo>
                    <a:pt x="10" y="61"/>
                  </a:lnTo>
                  <a:lnTo>
                    <a:pt x="0" y="78"/>
                  </a:lnTo>
                  <a:lnTo>
                    <a:pt x="6" y="97"/>
                  </a:lnTo>
                  <a:lnTo>
                    <a:pt x="10" y="116"/>
                  </a:lnTo>
                  <a:lnTo>
                    <a:pt x="12" y="133"/>
                  </a:lnTo>
                  <a:lnTo>
                    <a:pt x="12" y="150"/>
                  </a:lnTo>
                  <a:lnTo>
                    <a:pt x="12" y="160"/>
                  </a:lnTo>
                  <a:lnTo>
                    <a:pt x="13" y="163"/>
                  </a:lnTo>
                  <a:lnTo>
                    <a:pt x="13" y="170"/>
                  </a:lnTo>
                  <a:lnTo>
                    <a:pt x="38" y="166"/>
                  </a:lnTo>
                  <a:lnTo>
                    <a:pt x="49" y="162"/>
                  </a:lnTo>
                  <a:lnTo>
                    <a:pt x="62" y="157"/>
                  </a:lnTo>
                  <a:lnTo>
                    <a:pt x="75" y="152"/>
                  </a:lnTo>
                  <a:lnTo>
                    <a:pt x="87" y="146"/>
                  </a:lnTo>
                  <a:lnTo>
                    <a:pt x="98" y="137"/>
                  </a:lnTo>
                  <a:lnTo>
                    <a:pt x="108" y="129"/>
                  </a:lnTo>
                  <a:lnTo>
                    <a:pt x="116" y="121"/>
                  </a:lnTo>
                  <a:lnTo>
                    <a:pt x="121" y="113"/>
                  </a:lnTo>
                  <a:lnTo>
                    <a:pt x="131" y="97"/>
                  </a:lnTo>
                  <a:lnTo>
                    <a:pt x="139" y="78"/>
                  </a:lnTo>
                  <a:lnTo>
                    <a:pt x="144" y="61"/>
                  </a:lnTo>
                  <a:lnTo>
                    <a:pt x="149" y="44"/>
                  </a:lnTo>
                  <a:lnTo>
                    <a:pt x="150" y="26"/>
                  </a:lnTo>
                  <a:lnTo>
                    <a:pt x="152" y="0"/>
                  </a:lnTo>
                  <a:lnTo>
                    <a:pt x="126" y="2"/>
                  </a:lnTo>
                  <a:lnTo>
                    <a:pt x="108" y="5"/>
                  </a:lnTo>
                  <a:lnTo>
                    <a:pt x="91" y="7"/>
                  </a:lnTo>
                  <a:lnTo>
                    <a:pt x="74" y="13"/>
                  </a:lnTo>
                  <a:lnTo>
                    <a:pt x="55" y="20"/>
                  </a:lnTo>
                  <a:lnTo>
                    <a:pt x="39" y="31"/>
                  </a:lnTo>
                  <a:lnTo>
                    <a:pt x="30" y="38"/>
                  </a:lnTo>
                  <a:lnTo>
                    <a:pt x="23" y="44"/>
                  </a:lnTo>
                  <a:lnTo>
                    <a:pt x="15" y="35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33" name="Freeform 6"/>
            <p:cNvSpPr>
              <a:spLocks/>
            </p:cNvSpPr>
            <p:nvPr/>
          </p:nvSpPr>
          <p:spPr bwMode="auto">
            <a:xfrm>
              <a:off x="286" y="1049"/>
              <a:ext cx="71" cy="103"/>
            </a:xfrm>
            <a:custGeom>
              <a:avLst/>
              <a:gdLst>
                <a:gd name="T0" fmla="*/ 0 w 143"/>
                <a:gd name="T1" fmla="*/ 1 h 205"/>
                <a:gd name="T2" fmla="*/ 0 w 143"/>
                <a:gd name="T3" fmla="*/ 1 h 205"/>
                <a:gd name="T4" fmla="*/ 0 w 143"/>
                <a:gd name="T5" fmla="*/ 1 h 205"/>
                <a:gd name="T6" fmla="*/ 0 w 143"/>
                <a:gd name="T7" fmla="*/ 1 h 205"/>
                <a:gd name="T8" fmla="*/ 0 w 143"/>
                <a:gd name="T9" fmla="*/ 1 h 205"/>
                <a:gd name="T10" fmla="*/ 0 w 143"/>
                <a:gd name="T11" fmla="*/ 1 h 205"/>
                <a:gd name="T12" fmla="*/ 0 w 143"/>
                <a:gd name="T13" fmla="*/ 1 h 205"/>
                <a:gd name="T14" fmla="*/ 0 w 143"/>
                <a:gd name="T15" fmla="*/ 1 h 205"/>
                <a:gd name="T16" fmla="*/ 0 w 143"/>
                <a:gd name="T17" fmla="*/ 1 h 205"/>
                <a:gd name="T18" fmla="*/ 0 w 143"/>
                <a:gd name="T19" fmla="*/ 1 h 205"/>
                <a:gd name="T20" fmla="*/ 0 w 143"/>
                <a:gd name="T21" fmla="*/ 1 h 205"/>
                <a:gd name="T22" fmla="*/ 0 w 143"/>
                <a:gd name="T23" fmla="*/ 1 h 205"/>
                <a:gd name="T24" fmla="*/ 0 w 143"/>
                <a:gd name="T25" fmla="*/ 1 h 205"/>
                <a:gd name="T26" fmla="*/ 0 w 143"/>
                <a:gd name="T27" fmla="*/ 1 h 205"/>
                <a:gd name="T28" fmla="*/ 0 w 143"/>
                <a:gd name="T29" fmla="*/ 1 h 205"/>
                <a:gd name="T30" fmla="*/ 0 w 143"/>
                <a:gd name="T31" fmla="*/ 1 h 205"/>
                <a:gd name="T32" fmla="*/ 0 w 143"/>
                <a:gd name="T33" fmla="*/ 1 h 205"/>
                <a:gd name="T34" fmla="*/ 0 w 143"/>
                <a:gd name="T35" fmla="*/ 1 h 205"/>
                <a:gd name="T36" fmla="*/ 0 w 143"/>
                <a:gd name="T37" fmla="*/ 1 h 205"/>
                <a:gd name="T38" fmla="*/ 0 w 143"/>
                <a:gd name="T39" fmla="*/ 0 h 205"/>
                <a:gd name="T40" fmla="*/ 0 w 143"/>
                <a:gd name="T41" fmla="*/ 0 h 205"/>
                <a:gd name="T42" fmla="*/ 0 w 143"/>
                <a:gd name="T43" fmla="*/ 1 h 205"/>
                <a:gd name="T44" fmla="*/ 0 w 143"/>
                <a:gd name="T45" fmla="*/ 1 h 205"/>
                <a:gd name="T46" fmla="*/ 0 w 143"/>
                <a:gd name="T47" fmla="*/ 1 h 205"/>
                <a:gd name="T48" fmla="*/ 0 w 143"/>
                <a:gd name="T49" fmla="*/ 1 h 205"/>
                <a:gd name="T50" fmla="*/ 0 w 143"/>
                <a:gd name="T51" fmla="*/ 1 h 205"/>
                <a:gd name="T52" fmla="*/ 0 w 143"/>
                <a:gd name="T53" fmla="*/ 1 h 205"/>
                <a:gd name="T54" fmla="*/ 0 w 143"/>
                <a:gd name="T55" fmla="*/ 1 h 205"/>
                <a:gd name="T56" fmla="*/ 0 w 143"/>
                <a:gd name="T57" fmla="*/ 1 h 205"/>
                <a:gd name="T58" fmla="*/ 0 w 143"/>
                <a:gd name="T59" fmla="*/ 1 h 205"/>
                <a:gd name="T60" fmla="*/ 0 w 143"/>
                <a:gd name="T61" fmla="*/ 1 h 205"/>
                <a:gd name="T62" fmla="*/ 0 w 143"/>
                <a:gd name="T63" fmla="*/ 1 h 205"/>
                <a:gd name="T64" fmla="*/ 0 w 143"/>
                <a:gd name="T65" fmla="*/ 1 h 205"/>
                <a:gd name="T66" fmla="*/ 0 w 143"/>
                <a:gd name="T67" fmla="*/ 1 h 205"/>
                <a:gd name="T68" fmla="*/ 0 w 143"/>
                <a:gd name="T69" fmla="*/ 1 h 205"/>
                <a:gd name="T70" fmla="*/ 0 w 143"/>
                <a:gd name="T71" fmla="*/ 1 h 205"/>
                <a:gd name="T72" fmla="*/ 0 w 143"/>
                <a:gd name="T73" fmla="*/ 1 h 205"/>
                <a:gd name="T74" fmla="*/ 0 w 143"/>
                <a:gd name="T75" fmla="*/ 1 h 205"/>
                <a:gd name="T76" fmla="*/ 0 w 143"/>
                <a:gd name="T77" fmla="*/ 1 h 205"/>
                <a:gd name="T78" fmla="*/ 0 w 143"/>
                <a:gd name="T79" fmla="*/ 1 h 205"/>
                <a:gd name="T80" fmla="*/ 0 w 143"/>
                <a:gd name="T81" fmla="*/ 1 h 205"/>
                <a:gd name="T82" fmla="*/ 0 w 143"/>
                <a:gd name="T83" fmla="*/ 1 h 205"/>
                <a:gd name="T84" fmla="*/ 0 w 143"/>
                <a:gd name="T85" fmla="*/ 1 h 205"/>
                <a:gd name="T86" fmla="*/ 0 w 143"/>
                <a:gd name="T87" fmla="*/ 1 h 2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3"/>
                <a:gd name="T133" fmla="*/ 0 h 205"/>
                <a:gd name="T134" fmla="*/ 143 w 143"/>
                <a:gd name="T135" fmla="*/ 205 h 2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3" h="205">
                  <a:moveTo>
                    <a:pt x="138" y="197"/>
                  </a:moveTo>
                  <a:lnTo>
                    <a:pt x="138" y="197"/>
                  </a:lnTo>
                  <a:lnTo>
                    <a:pt x="141" y="177"/>
                  </a:lnTo>
                  <a:lnTo>
                    <a:pt x="143" y="151"/>
                  </a:lnTo>
                  <a:lnTo>
                    <a:pt x="141" y="131"/>
                  </a:lnTo>
                  <a:lnTo>
                    <a:pt x="138" y="109"/>
                  </a:lnTo>
                  <a:lnTo>
                    <a:pt x="136" y="99"/>
                  </a:lnTo>
                  <a:lnTo>
                    <a:pt x="131" y="89"/>
                  </a:lnTo>
                  <a:lnTo>
                    <a:pt x="127" y="79"/>
                  </a:lnTo>
                  <a:lnTo>
                    <a:pt x="121" y="69"/>
                  </a:lnTo>
                  <a:lnTo>
                    <a:pt x="115" y="62"/>
                  </a:lnTo>
                  <a:lnTo>
                    <a:pt x="110" y="55"/>
                  </a:lnTo>
                  <a:lnTo>
                    <a:pt x="95" y="40"/>
                  </a:lnTo>
                  <a:lnTo>
                    <a:pt x="79" y="30"/>
                  </a:lnTo>
                  <a:lnTo>
                    <a:pt x="62" y="20"/>
                  </a:lnTo>
                  <a:lnTo>
                    <a:pt x="46" y="13"/>
                  </a:lnTo>
                  <a:lnTo>
                    <a:pt x="30" y="7"/>
                  </a:lnTo>
                  <a:lnTo>
                    <a:pt x="6" y="0"/>
                  </a:lnTo>
                  <a:lnTo>
                    <a:pt x="4" y="7"/>
                  </a:lnTo>
                  <a:lnTo>
                    <a:pt x="1" y="27"/>
                  </a:lnTo>
                  <a:lnTo>
                    <a:pt x="0" y="53"/>
                  </a:lnTo>
                  <a:lnTo>
                    <a:pt x="1" y="73"/>
                  </a:lnTo>
                  <a:lnTo>
                    <a:pt x="4" y="95"/>
                  </a:lnTo>
                  <a:lnTo>
                    <a:pt x="7" y="105"/>
                  </a:lnTo>
                  <a:lnTo>
                    <a:pt x="10" y="115"/>
                  </a:lnTo>
                  <a:lnTo>
                    <a:pt x="16" y="125"/>
                  </a:lnTo>
                  <a:lnTo>
                    <a:pt x="20" y="135"/>
                  </a:lnTo>
                  <a:lnTo>
                    <a:pt x="26" y="143"/>
                  </a:lnTo>
                  <a:lnTo>
                    <a:pt x="33" y="150"/>
                  </a:lnTo>
                  <a:lnTo>
                    <a:pt x="48" y="164"/>
                  </a:lnTo>
                  <a:lnTo>
                    <a:pt x="63" y="174"/>
                  </a:lnTo>
                  <a:lnTo>
                    <a:pt x="79" y="184"/>
                  </a:lnTo>
                  <a:lnTo>
                    <a:pt x="97" y="192"/>
                  </a:lnTo>
                  <a:lnTo>
                    <a:pt x="112" y="197"/>
                  </a:lnTo>
                  <a:lnTo>
                    <a:pt x="137" y="205"/>
                  </a:lnTo>
                  <a:lnTo>
                    <a:pt x="138" y="197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34" name="Freeform 7"/>
            <p:cNvSpPr>
              <a:spLocks noEditPoints="1"/>
            </p:cNvSpPr>
            <p:nvPr/>
          </p:nvSpPr>
          <p:spPr bwMode="auto">
            <a:xfrm>
              <a:off x="194" y="1158"/>
              <a:ext cx="322" cy="281"/>
            </a:xfrm>
            <a:custGeom>
              <a:avLst/>
              <a:gdLst>
                <a:gd name="T0" fmla="*/ 0 w 645"/>
                <a:gd name="T1" fmla="*/ 0 h 564"/>
                <a:gd name="T2" fmla="*/ 0 w 645"/>
                <a:gd name="T3" fmla="*/ 0 h 564"/>
                <a:gd name="T4" fmla="*/ 0 w 645"/>
                <a:gd name="T5" fmla="*/ 0 h 564"/>
                <a:gd name="T6" fmla="*/ 0 w 645"/>
                <a:gd name="T7" fmla="*/ 0 h 564"/>
                <a:gd name="T8" fmla="*/ 0 w 645"/>
                <a:gd name="T9" fmla="*/ 0 h 564"/>
                <a:gd name="T10" fmla="*/ 0 w 645"/>
                <a:gd name="T11" fmla="*/ 0 h 564"/>
                <a:gd name="T12" fmla="*/ 0 w 645"/>
                <a:gd name="T13" fmla="*/ 0 h 564"/>
                <a:gd name="T14" fmla="*/ 0 w 645"/>
                <a:gd name="T15" fmla="*/ 0 h 564"/>
                <a:gd name="T16" fmla="*/ 0 w 645"/>
                <a:gd name="T17" fmla="*/ 0 h 564"/>
                <a:gd name="T18" fmla="*/ 0 w 645"/>
                <a:gd name="T19" fmla="*/ 0 h 564"/>
                <a:gd name="T20" fmla="*/ 0 w 645"/>
                <a:gd name="T21" fmla="*/ 0 h 564"/>
                <a:gd name="T22" fmla="*/ 0 w 645"/>
                <a:gd name="T23" fmla="*/ 0 h 564"/>
                <a:gd name="T24" fmla="*/ 0 w 645"/>
                <a:gd name="T25" fmla="*/ 0 h 564"/>
                <a:gd name="T26" fmla="*/ 0 w 645"/>
                <a:gd name="T27" fmla="*/ 0 h 564"/>
                <a:gd name="T28" fmla="*/ 0 w 645"/>
                <a:gd name="T29" fmla="*/ 0 h 564"/>
                <a:gd name="T30" fmla="*/ 0 w 645"/>
                <a:gd name="T31" fmla="*/ 0 h 564"/>
                <a:gd name="T32" fmla="*/ 0 w 645"/>
                <a:gd name="T33" fmla="*/ 0 h 564"/>
                <a:gd name="T34" fmla="*/ 0 w 645"/>
                <a:gd name="T35" fmla="*/ 0 h 564"/>
                <a:gd name="T36" fmla="*/ 0 w 645"/>
                <a:gd name="T37" fmla="*/ 0 h 564"/>
                <a:gd name="T38" fmla="*/ 0 w 645"/>
                <a:gd name="T39" fmla="*/ 0 h 564"/>
                <a:gd name="T40" fmla="*/ 0 w 645"/>
                <a:gd name="T41" fmla="*/ 0 h 564"/>
                <a:gd name="T42" fmla="*/ 0 w 645"/>
                <a:gd name="T43" fmla="*/ 0 h 564"/>
                <a:gd name="T44" fmla="*/ 0 w 645"/>
                <a:gd name="T45" fmla="*/ 0 h 564"/>
                <a:gd name="T46" fmla="*/ 0 w 645"/>
                <a:gd name="T47" fmla="*/ 0 h 564"/>
                <a:gd name="T48" fmla="*/ 0 w 645"/>
                <a:gd name="T49" fmla="*/ 0 h 564"/>
                <a:gd name="T50" fmla="*/ 0 w 645"/>
                <a:gd name="T51" fmla="*/ 0 h 564"/>
                <a:gd name="T52" fmla="*/ 0 w 645"/>
                <a:gd name="T53" fmla="*/ 0 h 564"/>
                <a:gd name="T54" fmla="*/ 0 w 645"/>
                <a:gd name="T55" fmla="*/ 0 h 564"/>
                <a:gd name="T56" fmla="*/ 0 w 645"/>
                <a:gd name="T57" fmla="*/ 0 h 564"/>
                <a:gd name="T58" fmla="*/ 0 w 645"/>
                <a:gd name="T59" fmla="*/ 0 h 564"/>
                <a:gd name="T60" fmla="*/ 0 w 645"/>
                <a:gd name="T61" fmla="*/ 0 h 564"/>
                <a:gd name="T62" fmla="*/ 0 w 645"/>
                <a:gd name="T63" fmla="*/ 0 h 564"/>
                <a:gd name="T64" fmla="*/ 0 w 645"/>
                <a:gd name="T65" fmla="*/ 0 h 564"/>
                <a:gd name="T66" fmla="*/ 0 w 645"/>
                <a:gd name="T67" fmla="*/ 0 h 564"/>
                <a:gd name="T68" fmla="*/ 0 w 645"/>
                <a:gd name="T69" fmla="*/ 0 h 564"/>
                <a:gd name="T70" fmla="*/ 0 w 645"/>
                <a:gd name="T71" fmla="*/ 0 h 564"/>
                <a:gd name="T72" fmla="*/ 0 w 645"/>
                <a:gd name="T73" fmla="*/ 0 h 564"/>
                <a:gd name="T74" fmla="*/ 0 w 645"/>
                <a:gd name="T75" fmla="*/ 0 h 564"/>
                <a:gd name="T76" fmla="*/ 0 w 645"/>
                <a:gd name="T77" fmla="*/ 0 h 564"/>
                <a:gd name="T78" fmla="*/ 0 w 645"/>
                <a:gd name="T79" fmla="*/ 0 h 564"/>
                <a:gd name="T80" fmla="*/ 0 w 645"/>
                <a:gd name="T81" fmla="*/ 0 h 564"/>
                <a:gd name="T82" fmla="*/ 0 w 645"/>
                <a:gd name="T83" fmla="*/ 0 h 564"/>
                <a:gd name="T84" fmla="*/ 0 w 645"/>
                <a:gd name="T85" fmla="*/ 0 h 564"/>
                <a:gd name="T86" fmla="*/ 0 w 645"/>
                <a:gd name="T87" fmla="*/ 0 h 564"/>
                <a:gd name="T88" fmla="*/ 0 w 645"/>
                <a:gd name="T89" fmla="*/ 0 h 564"/>
                <a:gd name="T90" fmla="*/ 0 w 645"/>
                <a:gd name="T91" fmla="*/ 0 h 564"/>
                <a:gd name="T92" fmla="*/ 0 w 645"/>
                <a:gd name="T93" fmla="*/ 0 h 564"/>
                <a:gd name="T94" fmla="*/ 0 w 645"/>
                <a:gd name="T95" fmla="*/ 0 h 564"/>
                <a:gd name="T96" fmla="*/ 0 w 645"/>
                <a:gd name="T97" fmla="*/ 0 h 564"/>
                <a:gd name="T98" fmla="*/ 0 w 645"/>
                <a:gd name="T99" fmla="*/ 0 h 564"/>
                <a:gd name="T100" fmla="*/ 0 w 645"/>
                <a:gd name="T101" fmla="*/ 0 h 5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5"/>
                <a:gd name="T154" fmla="*/ 0 h 564"/>
                <a:gd name="T155" fmla="*/ 645 w 645"/>
                <a:gd name="T156" fmla="*/ 564 h 5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5" h="564">
                  <a:moveTo>
                    <a:pt x="645" y="182"/>
                  </a:moveTo>
                  <a:lnTo>
                    <a:pt x="645" y="182"/>
                  </a:lnTo>
                  <a:lnTo>
                    <a:pt x="644" y="163"/>
                  </a:lnTo>
                  <a:lnTo>
                    <a:pt x="642" y="144"/>
                  </a:lnTo>
                  <a:lnTo>
                    <a:pt x="639" y="127"/>
                  </a:lnTo>
                  <a:lnTo>
                    <a:pt x="635" y="111"/>
                  </a:lnTo>
                  <a:lnTo>
                    <a:pt x="629" y="95"/>
                  </a:lnTo>
                  <a:lnTo>
                    <a:pt x="623" y="81"/>
                  </a:lnTo>
                  <a:lnTo>
                    <a:pt x="615" y="68"/>
                  </a:lnTo>
                  <a:lnTo>
                    <a:pt x="606" y="55"/>
                  </a:lnTo>
                  <a:lnTo>
                    <a:pt x="595" y="40"/>
                  </a:lnTo>
                  <a:lnTo>
                    <a:pt x="582" y="29"/>
                  </a:lnTo>
                  <a:lnTo>
                    <a:pt x="570" y="19"/>
                  </a:lnTo>
                  <a:lnTo>
                    <a:pt x="557" y="12"/>
                  </a:lnTo>
                  <a:lnTo>
                    <a:pt x="544" y="6"/>
                  </a:lnTo>
                  <a:lnTo>
                    <a:pt x="533" y="3"/>
                  </a:lnTo>
                  <a:lnTo>
                    <a:pt x="521" y="1"/>
                  </a:lnTo>
                  <a:lnTo>
                    <a:pt x="508" y="0"/>
                  </a:lnTo>
                  <a:lnTo>
                    <a:pt x="498" y="0"/>
                  </a:lnTo>
                  <a:lnTo>
                    <a:pt x="488" y="1"/>
                  </a:lnTo>
                  <a:lnTo>
                    <a:pt x="466" y="7"/>
                  </a:lnTo>
                  <a:lnTo>
                    <a:pt x="446" y="14"/>
                  </a:lnTo>
                  <a:lnTo>
                    <a:pt x="427" y="23"/>
                  </a:lnTo>
                  <a:lnTo>
                    <a:pt x="409" y="33"/>
                  </a:lnTo>
                  <a:lnTo>
                    <a:pt x="390" y="45"/>
                  </a:lnTo>
                  <a:lnTo>
                    <a:pt x="358" y="63"/>
                  </a:lnTo>
                  <a:lnTo>
                    <a:pt x="341" y="74"/>
                  </a:lnTo>
                  <a:lnTo>
                    <a:pt x="332" y="76"/>
                  </a:lnTo>
                  <a:lnTo>
                    <a:pt x="322" y="78"/>
                  </a:lnTo>
                  <a:lnTo>
                    <a:pt x="313" y="76"/>
                  </a:lnTo>
                  <a:lnTo>
                    <a:pt x="303" y="74"/>
                  </a:lnTo>
                  <a:lnTo>
                    <a:pt x="286" y="63"/>
                  </a:lnTo>
                  <a:lnTo>
                    <a:pt x="241" y="38"/>
                  </a:lnTo>
                  <a:lnTo>
                    <a:pt x="217" y="23"/>
                  </a:lnTo>
                  <a:lnTo>
                    <a:pt x="191" y="12"/>
                  </a:lnTo>
                  <a:lnTo>
                    <a:pt x="176" y="7"/>
                  </a:lnTo>
                  <a:lnTo>
                    <a:pt x="163" y="3"/>
                  </a:lnTo>
                  <a:lnTo>
                    <a:pt x="149" y="1"/>
                  </a:lnTo>
                  <a:lnTo>
                    <a:pt x="135" y="0"/>
                  </a:lnTo>
                  <a:lnTo>
                    <a:pt x="123" y="0"/>
                  </a:lnTo>
                  <a:lnTo>
                    <a:pt x="111" y="3"/>
                  </a:lnTo>
                  <a:lnTo>
                    <a:pt x="100" y="6"/>
                  </a:lnTo>
                  <a:lnTo>
                    <a:pt x="88" y="10"/>
                  </a:lnTo>
                  <a:lnTo>
                    <a:pt x="77" y="16"/>
                  </a:lnTo>
                  <a:lnTo>
                    <a:pt x="65" y="25"/>
                  </a:lnTo>
                  <a:lnTo>
                    <a:pt x="54" y="35"/>
                  </a:lnTo>
                  <a:lnTo>
                    <a:pt x="42" y="46"/>
                  </a:lnTo>
                  <a:lnTo>
                    <a:pt x="32" y="59"/>
                  </a:lnTo>
                  <a:lnTo>
                    <a:pt x="23" y="74"/>
                  </a:lnTo>
                  <a:lnTo>
                    <a:pt x="16" y="88"/>
                  </a:lnTo>
                  <a:lnTo>
                    <a:pt x="10" y="104"/>
                  </a:lnTo>
                  <a:lnTo>
                    <a:pt x="6" y="121"/>
                  </a:lnTo>
                  <a:lnTo>
                    <a:pt x="3" y="138"/>
                  </a:lnTo>
                  <a:lnTo>
                    <a:pt x="0" y="157"/>
                  </a:lnTo>
                  <a:lnTo>
                    <a:pt x="0" y="176"/>
                  </a:lnTo>
                  <a:lnTo>
                    <a:pt x="0" y="199"/>
                  </a:lnTo>
                  <a:lnTo>
                    <a:pt x="3" y="223"/>
                  </a:lnTo>
                  <a:lnTo>
                    <a:pt x="8" y="249"/>
                  </a:lnTo>
                  <a:lnTo>
                    <a:pt x="13" y="274"/>
                  </a:lnTo>
                  <a:lnTo>
                    <a:pt x="21" y="300"/>
                  </a:lnTo>
                  <a:lnTo>
                    <a:pt x="29" y="324"/>
                  </a:lnTo>
                  <a:lnTo>
                    <a:pt x="39" y="349"/>
                  </a:lnTo>
                  <a:lnTo>
                    <a:pt x="49" y="373"/>
                  </a:lnTo>
                  <a:lnTo>
                    <a:pt x="60" y="396"/>
                  </a:lnTo>
                  <a:lnTo>
                    <a:pt x="73" y="419"/>
                  </a:lnTo>
                  <a:lnTo>
                    <a:pt x="84" y="441"/>
                  </a:lnTo>
                  <a:lnTo>
                    <a:pt x="97" y="461"/>
                  </a:lnTo>
                  <a:lnTo>
                    <a:pt x="110" y="480"/>
                  </a:lnTo>
                  <a:lnTo>
                    <a:pt x="123" y="497"/>
                  </a:lnTo>
                  <a:lnTo>
                    <a:pt x="136" y="513"/>
                  </a:lnTo>
                  <a:lnTo>
                    <a:pt x="149" y="526"/>
                  </a:lnTo>
                  <a:lnTo>
                    <a:pt x="160" y="536"/>
                  </a:lnTo>
                  <a:lnTo>
                    <a:pt x="171" y="545"/>
                  </a:lnTo>
                  <a:lnTo>
                    <a:pt x="182" y="551"/>
                  </a:lnTo>
                  <a:lnTo>
                    <a:pt x="192" y="556"/>
                  </a:lnTo>
                  <a:lnTo>
                    <a:pt x="201" y="559"/>
                  </a:lnTo>
                  <a:lnTo>
                    <a:pt x="211" y="562"/>
                  </a:lnTo>
                  <a:lnTo>
                    <a:pt x="220" y="564"/>
                  </a:lnTo>
                  <a:lnTo>
                    <a:pt x="228" y="564"/>
                  </a:lnTo>
                  <a:lnTo>
                    <a:pt x="243" y="562"/>
                  </a:lnTo>
                  <a:lnTo>
                    <a:pt x="257" y="559"/>
                  </a:lnTo>
                  <a:lnTo>
                    <a:pt x="270" y="554"/>
                  </a:lnTo>
                  <a:lnTo>
                    <a:pt x="282" y="548"/>
                  </a:lnTo>
                  <a:lnTo>
                    <a:pt x="292" y="541"/>
                  </a:lnTo>
                  <a:lnTo>
                    <a:pt x="299" y="533"/>
                  </a:lnTo>
                  <a:lnTo>
                    <a:pt x="309" y="523"/>
                  </a:lnTo>
                  <a:lnTo>
                    <a:pt x="310" y="522"/>
                  </a:lnTo>
                  <a:lnTo>
                    <a:pt x="316" y="519"/>
                  </a:lnTo>
                  <a:lnTo>
                    <a:pt x="322" y="517"/>
                  </a:lnTo>
                  <a:lnTo>
                    <a:pt x="328" y="519"/>
                  </a:lnTo>
                  <a:lnTo>
                    <a:pt x="332" y="523"/>
                  </a:lnTo>
                  <a:lnTo>
                    <a:pt x="334" y="525"/>
                  </a:lnTo>
                  <a:lnTo>
                    <a:pt x="336" y="529"/>
                  </a:lnTo>
                  <a:lnTo>
                    <a:pt x="342" y="535"/>
                  </a:lnTo>
                  <a:lnTo>
                    <a:pt x="351" y="543"/>
                  </a:lnTo>
                  <a:lnTo>
                    <a:pt x="361" y="551"/>
                  </a:lnTo>
                  <a:lnTo>
                    <a:pt x="371" y="556"/>
                  </a:lnTo>
                  <a:lnTo>
                    <a:pt x="384" y="561"/>
                  </a:lnTo>
                  <a:lnTo>
                    <a:pt x="398" y="562"/>
                  </a:lnTo>
                  <a:lnTo>
                    <a:pt x="411" y="561"/>
                  </a:lnTo>
                  <a:lnTo>
                    <a:pt x="426" y="556"/>
                  </a:lnTo>
                  <a:lnTo>
                    <a:pt x="442" y="548"/>
                  </a:lnTo>
                  <a:lnTo>
                    <a:pt x="459" y="536"/>
                  </a:lnTo>
                  <a:lnTo>
                    <a:pt x="482" y="516"/>
                  </a:lnTo>
                  <a:lnTo>
                    <a:pt x="504" y="494"/>
                  </a:lnTo>
                  <a:lnTo>
                    <a:pt x="522" y="473"/>
                  </a:lnTo>
                  <a:lnTo>
                    <a:pt x="541" y="451"/>
                  </a:lnTo>
                  <a:lnTo>
                    <a:pt x="557" y="428"/>
                  </a:lnTo>
                  <a:lnTo>
                    <a:pt x="573" y="407"/>
                  </a:lnTo>
                  <a:lnTo>
                    <a:pt x="586" y="383"/>
                  </a:lnTo>
                  <a:lnTo>
                    <a:pt x="599" y="360"/>
                  </a:lnTo>
                  <a:lnTo>
                    <a:pt x="609" y="337"/>
                  </a:lnTo>
                  <a:lnTo>
                    <a:pt x="619" y="314"/>
                  </a:lnTo>
                  <a:lnTo>
                    <a:pt x="626" y="291"/>
                  </a:lnTo>
                  <a:lnTo>
                    <a:pt x="634" y="268"/>
                  </a:lnTo>
                  <a:lnTo>
                    <a:pt x="638" y="245"/>
                  </a:lnTo>
                  <a:lnTo>
                    <a:pt x="642" y="223"/>
                  </a:lnTo>
                  <a:lnTo>
                    <a:pt x="644" y="202"/>
                  </a:lnTo>
                  <a:lnTo>
                    <a:pt x="645" y="182"/>
                  </a:lnTo>
                  <a:close/>
                  <a:moveTo>
                    <a:pt x="446" y="82"/>
                  </a:moveTo>
                  <a:lnTo>
                    <a:pt x="446" y="82"/>
                  </a:lnTo>
                  <a:lnTo>
                    <a:pt x="446" y="76"/>
                  </a:lnTo>
                  <a:lnTo>
                    <a:pt x="449" y="72"/>
                  </a:lnTo>
                  <a:lnTo>
                    <a:pt x="452" y="68"/>
                  </a:lnTo>
                  <a:lnTo>
                    <a:pt x="458" y="66"/>
                  </a:lnTo>
                  <a:lnTo>
                    <a:pt x="466" y="66"/>
                  </a:lnTo>
                  <a:lnTo>
                    <a:pt x="479" y="68"/>
                  </a:lnTo>
                  <a:lnTo>
                    <a:pt x="489" y="69"/>
                  </a:lnTo>
                  <a:lnTo>
                    <a:pt x="498" y="72"/>
                  </a:lnTo>
                  <a:lnTo>
                    <a:pt x="508" y="76"/>
                  </a:lnTo>
                  <a:lnTo>
                    <a:pt x="518" y="84"/>
                  </a:lnTo>
                  <a:lnTo>
                    <a:pt x="528" y="92"/>
                  </a:lnTo>
                  <a:lnTo>
                    <a:pt x="537" y="102"/>
                  </a:lnTo>
                  <a:lnTo>
                    <a:pt x="546" y="120"/>
                  </a:lnTo>
                  <a:lnTo>
                    <a:pt x="551" y="136"/>
                  </a:lnTo>
                  <a:lnTo>
                    <a:pt x="554" y="150"/>
                  </a:lnTo>
                  <a:lnTo>
                    <a:pt x="556" y="163"/>
                  </a:lnTo>
                  <a:lnTo>
                    <a:pt x="554" y="179"/>
                  </a:lnTo>
                  <a:lnTo>
                    <a:pt x="553" y="185"/>
                  </a:lnTo>
                  <a:lnTo>
                    <a:pt x="550" y="189"/>
                  </a:lnTo>
                  <a:lnTo>
                    <a:pt x="547" y="192"/>
                  </a:lnTo>
                  <a:lnTo>
                    <a:pt x="544" y="193"/>
                  </a:lnTo>
                  <a:lnTo>
                    <a:pt x="540" y="195"/>
                  </a:lnTo>
                  <a:lnTo>
                    <a:pt x="535" y="193"/>
                  </a:lnTo>
                  <a:lnTo>
                    <a:pt x="531" y="192"/>
                  </a:lnTo>
                  <a:lnTo>
                    <a:pt x="527" y="187"/>
                  </a:lnTo>
                  <a:lnTo>
                    <a:pt x="525" y="182"/>
                  </a:lnTo>
                  <a:lnTo>
                    <a:pt x="527" y="177"/>
                  </a:lnTo>
                  <a:lnTo>
                    <a:pt x="527" y="176"/>
                  </a:lnTo>
                  <a:lnTo>
                    <a:pt x="527" y="174"/>
                  </a:lnTo>
                  <a:lnTo>
                    <a:pt x="528" y="163"/>
                  </a:lnTo>
                  <a:lnTo>
                    <a:pt x="528" y="154"/>
                  </a:lnTo>
                  <a:lnTo>
                    <a:pt x="525" y="143"/>
                  </a:lnTo>
                  <a:lnTo>
                    <a:pt x="521" y="131"/>
                  </a:lnTo>
                  <a:lnTo>
                    <a:pt x="514" y="117"/>
                  </a:lnTo>
                  <a:lnTo>
                    <a:pt x="508" y="110"/>
                  </a:lnTo>
                  <a:lnTo>
                    <a:pt x="502" y="104"/>
                  </a:lnTo>
                  <a:lnTo>
                    <a:pt x="495" y="101"/>
                  </a:lnTo>
                  <a:lnTo>
                    <a:pt x="489" y="97"/>
                  </a:lnTo>
                  <a:lnTo>
                    <a:pt x="476" y="94"/>
                  </a:lnTo>
                  <a:lnTo>
                    <a:pt x="466" y="94"/>
                  </a:lnTo>
                  <a:lnTo>
                    <a:pt x="462" y="94"/>
                  </a:lnTo>
                  <a:lnTo>
                    <a:pt x="460" y="94"/>
                  </a:lnTo>
                  <a:lnTo>
                    <a:pt x="456" y="92"/>
                  </a:lnTo>
                  <a:lnTo>
                    <a:pt x="450" y="91"/>
                  </a:lnTo>
                  <a:lnTo>
                    <a:pt x="447" y="87"/>
                  </a:lnTo>
                  <a:lnTo>
                    <a:pt x="446" y="8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35" name="Freeform 8"/>
            <p:cNvSpPr>
              <a:spLocks noEditPoints="1"/>
            </p:cNvSpPr>
            <p:nvPr/>
          </p:nvSpPr>
          <p:spPr bwMode="auto">
            <a:xfrm>
              <a:off x="180" y="1035"/>
              <a:ext cx="349" cy="418"/>
            </a:xfrm>
            <a:custGeom>
              <a:avLst/>
              <a:gdLst>
                <a:gd name="T0" fmla="*/ 1 w 698"/>
                <a:gd name="T1" fmla="*/ 1 h 836"/>
                <a:gd name="T2" fmla="*/ 1 w 698"/>
                <a:gd name="T3" fmla="*/ 1 h 836"/>
                <a:gd name="T4" fmla="*/ 1 w 698"/>
                <a:gd name="T5" fmla="*/ 1 h 836"/>
                <a:gd name="T6" fmla="*/ 1 w 698"/>
                <a:gd name="T7" fmla="*/ 1 h 836"/>
                <a:gd name="T8" fmla="*/ 1 w 698"/>
                <a:gd name="T9" fmla="*/ 1 h 836"/>
                <a:gd name="T10" fmla="*/ 1 w 698"/>
                <a:gd name="T11" fmla="*/ 1 h 836"/>
                <a:gd name="T12" fmla="*/ 1 w 698"/>
                <a:gd name="T13" fmla="*/ 1 h 836"/>
                <a:gd name="T14" fmla="*/ 1 w 698"/>
                <a:gd name="T15" fmla="*/ 1 h 836"/>
                <a:gd name="T16" fmla="*/ 1 w 698"/>
                <a:gd name="T17" fmla="*/ 1 h 836"/>
                <a:gd name="T18" fmla="*/ 1 w 698"/>
                <a:gd name="T19" fmla="*/ 1 h 836"/>
                <a:gd name="T20" fmla="*/ 1 w 698"/>
                <a:gd name="T21" fmla="*/ 1 h 836"/>
                <a:gd name="T22" fmla="*/ 1 w 698"/>
                <a:gd name="T23" fmla="*/ 1 h 836"/>
                <a:gd name="T24" fmla="*/ 1 w 698"/>
                <a:gd name="T25" fmla="*/ 1 h 836"/>
                <a:gd name="T26" fmla="*/ 1 w 698"/>
                <a:gd name="T27" fmla="*/ 1 h 836"/>
                <a:gd name="T28" fmla="*/ 1 w 698"/>
                <a:gd name="T29" fmla="*/ 1 h 836"/>
                <a:gd name="T30" fmla="*/ 1 w 698"/>
                <a:gd name="T31" fmla="*/ 1 h 836"/>
                <a:gd name="T32" fmla="*/ 0 w 698"/>
                <a:gd name="T33" fmla="*/ 1 h 836"/>
                <a:gd name="T34" fmla="*/ 1 w 698"/>
                <a:gd name="T35" fmla="*/ 1 h 836"/>
                <a:gd name="T36" fmla="*/ 1 w 698"/>
                <a:gd name="T37" fmla="*/ 1 h 836"/>
                <a:gd name="T38" fmla="*/ 1 w 698"/>
                <a:gd name="T39" fmla="*/ 1 h 836"/>
                <a:gd name="T40" fmla="*/ 1 w 698"/>
                <a:gd name="T41" fmla="*/ 1 h 836"/>
                <a:gd name="T42" fmla="*/ 1 w 698"/>
                <a:gd name="T43" fmla="*/ 1 h 836"/>
                <a:gd name="T44" fmla="*/ 1 w 698"/>
                <a:gd name="T45" fmla="*/ 1 h 836"/>
                <a:gd name="T46" fmla="*/ 1 w 698"/>
                <a:gd name="T47" fmla="*/ 1 h 836"/>
                <a:gd name="T48" fmla="*/ 1 w 698"/>
                <a:gd name="T49" fmla="*/ 1 h 836"/>
                <a:gd name="T50" fmla="*/ 1 w 698"/>
                <a:gd name="T51" fmla="*/ 1 h 836"/>
                <a:gd name="T52" fmla="*/ 1 w 698"/>
                <a:gd name="T53" fmla="*/ 1 h 836"/>
                <a:gd name="T54" fmla="*/ 1 w 698"/>
                <a:gd name="T55" fmla="*/ 1 h 836"/>
                <a:gd name="T56" fmla="*/ 1 w 698"/>
                <a:gd name="T57" fmla="*/ 1 h 836"/>
                <a:gd name="T58" fmla="*/ 1 w 698"/>
                <a:gd name="T59" fmla="*/ 1 h 836"/>
                <a:gd name="T60" fmla="*/ 1 w 698"/>
                <a:gd name="T61" fmla="*/ 1 h 836"/>
                <a:gd name="T62" fmla="*/ 1 w 698"/>
                <a:gd name="T63" fmla="*/ 1 h 836"/>
                <a:gd name="T64" fmla="*/ 1 w 698"/>
                <a:gd name="T65" fmla="*/ 1 h 836"/>
                <a:gd name="T66" fmla="*/ 1 w 698"/>
                <a:gd name="T67" fmla="*/ 1 h 836"/>
                <a:gd name="T68" fmla="*/ 1 w 698"/>
                <a:gd name="T69" fmla="*/ 1 h 836"/>
                <a:gd name="T70" fmla="*/ 1 w 698"/>
                <a:gd name="T71" fmla="*/ 1 h 836"/>
                <a:gd name="T72" fmla="*/ 1 w 698"/>
                <a:gd name="T73" fmla="*/ 1 h 836"/>
                <a:gd name="T74" fmla="*/ 1 w 698"/>
                <a:gd name="T75" fmla="*/ 1 h 836"/>
                <a:gd name="T76" fmla="*/ 1 w 698"/>
                <a:gd name="T77" fmla="*/ 1 h 836"/>
                <a:gd name="T78" fmla="*/ 1 w 698"/>
                <a:gd name="T79" fmla="*/ 1 h 836"/>
                <a:gd name="T80" fmla="*/ 1 w 698"/>
                <a:gd name="T81" fmla="*/ 1 h 836"/>
                <a:gd name="T82" fmla="*/ 1 w 698"/>
                <a:gd name="T83" fmla="*/ 1 h 836"/>
                <a:gd name="T84" fmla="*/ 1 w 698"/>
                <a:gd name="T85" fmla="*/ 1 h 836"/>
                <a:gd name="T86" fmla="*/ 1 w 698"/>
                <a:gd name="T87" fmla="*/ 1 h 836"/>
                <a:gd name="T88" fmla="*/ 1 w 698"/>
                <a:gd name="T89" fmla="*/ 1 h 836"/>
                <a:gd name="T90" fmla="*/ 1 w 698"/>
                <a:gd name="T91" fmla="*/ 1 h 836"/>
                <a:gd name="T92" fmla="*/ 1 w 698"/>
                <a:gd name="T93" fmla="*/ 1 h 836"/>
                <a:gd name="T94" fmla="*/ 1 w 698"/>
                <a:gd name="T95" fmla="*/ 1 h 836"/>
                <a:gd name="T96" fmla="*/ 1 w 698"/>
                <a:gd name="T97" fmla="*/ 1 h 836"/>
                <a:gd name="T98" fmla="*/ 1 w 698"/>
                <a:gd name="T99" fmla="*/ 1 h 836"/>
                <a:gd name="T100" fmla="*/ 1 w 698"/>
                <a:gd name="T101" fmla="*/ 1 h 836"/>
                <a:gd name="T102" fmla="*/ 1 w 698"/>
                <a:gd name="T103" fmla="*/ 1 h 836"/>
                <a:gd name="T104" fmla="*/ 1 w 698"/>
                <a:gd name="T105" fmla="*/ 1 h 836"/>
                <a:gd name="T106" fmla="*/ 1 w 698"/>
                <a:gd name="T107" fmla="*/ 1 h 836"/>
                <a:gd name="T108" fmla="*/ 1 w 698"/>
                <a:gd name="T109" fmla="*/ 1 h 836"/>
                <a:gd name="T110" fmla="*/ 1 w 698"/>
                <a:gd name="T111" fmla="*/ 1 h 8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8"/>
                <a:gd name="T169" fmla="*/ 0 h 836"/>
                <a:gd name="T170" fmla="*/ 698 w 698"/>
                <a:gd name="T171" fmla="*/ 836 h 8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8" h="836">
                  <a:moveTo>
                    <a:pt x="655" y="283"/>
                  </a:moveTo>
                  <a:lnTo>
                    <a:pt x="655" y="283"/>
                  </a:lnTo>
                  <a:lnTo>
                    <a:pt x="640" y="267"/>
                  </a:lnTo>
                  <a:lnTo>
                    <a:pt x="626" y="254"/>
                  </a:lnTo>
                  <a:lnTo>
                    <a:pt x="611" y="242"/>
                  </a:lnTo>
                  <a:lnTo>
                    <a:pt x="596" y="234"/>
                  </a:lnTo>
                  <a:lnTo>
                    <a:pt x="581" y="226"/>
                  </a:lnTo>
                  <a:lnTo>
                    <a:pt x="565" y="222"/>
                  </a:lnTo>
                  <a:lnTo>
                    <a:pt x="551" y="219"/>
                  </a:lnTo>
                  <a:lnTo>
                    <a:pt x="535" y="218"/>
                  </a:lnTo>
                  <a:lnTo>
                    <a:pt x="518" y="219"/>
                  </a:lnTo>
                  <a:lnTo>
                    <a:pt x="502" y="222"/>
                  </a:lnTo>
                  <a:lnTo>
                    <a:pt x="486" y="226"/>
                  </a:lnTo>
                  <a:lnTo>
                    <a:pt x="470" y="231"/>
                  </a:lnTo>
                  <a:lnTo>
                    <a:pt x="456" y="238"/>
                  </a:lnTo>
                  <a:lnTo>
                    <a:pt x="441" y="245"/>
                  </a:lnTo>
                  <a:lnTo>
                    <a:pt x="415" y="259"/>
                  </a:lnTo>
                  <a:lnTo>
                    <a:pt x="374" y="284"/>
                  </a:lnTo>
                  <a:lnTo>
                    <a:pt x="379" y="257"/>
                  </a:lnTo>
                  <a:lnTo>
                    <a:pt x="382" y="226"/>
                  </a:lnTo>
                  <a:lnTo>
                    <a:pt x="410" y="222"/>
                  </a:lnTo>
                  <a:lnTo>
                    <a:pt x="424" y="219"/>
                  </a:lnTo>
                  <a:lnTo>
                    <a:pt x="438" y="213"/>
                  </a:lnTo>
                  <a:lnTo>
                    <a:pt x="454" y="208"/>
                  </a:lnTo>
                  <a:lnTo>
                    <a:pt x="469" y="199"/>
                  </a:lnTo>
                  <a:lnTo>
                    <a:pt x="483" y="189"/>
                  </a:lnTo>
                  <a:lnTo>
                    <a:pt x="496" y="177"/>
                  </a:lnTo>
                  <a:lnTo>
                    <a:pt x="505" y="169"/>
                  </a:lnTo>
                  <a:lnTo>
                    <a:pt x="512" y="159"/>
                  </a:lnTo>
                  <a:lnTo>
                    <a:pt x="519" y="148"/>
                  </a:lnTo>
                  <a:lnTo>
                    <a:pt x="525" y="138"/>
                  </a:lnTo>
                  <a:lnTo>
                    <a:pt x="534" y="118"/>
                  </a:lnTo>
                  <a:lnTo>
                    <a:pt x="539" y="97"/>
                  </a:lnTo>
                  <a:lnTo>
                    <a:pt x="544" y="78"/>
                  </a:lnTo>
                  <a:lnTo>
                    <a:pt x="547" y="59"/>
                  </a:lnTo>
                  <a:lnTo>
                    <a:pt x="548" y="30"/>
                  </a:lnTo>
                  <a:lnTo>
                    <a:pt x="547" y="16"/>
                  </a:lnTo>
                  <a:lnTo>
                    <a:pt x="545" y="12"/>
                  </a:lnTo>
                  <a:lnTo>
                    <a:pt x="544" y="7"/>
                  </a:lnTo>
                  <a:lnTo>
                    <a:pt x="539" y="4"/>
                  </a:lnTo>
                  <a:lnTo>
                    <a:pt x="535" y="4"/>
                  </a:lnTo>
                  <a:lnTo>
                    <a:pt x="522" y="3"/>
                  </a:lnTo>
                  <a:lnTo>
                    <a:pt x="493" y="4"/>
                  </a:lnTo>
                  <a:lnTo>
                    <a:pt x="474" y="7"/>
                  </a:lnTo>
                  <a:lnTo>
                    <a:pt x="454" y="12"/>
                  </a:lnTo>
                  <a:lnTo>
                    <a:pt x="434" y="17"/>
                  </a:lnTo>
                  <a:lnTo>
                    <a:pt x="412" y="27"/>
                  </a:lnTo>
                  <a:lnTo>
                    <a:pt x="402" y="33"/>
                  </a:lnTo>
                  <a:lnTo>
                    <a:pt x="392" y="39"/>
                  </a:lnTo>
                  <a:lnTo>
                    <a:pt x="382" y="46"/>
                  </a:lnTo>
                  <a:lnTo>
                    <a:pt x="374" y="55"/>
                  </a:lnTo>
                  <a:lnTo>
                    <a:pt x="362" y="68"/>
                  </a:lnTo>
                  <a:lnTo>
                    <a:pt x="353" y="81"/>
                  </a:lnTo>
                  <a:lnTo>
                    <a:pt x="345" y="69"/>
                  </a:lnTo>
                  <a:lnTo>
                    <a:pt x="335" y="58"/>
                  </a:lnTo>
                  <a:lnTo>
                    <a:pt x="323" y="48"/>
                  </a:lnTo>
                  <a:lnTo>
                    <a:pt x="312" y="40"/>
                  </a:lnTo>
                  <a:lnTo>
                    <a:pt x="300" y="32"/>
                  </a:lnTo>
                  <a:lnTo>
                    <a:pt x="288" y="26"/>
                  </a:lnTo>
                  <a:lnTo>
                    <a:pt x="265" y="16"/>
                  </a:lnTo>
                  <a:lnTo>
                    <a:pt x="244" y="9"/>
                  </a:lnTo>
                  <a:lnTo>
                    <a:pt x="226" y="4"/>
                  </a:lnTo>
                  <a:lnTo>
                    <a:pt x="209" y="0"/>
                  </a:lnTo>
                  <a:lnTo>
                    <a:pt x="205" y="1"/>
                  </a:lnTo>
                  <a:lnTo>
                    <a:pt x="200" y="3"/>
                  </a:lnTo>
                  <a:lnTo>
                    <a:pt x="196" y="6"/>
                  </a:lnTo>
                  <a:lnTo>
                    <a:pt x="195" y="10"/>
                  </a:lnTo>
                  <a:lnTo>
                    <a:pt x="189" y="32"/>
                  </a:lnTo>
                  <a:lnTo>
                    <a:pt x="186" y="53"/>
                  </a:lnTo>
                  <a:lnTo>
                    <a:pt x="185" y="82"/>
                  </a:lnTo>
                  <a:lnTo>
                    <a:pt x="186" y="105"/>
                  </a:lnTo>
                  <a:lnTo>
                    <a:pt x="190" y="130"/>
                  </a:lnTo>
                  <a:lnTo>
                    <a:pt x="193" y="141"/>
                  </a:lnTo>
                  <a:lnTo>
                    <a:pt x="198" y="154"/>
                  </a:lnTo>
                  <a:lnTo>
                    <a:pt x="203" y="166"/>
                  </a:lnTo>
                  <a:lnTo>
                    <a:pt x="211" y="179"/>
                  </a:lnTo>
                  <a:lnTo>
                    <a:pt x="219" y="192"/>
                  </a:lnTo>
                  <a:lnTo>
                    <a:pt x="229" y="202"/>
                  </a:lnTo>
                  <a:lnTo>
                    <a:pt x="241" y="212"/>
                  </a:lnTo>
                  <a:lnTo>
                    <a:pt x="252" y="222"/>
                  </a:lnTo>
                  <a:lnTo>
                    <a:pt x="265" y="229"/>
                  </a:lnTo>
                  <a:lnTo>
                    <a:pt x="277" y="236"/>
                  </a:lnTo>
                  <a:lnTo>
                    <a:pt x="301" y="246"/>
                  </a:lnTo>
                  <a:lnTo>
                    <a:pt x="317" y="252"/>
                  </a:lnTo>
                  <a:lnTo>
                    <a:pt x="330" y="257"/>
                  </a:lnTo>
                  <a:lnTo>
                    <a:pt x="350" y="261"/>
                  </a:lnTo>
                  <a:lnTo>
                    <a:pt x="345" y="295"/>
                  </a:lnTo>
                  <a:lnTo>
                    <a:pt x="336" y="291"/>
                  </a:lnTo>
                  <a:lnTo>
                    <a:pt x="326" y="285"/>
                  </a:lnTo>
                  <a:lnTo>
                    <a:pt x="294" y="267"/>
                  </a:lnTo>
                  <a:lnTo>
                    <a:pt x="275" y="255"/>
                  </a:lnTo>
                  <a:lnTo>
                    <a:pt x="255" y="244"/>
                  </a:lnTo>
                  <a:lnTo>
                    <a:pt x="234" y="234"/>
                  </a:lnTo>
                  <a:lnTo>
                    <a:pt x="211" y="226"/>
                  </a:lnTo>
                  <a:lnTo>
                    <a:pt x="187" y="221"/>
                  </a:lnTo>
                  <a:lnTo>
                    <a:pt x="175" y="219"/>
                  </a:lnTo>
                  <a:lnTo>
                    <a:pt x="162" y="218"/>
                  </a:lnTo>
                  <a:lnTo>
                    <a:pt x="147" y="219"/>
                  </a:lnTo>
                  <a:lnTo>
                    <a:pt x="133" y="221"/>
                  </a:lnTo>
                  <a:lnTo>
                    <a:pt x="120" y="225"/>
                  </a:lnTo>
                  <a:lnTo>
                    <a:pt x="105" y="231"/>
                  </a:lnTo>
                  <a:lnTo>
                    <a:pt x="91" y="238"/>
                  </a:lnTo>
                  <a:lnTo>
                    <a:pt x="76" y="248"/>
                  </a:lnTo>
                  <a:lnTo>
                    <a:pt x="63" y="259"/>
                  </a:lnTo>
                  <a:lnTo>
                    <a:pt x="49" y="272"/>
                  </a:lnTo>
                  <a:lnTo>
                    <a:pt x="37" y="288"/>
                  </a:lnTo>
                  <a:lnTo>
                    <a:pt x="27" y="306"/>
                  </a:lnTo>
                  <a:lnTo>
                    <a:pt x="19" y="323"/>
                  </a:lnTo>
                  <a:lnTo>
                    <a:pt x="12" y="342"/>
                  </a:lnTo>
                  <a:lnTo>
                    <a:pt x="7" y="360"/>
                  </a:lnTo>
                  <a:lnTo>
                    <a:pt x="3" y="379"/>
                  </a:lnTo>
                  <a:lnTo>
                    <a:pt x="1" y="399"/>
                  </a:lnTo>
                  <a:lnTo>
                    <a:pt x="0" y="421"/>
                  </a:lnTo>
                  <a:lnTo>
                    <a:pt x="1" y="447"/>
                  </a:lnTo>
                  <a:lnTo>
                    <a:pt x="4" y="473"/>
                  </a:lnTo>
                  <a:lnTo>
                    <a:pt x="9" y="499"/>
                  </a:lnTo>
                  <a:lnTo>
                    <a:pt x="14" y="526"/>
                  </a:lnTo>
                  <a:lnTo>
                    <a:pt x="22" y="552"/>
                  </a:lnTo>
                  <a:lnTo>
                    <a:pt x="30" y="578"/>
                  </a:lnTo>
                  <a:lnTo>
                    <a:pt x="40" y="604"/>
                  </a:lnTo>
                  <a:lnTo>
                    <a:pt x="52" y="630"/>
                  </a:lnTo>
                  <a:lnTo>
                    <a:pt x="63" y="654"/>
                  </a:lnTo>
                  <a:lnTo>
                    <a:pt x="75" y="677"/>
                  </a:lnTo>
                  <a:lnTo>
                    <a:pt x="88" y="701"/>
                  </a:lnTo>
                  <a:lnTo>
                    <a:pt x="102" y="721"/>
                  </a:lnTo>
                  <a:lnTo>
                    <a:pt x="115" y="741"/>
                  </a:lnTo>
                  <a:lnTo>
                    <a:pt x="130" y="760"/>
                  </a:lnTo>
                  <a:lnTo>
                    <a:pt x="143" y="775"/>
                  </a:lnTo>
                  <a:lnTo>
                    <a:pt x="157" y="790"/>
                  </a:lnTo>
                  <a:lnTo>
                    <a:pt x="170" y="801"/>
                  </a:lnTo>
                  <a:lnTo>
                    <a:pt x="183" y="811"/>
                  </a:lnTo>
                  <a:lnTo>
                    <a:pt x="195" y="819"/>
                  </a:lnTo>
                  <a:lnTo>
                    <a:pt x="208" y="826"/>
                  </a:lnTo>
                  <a:lnTo>
                    <a:pt x="219" y="830"/>
                  </a:lnTo>
                  <a:lnTo>
                    <a:pt x="232" y="833"/>
                  </a:lnTo>
                  <a:lnTo>
                    <a:pt x="244" y="836"/>
                  </a:lnTo>
                  <a:lnTo>
                    <a:pt x="255" y="836"/>
                  </a:lnTo>
                  <a:lnTo>
                    <a:pt x="271" y="835"/>
                  </a:lnTo>
                  <a:lnTo>
                    <a:pt x="286" y="832"/>
                  </a:lnTo>
                  <a:lnTo>
                    <a:pt x="300" y="827"/>
                  </a:lnTo>
                  <a:lnTo>
                    <a:pt x="312" y="822"/>
                  </a:lnTo>
                  <a:lnTo>
                    <a:pt x="323" y="816"/>
                  </a:lnTo>
                  <a:lnTo>
                    <a:pt x="332" y="809"/>
                  </a:lnTo>
                  <a:lnTo>
                    <a:pt x="348" y="796"/>
                  </a:lnTo>
                  <a:lnTo>
                    <a:pt x="361" y="809"/>
                  </a:lnTo>
                  <a:lnTo>
                    <a:pt x="372" y="817"/>
                  </a:lnTo>
                  <a:lnTo>
                    <a:pt x="388" y="826"/>
                  </a:lnTo>
                  <a:lnTo>
                    <a:pt x="397" y="829"/>
                  </a:lnTo>
                  <a:lnTo>
                    <a:pt x="405" y="832"/>
                  </a:lnTo>
                  <a:lnTo>
                    <a:pt x="415" y="833"/>
                  </a:lnTo>
                  <a:lnTo>
                    <a:pt x="425" y="835"/>
                  </a:lnTo>
                  <a:lnTo>
                    <a:pt x="434" y="833"/>
                  </a:lnTo>
                  <a:lnTo>
                    <a:pt x="444" y="832"/>
                  </a:lnTo>
                  <a:lnTo>
                    <a:pt x="453" y="830"/>
                  </a:lnTo>
                  <a:lnTo>
                    <a:pt x="463" y="826"/>
                  </a:lnTo>
                  <a:lnTo>
                    <a:pt x="473" y="822"/>
                  </a:lnTo>
                  <a:lnTo>
                    <a:pt x="483" y="816"/>
                  </a:lnTo>
                  <a:lnTo>
                    <a:pt x="493" y="809"/>
                  </a:lnTo>
                  <a:lnTo>
                    <a:pt x="503" y="801"/>
                  </a:lnTo>
                  <a:lnTo>
                    <a:pt x="528" y="780"/>
                  </a:lnTo>
                  <a:lnTo>
                    <a:pt x="549" y="758"/>
                  </a:lnTo>
                  <a:lnTo>
                    <a:pt x="570" y="735"/>
                  </a:lnTo>
                  <a:lnTo>
                    <a:pt x="588" y="712"/>
                  </a:lnTo>
                  <a:lnTo>
                    <a:pt x="607" y="689"/>
                  </a:lnTo>
                  <a:lnTo>
                    <a:pt x="623" y="666"/>
                  </a:lnTo>
                  <a:lnTo>
                    <a:pt x="637" y="641"/>
                  </a:lnTo>
                  <a:lnTo>
                    <a:pt x="650" y="617"/>
                  </a:lnTo>
                  <a:lnTo>
                    <a:pt x="661" y="592"/>
                  </a:lnTo>
                  <a:lnTo>
                    <a:pt x="671" y="568"/>
                  </a:lnTo>
                  <a:lnTo>
                    <a:pt x="679" y="543"/>
                  </a:lnTo>
                  <a:lnTo>
                    <a:pt x="686" y="519"/>
                  </a:lnTo>
                  <a:lnTo>
                    <a:pt x="691" y="496"/>
                  </a:lnTo>
                  <a:lnTo>
                    <a:pt x="695" y="473"/>
                  </a:lnTo>
                  <a:lnTo>
                    <a:pt x="698" y="450"/>
                  </a:lnTo>
                  <a:lnTo>
                    <a:pt x="698" y="427"/>
                  </a:lnTo>
                  <a:lnTo>
                    <a:pt x="698" y="406"/>
                  </a:lnTo>
                  <a:lnTo>
                    <a:pt x="695" y="386"/>
                  </a:lnTo>
                  <a:lnTo>
                    <a:pt x="692" y="366"/>
                  </a:lnTo>
                  <a:lnTo>
                    <a:pt x="688" y="347"/>
                  </a:lnTo>
                  <a:lnTo>
                    <a:pt x="682" y="330"/>
                  </a:lnTo>
                  <a:lnTo>
                    <a:pt x="673" y="314"/>
                  </a:lnTo>
                  <a:lnTo>
                    <a:pt x="665" y="298"/>
                  </a:lnTo>
                  <a:lnTo>
                    <a:pt x="655" y="283"/>
                  </a:lnTo>
                  <a:close/>
                  <a:moveTo>
                    <a:pt x="378" y="788"/>
                  </a:moveTo>
                  <a:lnTo>
                    <a:pt x="378" y="788"/>
                  </a:lnTo>
                  <a:lnTo>
                    <a:pt x="369" y="780"/>
                  </a:lnTo>
                  <a:lnTo>
                    <a:pt x="363" y="774"/>
                  </a:lnTo>
                  <a:lnTo>
                    <a:pt x="361" y="770"/>
                  </a:lnTo>
                  <a:lnTo>
                    <a:pt x="359" y="768"/>
                  </a:lnTo>
                  <a:lnTo>
                    <a:pt x="355" y="764"/>
                  </a:lnTo>
                  <a:lnTo>
                    <a:pt x="349" y="762"/>
                  </a:lnTo>
                  <a:lnTo>
                    <a:pt x="343" y="764"/>
                  </a:lnTo>
                  <a:lnTo>
                    <a:pt x="337" y="767"/>
                  </a:lnTo>
                  <a:lnTo>
                    <a:pt x="336" y="768"/>
                  </a:lnTo>
                  <a:lnTo>
                    <a:pt x="326" y="778"/>
                  </a:lnTo>
                  <a:lnTo>
                    <a:pt x="319" y="786"/>
                  </a:lnTo>
                  <a:lnTo>
                    <a:pt x="309" y="793"/>
                  </a:lnTo>
                  <a:lnTo>
                    <a:pt x="297" y="799"/>
                  </a:lnTo>
                  <a:lnTo>
                    <a:pt x="284" y="804"/>
                  </a:lnTo>
                  <a:lnTo>
                    <a:pt x="270" y="807"/>
                  </a:lnTo>
                  <a:lnTo>
                    <a:pt x="255" y="809"/>
                  </a:lnTo>
                  <a:lnTo>
                    <a:pt x="247" y="809"/>
                  </a:lnTo>
                  <a:lnTo>
                    <a:pt x="238" y="807"/>
                  </a:lnTo>
                  <a:lnTo>
                    <a:pt x="228" y="804"/>
                  </a:lnTo>
                  <a:lnTo>
                    <a:pt x="219" y="801"/>
                  </a:lnTo>
                  <a:lnTo>
                    <a:pt x="209" y="796"/>
                  </a:lnTo>
                  <a:lnTo>
                    <a:pt x="198" y="790"/>
                  </a:lnTo>
                  <a:lnTo>
                    <a:pt x="187" y="781"/>
                  </a:lnTo>
                  <a:lnTo>
                    <a:pt x="176" y="771"/>
                  </a:lnTo>
                  <a:lnTo>
                    <a:pt x="163" y="758"/>
                  </a:lnTo>
                  <a:lnTo>
                    <a:pt x="150" y="742"/>
                  </a:lnTo>
                  <a:lnTo>
                    <a:pt x="137" y="725"/>
                  </a:lnTo>
                  <a:lnTo>
                    <a:pt x="124" y="706"/>
                  </a:lnTo>
                  <a:lnTo>
                    <a:pt x="111" y="686"/>
                  </a:lnTo>
                  <a:lnTo>
                    <a:pt x="100" y="664"/>
                  </a:lnTo>
                  <a:lnTo>
                    <a:pt x="87" y="641"/>
                  </a:lnTo>
                  <a:lnTo>
                    <a:pt x="76" y="618"/>
                  </a:lnTo>
                  <a:lnTo>
                    <a:pt x="66" y="594"/>
                  </a:lnTo>
                  <a:lnTo>
                    <a:pt x="56" y="569"/>
                  </a:lnTo>
                  <a:lnTo>
                    <a:pt x="48" y="545"/>
                  </a:lnTo>
                  <a:lnTo>
                    <a:pt x="40" y="519"/>
                  </a:lnTo>
                  <a:lnTo>
                    <a:pt x="35" y="494"/>
                  </a:lnTo>
                  <a:lnTo>
                    <a:pt x="30" y="468"/>
                  </a:lnTo>
                  <a:lnTo>
                    <a:pt x="27" y="444"/>
                  </a:lnTo>
                  <a:lnTo>
                    <a:pt x="27" y="421"/>
                  </a:lnTo>
                  <a:lnTo>
                    <a:pt x="27" y="402"/>
                  </a:lnTo>
                  <a:lnTo>
                    <a:pt x="30" y="383"/>
                  </a:lnTo>
                  <a:lnTo>
                    <a:pt x="33" y="366"/>
                  </a:lnTo>
                  <a:lnTo>
                    <a:pt x="37" y="349"/>
                  </a:lnTo>
                  <a:lnTo>
                    <a:pt x="43" y="333"/>
                  </a:lnTo>
                  <a:lnTo>
                    <a:pt x="50" y="319"/>
                  </a:lnTo>
                  <a:lnTo>
                    <a:pt x="59" y="304"/>
                  </a:lnTo>
                  <a:lnTo>
                    <a:pt x="69" y="291"/>
                  </a:lnTo>
                  <a:lnTo>
                    <a:pt x="81" y="280"/>
                  </a:lnTo>
                  <a:lnTo>
                    <a:pt x="92" y="270"/>
                  </a:lnTo>
                  <a:lnTo>
                    <a:pt x="104" y="261"/>
                  </a:lnTo>
                  <a:lnTo>
                    <a:pt x="115" y="255"/>
                  </a:lnTo>
                  <a:lnTo>
                    <a:pt x="127" y="251"/>
                  </a:lnTo>
                  <a:lnTo>
                    <a:pt x="138" y="248"/>
                  </a:lnTo>
                  <a:lnTo>
                    <a:pt x="150" y="245"/>
                  </a:lnTo>
                  <a:lnTo>
                    <a:pt x="162" y="245"/>
                  </a:lnTo>
                  <a:lnTo>
                    <a:pt x="176" y="246"/>
                  </a:lnTo>
                  <a:lnTo>
                    <a:pt x="190" y="248"/>
                  </a:lnTo>
                  <a:lnTo>
                    <a:pt x="203" y="252"/>
                  </a:lnTo>
                  <a:lnTo>
                    <a:pt x="218" y="257"/>
                  </a:lnTo>
                  <a:lnTo>
                    <a:pt x="244" y="268"/>
                  </a:lnTo>
                  <a:lnTo>
                    <a:pt x="268" y="283"/>
                  </a:lnTo>
                  <a:lnTo>
                    <a:pt x="313" y="308"/>
                  </a:lnTo>
                  <a:lnTo>
                    <a:pt x="330" y="319"/>
                  </a:lnTo>
                  <a:lnTo>
                    <a:pt x="340" y="321"/>
                  </a:lnTo>
                  <a:lnTo>
                    <a:pt x="349" y="323"/>
                  </a:lnTo>
                  <a:lnTo>
                    <a:pt x="359" y="321"/>
                  </a:lnTo>
                  <a:lnTo>
                    <a:pt x="368" y="319"/>
                  </a:lnTo>
                  <a:lnTo>
                    <a:pt x="385" y="308"/>
                  </a:lnTo>
                  <a:lnTo>
                    <a:pt x="417" y="290"/>
                  </a:lnTo>
                  <a:lnTo>
                    <a:pt x="436" y="278"/>
                  </a:lnTo>
                  <a:lnTo>
                    <a:pt x="454" y="268"/>
                  </a:lnTo>
                  <a:lnTo>
                    <a:pt x="473" y="259"/>
                  </a:lnTo>
                  <a:lnTo>
                    <a:pt x="493" y="252"/>
                  </a:lnTo>
                  <a:lnTo>
                    <a:pt x="515" y="246"/>
                  </a:lnTo>
                  <a:lnTo>
                    <a:pt x="525" y="245"/>
                  </a:lnTo>
                  <a:lnTo>
                    <a:pt x="535" y="245"/>
                  </a:lnTo>
                  <a:lnTo>
                    <a:pt x="548" y="246"/>
                  </a:lnTo>
                  <a:lnTo>
                    <a:pt x="560" y="248"/>
                  </a:lnTo>
                  <a:lnTo>
                    <a:pt x="571" y="251"/>
                  </a:lnTo>
                  <a:lnTo>
                    <a:pt x="584" y="257"/>
                  </a:lnTo>
                  <a:lnTo>
                    <a:pt x="597" y="264"/>
                  </a:lnTo>
                  <a:lnTo>
                    <a:pt x="609" y="274"/>
                  </a:lnTo>
                  <a:lnTo>
                    <a:pt x="622" y="285"/>
                  </a:lnTo>
                  <a:lnTo>
                    <a:pt x="633" y="300"/>
                  </a:lnTo>
                  <a:lnTo>
                    <a:pt x="642" y="313"/>
                  </a:lnTo>
                  <a:lnTo>
                    <a:pt x="650" y="326"/>
                  </a:lnTo>
                  <a:lnTo>
                    <a:pt x="656" y="340"/>
                  </a:lnTo>
                  <a:lnTo>
                    <a:pt x="662" y="356"/>
                  </a:lnTo>
                  <a:lnTo>
                    <a:pt x="666" y="372"/>
                  </a:lnTo>
                  <a:lnTo>
                    <a:pt x="669" y="389"/>
                  </a:lnTo>
                  <a:lnTo>
                    <a:pt x="671" y="408"/>
                  </a:lnTo>
                  <a:lnTo>
                    <a:pt x="672" y="427"/>
                  </a:lnTo>
                  <a:lnTo>
                    <a:pt x="671" y="447"/>
                  </a:lnTo>
                  <a:lnTo>
                    <a:pt x="669" y="468"/>
                  </a:lnTo>
                  <a:lnTo>
                    <a:pt x="665" y="490"/>
                  </a:lnTo>
                  <a:lnTo>
                    <a:pt x="661" y="513"/>
                  </a:lnTo>
                  <a:lnTo>
                    <a:pt x="653" y="536"/>
                  </a:lnTo>
                  <a:lnTo>
                    <a:pt x="646" y="559"/>
                  </a:lnTo>
                  <a:lnTo>
                    <a:pt x="636" y="582"/>
                  </a:lnTo>
                  <a:lnTo>
                    <a:pt x="626" y="605"/>
                  </a:lnTo>
                  <a:lnTo>
                    <a:pt x="613" y="628"/>
                  </a:lnTo>
                  <a:lnTo>
                    <a:pt x="600" y="652"/>
                  </a:lnTo>
                  <a:lnTo>
                    <a:pt x="584" y="673"/>
                  </a:lnTo>
                  <a:lnTo>
                    <a:pt x="568" y="696"/>
                  </a:lnTo>
                  <a:lnTo>
                    <a:pt x="549" y="718"/>
                  </a:lnTo>
                  <a:lnTo>
                    <a:pt x="531" y="739"/>
                  </a:lnTo>
                  <a:lnTo>
                    <a:pt x="509" y="761"/>
                  </a:lnTo>
                  <a:lnTo>
                    <a:pt x="486" y="781"/>
                  </a:lnTo>
                  <a:lnTo>
                    <a:pt x="469" y="793"/>
                  </a:lnTo>
                  <a:lnTo>
                    <a:pt x="453" y="801"/>
                  </a:lnTo>
                  <a:lnTo>
                    <a:pt x="438" y="806"/>
                  </a:lnTo>
                  <a:lnTo>
                    <a:pt x="425" y="807"/>
                  </a:lnTo>
                  <a:lnTo>
                    <a:pt x="411" y="806"/>
                  </a:lnTo>
                  <a:lnTo>
                    <a:pt x="398" y="801"/>
                  </a:lnTo>
                  <a:lnTo>
                    <a:pt x="388" y="796"/>
                  </a:lnTo>
                  <a:lnTo>
                    <a:pt x="378" y="788"/>
                  </a:lnTo>
                  <a:close/>
                  <a:moveTo>
                    <a:pt x="232" y="164"/>
                  </a:moveTo>
                  <a:lnTo>
                    <a:pt x="232" y="164"/>
                  </a:lnTo>
                  <a:lnTo>
                    <a:pt x="228" y="154"/>
                  </a:lnTo>
                  <a:lnTo>
                    <a:pt x="222" y="144"/>
                  </a:lnTo>
                  <a:lnTo>
                    <a:pt x="219" y="134"/>
                  </a:lnTo>
                  <a:lnTo>
                    <a:pt x="216" y="124"/>
                  </a:lnTo>
                  <a:lnTo>
                    <a:pt x="213" y="102"/>
                  </a:lnTo>
                  <a:lnTo>
                    <a:pt x="212" y="82"/>
                  </a:lnTo>
                  <a:lnTo>
                    <a:pt x="213" y="56"/>
                  </a:lnTo>
                  <a:lnTo>
                    <a:pt x="216" y="36"/>
                  </a:lnTo>
                  <a:lnTo>
                    <a:pt x="218" y="29"/>
                  </a:lnTo>
                  <a:lnTo>
                    <a:pt x="242" y="36"/>
                  </a:lnTo>
                  <a:lnTo>
                    <a:pt x="258" y="42"/>
                  </a:lnTo>
                  <a:lnTo>
                    <a:pt x="274" y="49"/>
                  </a:lnTo>
                  <a:lnTo>
                    <a:pt x="291" y="59"/>
                  </a:lnTo>
                  <a:lnTo>
                    <a:pt x="307" y="69"/>
                  </a:lnTo>
                  <a:lnTo>
                    <a:pt x="322" y="84"/>
                  </a:lnTo>
                  <a:lnTo>
                    <a:pt x="327" y="91"/>
                  </a:lnTo>
                  <a:lnTo>
                    <a:pt x="333" y="98"/>
                  </a:lnTo>
                  <a:lnTo>
                    <a:pt x="339" y="108"/>
                  </a:lnTo>
                  <a:lnTo>
                    <a:pt x="343" y="118"/>
                  </a:lnTo>
                  <a:lnTo>
                    <a:pt x="348" y="128"/>
                  </a:lnTo>
                  <a:lnTo>
                    <a:pt x="350" y="138"/>
                  </a:lnTo>
                  <a:lnTo>
                    <a:pt x="353" y="160"/>
                  </a:lnTo>
                  <a:lnTo>
                    <a:pt x="355" y="180"/>
                  </a:lnTo>
                  <a:lnTo>
                    <a:pt x="353" y="206"/>
                  </a:lnTo>
                  <a:lnTo>
                    <a:pt x="350" y="226"/>
                  </a:lnTo>
                  <a:lnTo>
                    <a:pt x="349" y="234"/>
                  </a:lnTo>
                  <a:lnTo>
                    <a:pt x="324" y="226"/>
                  </a:lnTo>
                  <a:lnTo>
                    <a:pt x="309" y="221"/>
                  </a:lnTo>
                  <a:lnTo>
                    <a:pt x="291" y="213"/>
                  </a:lnTo>
                  <a:lnTo>
                    <a:pt x="275" y="203"/>
                  </a:lnTo>
                  <a:lnTo>
                    <a:pt x="260" y="193"/>
                  </a:lnTo>
                  <a:lnTo>
                    <a:pt x="245" y="179"/>
                  </a:lnTo>
                  <a:lnTo>
                    <a:pt x="238" y="172"/>
                  </a:lnTo>
                  <a:lnTo>
                    <a:pt x="232" y="164"/>
                  </a:lnTo>
                  <a:close/>
                  <a:moveTo>
                    <a:pt x="384" y="65"/>
                  </a:moveTo>
                  <a:lnTo>
                    <a:pt x="392" y="74"/>
                  </a:lnTo>
                  <a:lnTo>
                    <a:pt x="399" y="68"/>
                  </a:lnTo>
                  <a:lnTo>
                    <a:pt x="408" y="61"/>
                  </a:lnTo>
                  <a:lnTo>
                    <a:pt x="424" y="50"/>
                  </a:lnTo>
                  <a:lnTo>
                    <a:pt x="443" y="43"/>
                  </a:lnTo>
                  <a:lnTo>
                    <a:pt x="460" y="37"/>
                  </a:lnTo>
                  <a:lnTo>
                    <a:pt x="477" y="35"/>
                  </a:lnTo>
                  <a:lnTo>
                    <a:pt x="495" y="32"/>
                  </a:lnTo>
                  <a:lnTo>
                    <a:pt x="521" y="30"/>
                  </a:lnTo>
                  <a:lnTo>
                    <a:pt x="519" y="56"/>
                  </a:lnTo>
                  <a:lnTo>
                    <a:pt x="518" y="74"/>
                  </a:lnTo>
                  <a:lnTo>
                    <a:pt x="513" y="91"/>
                  </a:lnTo>
                  <a:lnTo>
                    <a:pt x="508" y="108"/>
                  </a:lnTo>
                  <a:lnTo>
                    <a:pt x="500" y="127"/>
                  </a:lnTo>
                  <a:lnTo>
                    <a:pt x="490" y="143"/>
                  </a:lnTo>
                  <a:lnTo>
                    <a:pt x="485" y="151"/>
                  </a:lnTo>
                  <a:lnTo>
                    <a:pt x="477" y="159"/>
                  </a:lnTo>
                  <a:lnTo>
                    <a:pt x="467" y="167"/>
                  </a:lnTo>
                  <a:lnTo>
                    <a:pt x="456" y="176"/>
                  </a:lnTo>
                  <a:lnTo>
                    <a:pt x="444" y="182"/>
                  </a:lnTo>
                  <a:lnTo>
                    <a:pt x="431" y="187"/>
                  </a:lnTo>
                  <a:lnTo>
                    <a:pt x="418" y="192"/>
                  </a:lnTo>
                  <a:lnTo>
                    <a:pt x="407" y="196"/>
                  </a:lnTo>
                  <a:lnTo>
                    <a:pt x="382" y="200"/>
                  </a:lnTo>
                  <a:lnTo>
                    <a:pt x="382" y="193"/>
                  </a:lnTo>
                  <a:lnTo>
                    <a:pt x="381" y="190"/>
                  </a:lnTo>
                  <a:lnTo>
                    <a:pt x="381" y="180"/>
                  </a:lnTo>
                  <a:lnTo>
                    <a:pt x="381" y="163"/>
                  </a:lnTo>
                  <a:lnTo>
                    <a:pt x="379" y="146"/>
                  </a:lnTo>
                  <a:lnTo>
                    <a:pt x="375" y="127"/>
                  </a:lnTo>
                  <a:lnTo>
                    <a:pt x="369" y="108"/>
                  </a:lnTo>
                  <a:lnTo>
                    <a:pt x="379" y="91"/>
                  </a:lnTo>
                  <a:lnTo>
                    <a:pt x="385" y="82"/>
                  </a:lnTo>
                  <a:lnTo>
                    <a:pt x="392" y="74"/>
                  </a:lnTo>
                  <a:lnTo>
                    <a:pt x="384" y="65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36" name="Freeform 9"/>
            <p:cNvSpPr>
              <a:spLocks/>
            </p:cNvSpPr>
            <p:nvPr/>
          </p:nvSpPr>
          <p:spPr bwMode="auto">
            <a:xfrm>
              <a:off x="417" y="1191"/>
              <a:ext cx="54" cy="64"/>
            </a:xfrm>
            <a:custGeom>
              <a:avLst/>
              <a:gdLst>
                <a:gd name="T0" fmla="*/ 0 w 110"/>
                <a:gd name="T1" fmla="*/ 0 h 129"/>
                <a:gd name="T2" fmla="*/ 0 w 110"/>
                <a:gd name="T3" fmla="*/ 0 h 129"/>
                <a:gd name="T4" fmla="*/ 0 w 110"/>
                <a:gd name="T5" fmla="*/ 0 h 129"/>
                <a:gd name="T6" fmla="*/ 0 w 110"/>
                <a:gd name="T7" fmla="*/ 0 h 129"/>
                <a:gd name="T8" fmla="*/ 0 w 110"/>
                <a:gd name="T9" fmla="*/ 0 h 129"/>
                <a:gd name="T10" fmla="*/ 0 w 110"/>
                <a:gd name="T11" fmla="*/ 0 h 129"/>
                <a:gd name="T12" fmla="*/ 0 w 110"/>
                <a:gd name="T13" fmla="*/ 0 h 129"/>
                <a:gd name="T14" fmla="*/ 0 w 110"/>
                <a:gd name="T15" fmla="*/ 0 h 129"/>
                <a:gd name="T16" fmla="*/ 0 w 110"/>
                <a:gd name="T17" fmla="*/ 0 h 129"/>
                <a:gd name="T18" fmla="*/ 0 w 110"/>
                <a:gd name="T19" fmla="*/ 0 h 129"/>
                <a:gd name="T20" fmla="*/ 0 w 110"/>
                <a:gd name="T21" fmla="*/ 0 h 129"/>
                <a:gd name="T22" fmla="*/ 0 w 110"/>
                <a:gd name="T23" fmla="*/ 0 h 129"/>
                <a:gd name="T24" fmla="*/ 0 w 110"/>
                <a:gd name="T25" fmla="*/ 0 h 129"/>
                <a:gd name="T26" fmla="*/ 0 w 110"/>
                <a:gd name="T27" fmla="*/ 0 h 129"/>
                <a:gd name="T28" fmla="*/ 0 w 110"/>
                <a:gd name="T29" fmla="*/ 0 h 129"/>
                <a:gd name="T30" fmla="*/ 0 w 110"/>
                <a:gd name="T31" fmla="*/ 0 h 129"/>
                <a:gd name="T32" fmla="*/ 0 w 110"/>
                <a:gd name="T33" fmla="*/ 0 h 129"/>
                <a:gd name="T34" fmla="*/ 0 w 110"/>
                <a:gd name="T35" fmla="*/ 0 h 129"/>
                <a:gd name="T36" fmla="*/ 0 w 110"/>
                <a:gd name="T37" fmla="*/ 0 h 129"/>
                <a:gd name="T38" fmla="*/ 0 w 110"/>
                <a:gd name="T39" fmla="*/ 0 h 129"/>
                <a:gd name="T40" fmla="*/ 0 w 110"/>
                <a:gd name="T41" fmla="*/ 0 h 129"/>
                <a:gd name="T42" fmla="*/ 0 w 110"/>
                <a:gd name="T43" fmla="*/ 0 h 129"/>
                <a:gd name="T44" fmla="*/ 0 w 110"/>
                <a:gd name="T45" fmla="*/ 0 h 129"/>
                <a:gd name="T46" fmla="*/ 0 w 110"/>
                <a:gd name="T47" fmla="*/ 0 h 129"/>
                <a:gd name="T48" fmla="*/ 0 w 110"/>
                <a:gd name="T49" fmla="*/ 0 h 129"/>
                <a:gd name="T50" fmla="*/ 0 w 110"/>
                <a:gd name="T51" fmla="*/ 0 h 129"/>
                <a:gd name="T52" fmla="*/ 0 w 110"/>
                <a:gd name="T53" fmla="*/ 0 h 129"/>
                <a:gd name="T54" fmla="*/ 0 w 110"/>
                <a:gd name="T55" fmla="*/ 0 h 129"/>
                <a:gd name="T56" fmla="*/ 0 w 110"/>
                <a:gd name="T57" fmla="*/ 0 h 129"/>
                <a:gd name="T58" fmla="*/ 0 w 110"/>
                <a:gd name="T59" fmla="*/ 0 h 129"/>
                <a:gd name="T60" fmla="*/ 0 w 110"/>
                <a:gd name="T61" fmla="*/ 0 h 129"/>
                <a:gd name="T62" fmla="*/ 0 w 110"/>
                <a:gd name="T63" fmla="*/ 0 h 1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129"/>
                <a:gd name="T98" fmla="*/ 110 w 110"/>
                <a:gd name="T99" fmla="*/ 129 h 1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129">
                  <a:moveTo>
                    <a:pt x="14" y="28"/>
                  </a:moveTo>
                  <a:lnTo>
                    <a:pt x="14" y="28"/>
                  </a:lnTo>
                  <a:lnTo>
                    <a:pt x="16" y="28"/>
                  </a:lnTo>
                  <a:lnTo>
                    <a:pt x="20" y="28"/>
                  </a:lnTo>
                  <a:lnTo>
                    <a:pt x="30" y="28"/>
                  </a:lnTo>
                  <a:lnTo>
                    <a:pt x="43" y="31"/>
                  </a:lnTo>
                  <a:lnTo>
                    <a:pt x="49" y="35"/>
                  </a:lnTo>
                  <a:lnTo>
                    <a:pt x="56" y="38"/>
                  </a:lnTo>
                  <a:lnTo>
                    <a:pt x="62" y="44"/>
                  </a:lnTo>
                  <a:lnTo>
                    <a:pt x="68" y="51"/>
                  </a:lnTo>
                  <a:lnTo>
                    <a:pt x="75" y="65"/>
                  </a:lnTo>
                  <a:lnTo>
                    <a:pt x="79" y="77"/>
                  </a:lnTo>
                  <a:lnTo>
                    <a:pt x="82" y="88"/>
                  </a:lnTo>
                  <a:lnTo>
                    <a:pt x="82" y="97"/>
                  </a:lnTo>
                  <a:lnTo>
                    <a:pt x="81" y="108"/>
                  </a:lnTo>
                  <a:lnTo>
                    <a:pt x="81" y="110"/>
                  </a:lnTo>
                  <a:lnTo>
                    <a:pt x="81" y="111"/>
                  </a:lnTo>
                  <a:lnTo>
                    <a:pt x="79" y="116"/>
                  </a:lnTo>
                  <a:lnTo>
                    <a:pt x="81" y="121"/>
                  </a:lnTo>
                  <a:lnTo>
                    <a:pt x="85" y="126"/>
                  </a:lnTo>
                  <a:lnTo>
                    <a:pt x="89" y="127"/>
                  </a:lnTo>
                  <a:lnTo>
                    <a:pt x="94" y="129"/>
                  </a:lnTo>
                  <a:lnTo>
                    <a:pt x="98" y="127"/>
                  </a:lnTo>
                  <a:lnTo>
                    <a:pt x="101" y="126"/>
                  </a:lnTo>
                  <a:lnTo>
                    <a:pt x="104" y="123"/>
                  </a:lnTo>
                  <a:lnTo>
                    <a:pt x="107" y="119"/>
                  </a:lnTo>
                  <a:lnTo>
                    <a:pt x="108" y="113"/>
                  </a:lnTo>
                  <a:lnTo>
                    <a:pt x="110" y="97"/>
                  </a:lnTo>
                  <a:lnTo>
                    <a:pt x="108" y="84"/>
                  </a:lnTo>
                  <a:lnTo>
                    <a:pt x="105" y="70"/>
                  </a:lnTo>
                  <a:lnTo>
                    <a:pt x="100" y="54"/>
                  </a:lnTo>
                  <a:lnTo>
                    <a:pt x="91" y="36"/>
                  </a:lnTo>
                  <a:lnTo>
                    <a:pt x="82" y="26"/>
                  </a:lnTo>
                  <a:lnTo>
                    <a:pt x="72" y="18"/>
                  </a:lnTo>
                  <a:lnTo>
                    <a:pt x="62" y="10"/>
                  </a:lnTo>
                  <a:lnTo>
                    <a:pt x="52" y="6"/>
                  </a:lnTo>
                  <a:lnTo>
                    <a:pt x="43" y="3"/>
                  </a:lnTo>
                  <a:lnTo>
                    <a:pt x="33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10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3205163" y="2792413"/>
            <a:ext cx="417512" cy="500062"/>
            <a:chOff x="180" y="1035"/>
            <a:chExt cx="349" cy="418"/>
          </a:xfrm>
        </p:grpSpPr>
        <p:sp>
          <p:nvSpPr>
            <p:cNvPr id="2162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0" y="1035"/>
              <a:ext cx="349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26" name="Freeform 5"/>
            <p:cNvSpPr>
              <a:spLocks/>
            </p:cNvSpPr>
            <p:nvPr/>
          </p:nvSpPr>
          <p:spPr bwMode="auto">
            <a:xfrm>
              <a:off x="365" y="1050"/>
              <a:ext cx="75" cy="85"/>
            </a:xfrm>
            <a:custGeom>
              <a:avLst/>
              <a:gdLst>
                <a:gd name="T0" fmla="*/ 0 w 152"/>
                <a:gd name="T1" fmla="*/ 1 h 170"/>
                <a:gd name="T2" fmla="*/ 0 w 152"/>
                <a:gd name="T3" fmla="*/ 1 h 170"/>
                <a:gd name="T4" fmla="*/ 0 w 152"/>
                <a:gd name="T5" fmla="*/ 1 h 170"/>
                <a:gd name="T6" fmla="*/ 0 w 152"/>
                <a:gd name="T7" fmla="*/ 1 h 170"/>
                <a:gd name="T8" fmla="*/ 0 w 152"/>
                <a:gd name="T9" fmla="*/ 1 h 170"/>
                <a:gd name="T10" fmla="*/ 0 w 152"/>
                <a:gd name="T11" fmla="*/ 1 h 170"/>
                <a:gd name="T12" fmla="*/ 0 w 152"/>
                <a:gd name="T13" fmla="*/ 1 h 170"/>
                <a:gd name="T14" fmla="*/ 0 w 152"/>
                <a:gd name="T15" fmla="*/ 1 h 170"/>
                <a:gd name="T16" fmla="*/ 0 w 152"/>
                <a:gd name="T17" fmla="*/ 1 h 170"/>
                <a:gd name="T18" fmla="*/ 0 w 152"/>
                <a:gd name="T19" fmla="*/ 1 h 170"/>
                <a:gd name="T20" fmla="*/ 0 w 152"/>
                <a:gd name="T21" fmla="*/ 1 h 170"/>
                <a:gd name="T22" fmla="*/ 0 w 152"/>
                <a:gd name="T23" fmla="*/ 1 h 170"/>
                <a:gd name="T24" fmla="*/ 0 w 152"/>
                <a:gd name="T25" fmla="*/ 1 h 170"/>
                <a:gd name="T26" fmla="*/ 0 w 152"/>
                <a:gd name="T27" fmla="*/ 1 h 170"/>
                <a:gd name="T28" fmla="*/ 0 w 152"/>
                <a:gd name="T29" fmla="*/ 1 h 170"/>
                <a:gd name="T30" fmla="*/ 0 w 152"/>
                <a:gd name="T31" fmla="*/ 1 h 170"/>
                <a:gd name="T32" fmla="*/ 0 w 152"/>
                <a:gd name="T33" fmla="*/ 1 h 170"/>
                <a:gd name="T34" fmla="*/ 0 w 152"/>
                <a:gd name="T35" fmla="*/ 1 h 170"/>
                <a:gd name="T36" fmla="*/ 0 w 152"/>
                <a:gd name="T37" fmla="*/ 1 h 170"/>
                <a:gd name="T38" fmla="*/ 0 w 152"/>
                <a:gd name="T39" fmla="*/ 1 h 170"/>
                <a:gd name="T40" fmla="*/ 0 w 152"/>
                <a:gd name="T41" fmla="*/ 1 h 170"/>
                <a:gd name="T42" fmla="*/ 0 w 152"/>
                <a:gd name="T43" fmla="*/ 1 h 170"/>
                <a:gd name="T44" fmla="*/ 0 w 152"/>
                <a:gd name="T45" fmla="*/ 1 h 170"/>
                <a:gd name="T46" fmla="*/ 0 w 152"/>
                <a:gd name="T47" fmla="*/ 1 h 170"/>
                <a:gd name="T48" fmla="*/ 0 w 152"/>
                <a:gd name="T49" fmla="*/ 1 h 170"/>
                <a:gd name="T50" fmla="*/ 0 w 152"/>
                <a:gd name="T51" fmla="*/ 1 h 170"/>
                <a:gd name="T52" fmla="*/ 0 w 152"/>
                <a:gd name="T53" fmla="*/ 1 h 170"/>
                <a:gd name="T54" fmla="*/ 0 w 152"/>
                <a:gd name="T55" fmla="*/ 1 h 170"/>
                <a:gd name="T56" fmla="*/ 0 w 152"/>
                <a:gd name="T57" fmla="*/ 1 h 170"/>
                <a:gd name="T58" fmla="*/ 0 w 152"/>
                <a:gd name="T59" fmla="*/ 1 h 170"/>
                <a:gd name="T60" fmla="*/ 0 w 152"/>
                <a:gd name="T61" fmla="*/ 1 h 170"/>
                <a:gd name="T62" fmla="*/ 0 w 152"/>
                <a:gd name="T63" fmla="*/ 1 h 170"/>
                <a:gd name="T64" fmla="*/ 0 w 152"/>
                <a:gd name="T65" fmla="*/ 0 h 170"/>
                <a:gd name="T66" fmla="*/ 0 w 152"/>
                <a:gd name="T67" fmla="*/ 0 h 170"/>
                <a:gd name="T68" fmla="*/ 0 w 152"/>
                <a:gd name="T69" fmla="*/ 1 h 170"/>
                <a:gd name="T70" fmla="*/ 0 w 152"/>
                <a:gd name="T71" fmla="*/ 1 h 170"/>
                <a:gd name="T72" fmla="*/ 0 w 152"/>
                <a:gd name="T73" fmla="*/ 1 h 170"/>
                <a:gd name="T74" fmla="*/ 0 w 152"/>
                <a:gd name="T75" fmla="*/ 1 h 170"/>
                <a:gd name="T76" fmla="*/ 0 w 152"/>
                <a:gd name="T77" fmla="*/ 1 h 170"/>
                <a:gd name="T78" fmla="*/ 0 w 152"/>
                <a:gd name="T79" fmla="*/ 1 h 170"/>
                <a:gd name="T80" fmla="*/ 0 w 152"/>
                <a:gd name="T81" fmla="*/ 1 h 170"/>
                <a:gd name="T82" fmla="*/ 0 w 152"/>
                <a:gd name="T83" fmla="*/ 1 h 170"/>
                <a:gd name="T84" fmla="*/ 0 w 152"/>
                <a:gd name="T85" fmla="*/ 1 h 170"/>
                <a:gd name="T86" fmla="*/ 0 w 152"/>
                <a:gd name="T87" fmla="*/ 1 h 170"/>
                <a:gd name="T88" fmla="*/ 0 w 152"/>
                <a:gd name="T89" fmla="*/ 1 h 1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"/>
                <a:gd name="T136" fmla="*/ 0 h 170"/>
                <a:gd name="T137" fmla="*/ 152 w 152"/>
                <a:gd name="T138" fmla="*/ 170 h 1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" h="170">
                  <a:moveTo>
                    <a:pt x="23" y="44"/>
                  </a:moveTo>
                  <a:lnTo>
                    <a:pt x="23" y="44"/>
                  </a:lnTo>
                  <a:lnTo>
                    <a:pt x="16" y="52"/>
                  </a:lnTo>
                  <a:lnTo>
                    <a:pt x="10" y="61"/>
                  </a:lnTo>
                  <a:lnTo>
                    <a:pt x="0" y="78"/>
                  </a:lnTo>
                  <a:lnTo>
                    <a:pt x="6" y="97"/>
                  </a:lnTo>
                  <a:lnTo>
                    <a:pt x="10" y="116"/>
                  </a:lnTo>
                  <a:lnTo>
                    <a:pt x="12" y="133"/>
                  </a:lnTo>
                  <a:lnTo>
                    <a:pt x="12" y="150"/>
                  </a:lnTo>
                  <a:lnTo>
                    <a:pt x="12" y="160"/>
                  </a:lnTo>
                  <a:lnTo>
                    <a:pt x="13" y="163"/>
                  </a:lnTo>
                  <a:lnTo>
                    <a:pt x="13" y="170"/>
                  </a:lnTo>
                  <a:lnTo>
                    <a:pt x="38" y="166"/>
                  </a:lnTo>
                  <a:lnTo>
                    <a:pt x="49" y="162"/>
                  </a:lnTo>
                  <a:lnTo>
                    <a:pt x="62" y="157"/>
                  </a:lnTo>
                  <a:lnTo>
                    <a:pt x="75" y="152"/>
                  </a:lnTo>
                  <a:lnTo>
                    <a:pt x="87" y="146"/>
                  </a:lnTo>
                  <a:lnTo>
                    <a:pt x="98" y="137"/>
                  </a:lnTo>
                  <a:lnTo>
                    <a:pt x="108" y="129"/>
                  </a:lnTo>
                  <a:lnTo>
                    <a:pt x="116" y="121"/>
                  </a:lnTo>
                  <a:lnTo>
                    <a:pt x="121" y="113"/>
                  </a:lnTo>
                  <a:lnTo>
                    <a:pt x="131" y="97"/>
                  </a:lnTo>
                  <a:lnTo>
                    <a:pt x="139" y="78"/>
                  </a:lnTo>
                  <a:lnTo>
                    <a:pt x="144" y="61"/>
                  </a:lnTo>
                  <a:lnTo>
                    <a:pt x="149" y="44"/>
                  </a:lnTo>
                  <a:lnTo>
                    <a:pt x="150" y="26"/>
                  </a:lnTo>
                  <a:lnTo>
                    <a:pt x="152" y="0"/>
                  </a:lnTo>
                  <a:lnTo>
                    <a:pt x="126" y="2"/>
                  </a:lnTo>
                  <a:lnTo>
                    <a:pt x="108" y="5"/>
                  </a:lnTo>
                  <a:lnTo>
                    <a:pt x="91" y="7"/>
                  </a:lnTo>
                  <a:lnTo>
                    <a:pt x="74" y="13"/>
                  </a:lnTo>
                  <a:lnTo>
                    <a:pt x="55" y="20"/>
                  </a:lnTo>
                  <a:lnTo>
                    <a:pt x="39" y="31"/>
                  </a:lnTo>
                  <a:lnTo>
                    <a:pt x="30" y="38"/>
                  </a:lnTo>
                  <a:lnTo>
                    <a:pt x="23" y="44"/>
                  </a:lnTo>
                  <a:lnTo>
                    <a:pt x="15" y="35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27" name="Freeform 6"/>
            <p:cNvSpPr>
              <a:spLocks/>
            </p:cNvSpPr>
            <p:nvPr/>
          </p:nvSpPr>
          <p:spPr bwMode="auto">
            <a:xfrm>
              <a:off x="286" y="1049"/>
              <a:ext cx="71" cy="103"/>
            </a:xfrm>
            <a:custGeom>
              <a:avLst/>
              <a:gdLst>
                <a:gd name="T0" fmla="*/ 0 w 143"/>
                <a:gd name="T1" fmla="*/ 1 h 205"/>
                <a:gd name="T2" fmla="*/ 0 w 143"/>
                <a:gd name="T3" fmla="*/ 1 h 205"/>
                <a:gd name="T4" fmla="*/ 0 w 143"/>
                <a:gd name="T5" fmla="*/ 1 h 205"/>
                <a:gd name="T6" fmla="*/ 0 w 143"/>
                <a:gd name="T7" fmla="*/ 1 h 205"/>
                <a:gd name="T8" fmla="*/ 0 w 143"/>
                <a:gd name="T9" fmla="*/ 1 h 205"/>
                <a:gd name="T10" fmla="*/ 0 w 143"/>
                <a:gd name="T11" fmla="*/ 1 h 205"/>
                <a:gd name="T12" fmla="*/ 0 w 143"/>
                <a:gd name="T13" fmla="*/ 1 h 205"/>
                <a:gd name="T14" fmla="*/ 0 w 143"/>
                <a:gd name="T15" fmla="*/ 1 h 205"/>
                <a:gd name="T16" fmla="*/ 0 w 143"/>
                <a:gd name="T17" fmla="*/ 1 h 205"/>
                <a:gd name="T18" fmla="*/ 0 w 143"/>
                <a:gd name="T19" fmla="*/ 1 h 205"/>
                <a:gd name="T20" fmla="*/ 0 w 143"/>
                <a:gd name="T21" fmla="*/ 1 h 205"/>
                <a:gd name="T22" fmla="*/ 0 w 143"/>
                <a:gd name="T23" fmla="*/ 1 h 205"/>
                <a:gd name="T24" fmla="*/ 0 w 143"/>
                <a:gd name="T25" fmla="*/ 1 h 205"/>
                <a:gd name="T26" fmla="*/ 0 w 143"/>
                <a:gd name="T27" fmla="*/ 1 h 205"/>
                <a:gd name="T28" fmla="*/ 0 w 143"/>
                <a:gd name="T29" fmla="*/ 1 h 205"/>
                <a:gd name="T30" fmla="*/ 0 w 143"/>
                <a:gd name="T31" fmla="*/ 1 h 205"/>
                <a:gd name="T32" fmla="*/ 0 w 143"/>
                <a:gd name="T33" fmla="*/ 1 h 205"/>
                <a:gd name="T34" fmla="*/ 0 w 143"/>
                <a:gd name="T35" fmla="*/ 1 h 205"/>
                <a:gd name="T36" fmla="*/ 0 w 143"/>
                <a:gd name="T37" fmla="*/ 1 h 205"/>
                <a:gd name="T38" fmla="*/ 0 w 143"/>
                <a:gd name="T39" fmla="*/ 0 h 205"/>
                <a:gd name="T40" fmla="*/ 0 w 143"/>
                <a:gd name="T41" fmla="*/ 0 h 205"/>
                <a:gd name="T42" fmla="*/ 0 w 143"/>
                <a:gd name="T43" fmla="*/ 1 h 205"/>
                <a:gd name="T44" fmla="*/ 0 w 143"/>
                <a:gd name="T45" fmla="*/ 1 h 205"/>
                <a:gd name="T46" fmla="*/ 0 w 143"/>
                <a:gd name="T47" fmla="*/ 1 h 205"/>
                <a:gd name="T48" fmla="*/ 0 w 143"/>
                <a:gd name="T49" fmla="*/ 1 h 205"/>
                <a:gd name="T50" fmla="*/ 0 w 143"/>
                <a:gd name="T51" fmla="*/ 1 h 205"/>
                <a:gd name="T52" fmla="*/ 0 w 143"/>
                <a:gd name="T53" fmla="*/ 1 h 205"/>
                <a:gd name="T54" fmla="*/ 0 w 143"/>
                <a:gd name="T55" fmla="*/ 1 h 205"/>
                <a:gd name="T56" fmla="*/ 0 w 143"/>
                <a:gd name="T57" fmla="*/ 1 h 205"/>
                <a:gd name="T58" fmla="*/ 0 w 143"/>
                <a:gd name="T59" fmla="*/ 1 h 205"/>
                <a:gd name="T60" fmla="*/ 0 w 143"/>
                <a:gd name="T61" fmla="*/ 1 h 205"/>
                <a:gd name="T62" fmla="*/ 0 w 143"/>
                <a:gd name="T63" fmla="*/ 1 h 205"/>
                <a:gd name="T64" fmla="*/ 0 w 143"/>
                <a:gd name="T65" fmla="*/ 1 h 205"/>
                <a:gd name="T66" fmla="*/ 0 w 143"/>
                <a:gd name="T67" fmla="*/ 1 h 205"/>
                <a:gd name="T68" fmla="*/ 0 w 143"/>
                <a:gd name="T69" fmla="*/ 1 h 205"/>
                <a:gd name="T70" fmla="*/ 0 w 143"/>
                <a:gd name="T71" fmla="*/ 1 h 205"/>
                <a:gd name="T72" fmla="*/ 0 w 143"/>
                <a:gd name="T73" fmla="*/ 1 h 205"/>
                <a:gd name="T74" fmla="*/ 0 w 143"/>
                <a:gd name="T75" fmla="*/ 1 h 205"/>
                <a:gd name="T76" fmla="*/ 0 w 143"/>
                <a:gd name="T77" fmla="*/ 1 h 205"/>
                <a:gd name="T78" fmla="*/ 0 w 143"/>
                <a:gd name="T79" fmla="*/ 1 h 205"/>
                <a:gd name="T80" fmla="*/ 0 w 143"/>
                <a:gd name="T81" fmla="*/ 1 h 205"/>
                <a:gd name="T82" fmla="*/ 0 w 143"/>
                <a:gd name="T83" fmla="*/ 1 h 205"/>
                <a:gd name="T84" fmla="*/ 0 w 143"/>
                <a:gd name="T85" fmla="*/ 1 h 205"/>
                <a:gd name="T86" fmla="*/ 0 w 143"/>
                <a:gd name="T87" fmla="*/ 1 h 2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3"/>
                <a:gd name="T133" fmla="*/ 0 h 205"/>
                <a:gd name="T134" fmla="*/ 143 w 143"/>
                <a:gd name="T135" fmla="*/ 205 h 2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3" h="205">
                  <a:moveTo>
                    <a:pt x="138" y="197"/>
                  </a:moveTo>
                  <a:lnTo>
                    <a:pt x="138" y="197"/>
                  </a:lnTo>
                  <a:lnTo>
                    <a:pt x="141" y="177"/>
                  </a:lnTo>
                  <a:lnTo>
                    <a:pt x="143" y="151"/>
                  </a:lnTo>
                  <a:lnTo>
                    <a:pt x="141" y="131"/>
                  </a:lnTo>
                  <a:lnTo>
                    <a:pt x="138" y="109"/>
                  </a:lnTo>
                  <a:lnTo>
                    <a:pt x="136" y="99"/>
                  </a:lnTo>
                  <a:lnTo>
                    <a:pt x="131" y="89"/>
                  </a:lnTo>
                  <a:lnTo>
                    <a:pt x="127" y="79"/>
                  </a:lnTo>
                  <a:lnTo>
                    <a:pt x="121" y="69"/>
                  </a:lnTo>
                  <a:lnTo>
                    <a:pt x="115" y="62"/>
                  </a:lnTo>
                  <a:lnTo>
                    <a:pt x="110" y="55"/>
                  </a:lnTo>
                  <a:lnTo>
                    <a:pt x="95" y="40"/>
                  </a:lnTo>
                  <a:lnTo>
                    <a:pt x="79" y="30"/>
                  </a:lnTo>
                  <a:lnTo>
                    <a:pt x="62" y="20"/>
                  </a:lnTo>
                  <a:lnTo>
                    <a:pt x="46" y="13"/>
                  </a:lnTo>
                  <a:lnTo>
                    <a:pt x="30" y="7"/>
                  </a:lnTo>
                  <a:lnTo>
                    <a:pt x="6" y="0"/>
                  </a:lnTo>
                  <a:lnTo>
                    <a:pt x="4" y="7"/>
                  </a:lnTo>
                  <a:lnTo>
                    <a:pt x="1" y="27"/>
                  </a:lnTo>
                  <a:lnTo>
                    <a:pt x="0" y="53"/>
                  </a:lnTo>
                  <a:lnTo>
                    <a:pt x="1" y="73"/>
                  </a:lnTo>
                  <a:lnTo>
                    <a:pt x="4" y="95"/>
                  </a:lnTo>
                  <a:lnTo>
                    <a:pt x="7" y="105"/>
                  </a:lnTo>
                  <a:lnTo>
                    <a:pt x="10" y="115"/>
                  </a:lnTo>
                  <a:lnTo>
                    <a:pt x="16" y="125"/>
                  </a:lnTo>
                  <a:lnTo>
                    <a:pt x="20" y="135"/>
                  </a:lnTo>
                  <a:lnTo>
                    <a:pt x="26" y="143"/>
                  </a:lnTo>
                  <a:lnTo>
                    <a:pt x="33" y="150"/>
                  </a:lnTo>
                  <a:lnTo>
                    <a:pt x="48" y="164"/>
                  </a:lnTo>
                  <a:lnTo>
                    <a:pt x="63" y="174"/>
                  </a:lnTo>
                  <a:lnTo>
                    <a:pt x="79" y="184"/>
                  </a:lnTo>
                  <a:lnTo>
                    <a:pt x="97" y="192"/>
                  </a:lnTo>
                  <a:lnTo>
                    <a:pt x="112" y="197"/>
                  </a:lnTo>
                  <a:lnTo>
                    <a:pt x="137" y="205"/>
                  </a:lnTo>
                  <a:lnTo>
                    <a:pt x="138" y="197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28" name="Freeform 7"/>
            <p:cNvSpPr>
              <a:spLocks noEditPoints="1"/>
            </p:cNvSpPr>
            <p:nvPr/>
          </p:nvSpPr>
          <p:spPr bwMode="auto">
            <a:xfrm>
              <a:off x="194" y="1158"/>
              <a:ext cx="322" cy="281"/>
            </a:xfrm>
            <a:custGeom>
              <a:avLst/>
              <a:gdLst>
                <a:gd name="T0" fmla="*/ 0 w 645"/>
                <a:gd name="T1" fmla="*/ 0 h 564"/>
                <a:gd name="T2" fmla="*/ 0 w 645"/>
                <a:gd name="T3" fmla="*/ 0 h 564"/>
                <a:gd name="T4" fmla="*/ 0 w 645"/>
                <a:gd name="T5" fmla="*/ 0 h 564"/>
                <a:gd name="T6" fmla="*/ 0 w 645"/>
                <a:gd name="T7" fmla="*/ 0 h 564"/>
                <a:gd name="T8" fmla="*/ 0 w 645"/>
                <a:gd name="T9" fmla="*/ 0 h 564"/>
                <a:gd name="T10" fmla="*/ 0 w 645"/>
                <a:gd name="T11" fmla="*/ 0 h 564"/>
                <a:gd name="T12" fmla="*/ 0 w 645"/>
                <a:gd name="T13" fmla="*/ 0 h 564"/>
                <a:gd name="T14" fmla="*/ 0 w 645"/>
                <a:gd name="T15" fmla="*/ 0 h 564"/>
                <a:gd name="T16" fmla="*/ 0 w 645"/>
                <a:gd name="T17" fmla="*/ 0 h 564"/>
                <a:gd name="T18" fmla="*/ 0 w 645"/>
                <a:gd name="T19" fmla="*/ 0 h 564"/>
                <a:gd name="T20" fmla="*/ 0 w 645"/>
                <a:gd name="T21" fmla="*/ 0 h 564"/>
                <a:gd name="T22" fmla="*/ 0 w 645"/>
                <a:gd name="T23" fmla="*/ 0 h 564"/>
                <a:gd name="T24" fmla="*/ 0 w 645"/>
                <a:gd name="T25" fmla="*/ 0 h 564"/>
                <a:gd name="T26" fmla="*/ 0 w 645"/>
                <a:gd name="T27" fmla="*/ 0 h 564"/>
                <a:gd name="T28" fmla="*/ 0 w 645"/>
                <a:gd name="T29" fmla="*/ 0 h 564"/>
                <a:gd name="T30" fmla="*/ 0 w 645"/>
                <a:gd name="T31" fmla="*/ 0 h 564"/>
                <a:gd name="T32" fmla="*/ 0 w 645"/>
                <a:gd name="T33" fmla="*/ 0 h 564"/>
                <a:gd name="T34" fmla="*/ 0 w 645"/>
                <a:gd name="T35" fmla="*/ 0 h 564"/>
                <a:gd name="T36" fmla="*/ 0 w 645"/>
                <a:gd name="T37" fmla="*/ 0 h 564"/>
                <a:gd name="T38" fmla="*/ 0 w 645"/>
                <a:gd name="T39" fmla="*/ 0 h 564"/>
                <a:gd name="T40" fmla="*/ 0 w 645"/>
                <a:gd name="T41" fmla="*/ 0 h 564"/>
                <a:gd name="T42" fmla="*/ 0 w 645"/>
                <a:gd name="T43" fmla="*/ 0 h 564"/>
                <a:gd name="T44" fmla="*/ 0 w 645"/>
                <a:gd name="T45" fmla="*/ 0 h 564"/>
                <a:gd name="T46" fmla="*/ 0 w 645"/>
                <a:gd name="T47" fmla="*/ 0 h 564"/>
                <a:gd name="T48" fmla="*/ 0 w 645"/>
                <a:gd name="T49" fmla="*/ 0 h 564"/>
                <a:gd name="T50" fmla="*/ 0 w 645"/>
                <a:gd name="T51" fmla="*/ 0 h 564"/>
                <a:gd name="T52" fmla="*/ 0 w 645"/>
                <a:gd name="T53" fmla="*/ 0 h 564"/>
                <a:gd name="T54" fmla="*/ 0 w 645"/>
                <a:gd name="T55" fmla="*/ 0 h 564"/>
                <a:gd name="T56" fmla="*/ 0 w 645"/>
                <a:gd name="T57" fmla="*/ 0 h 564"/>
                <a:gd name="T58" fmla="*/ 0 w 645"/>
                <a:gd name="T59" fmla="*/ 0 h 564"/>
                <a:gd name="T60" fmla="*/ 0 w 645"/>
                <a:gd name="T61" fmla="*/ 0 h 564"/>
                <a:gd name="T62" fmla="*/ 0 w 645"/>
                <a:gd name="T63" fmla="*/ 0 h 564"/>
                <a:gd name="T64" fmla="*/ 0 w 645"/>
                <a:gd name="T65" fmla="*/ 0 h 564"/>
                <a:gd name="T66" fmla="*/ 0 w 645"/>
                <a:gd name="T67" fmla="*/ 0 h 564"/>
                <a:gd name="T68" fmla="*/ 0 w 645"/>
                <a:gd name="T69" fmla="*/ 0 h 564"/>
                <a:gd name="T70" fmla="*/ 0 w 645"/>
                <a:gd name="T71" fmla="*/ 0 h 564"/>
                <a:gd name="T72" fmla="*/ 0 w 645"/>
                <a:gd name="T73" fmla="*/ 0 h 564"/>
                <a:gd name="T74" fmla="*/ 0 w 645"/>
                <a:gd name="T75" fmla="*/ 0 h 564"/>
                <a:gd name="T76" fmla="*/ 0 w 645"/>
                <a:gd name="T77" fmla="*/ 0 h 564"/>
                <a:gd name="T78" fmla="*/ 0 w 645"/>
                <a:gd name="T79" fmla="*/ 0 h 564"/>
                <a:gd name="T80" fmla="*/ 0 w 645"/>
                <a:gd name="T81" fmla="*/ 0 h 564"/>
                <a:gd name="T82" fmla="*/ 0 w 645"/>
                <a:gd name="T83" fmla="*/ 0 h 564"/>
                <a:gd name="T84" fmla="*/ 0 w 645"/>
                <a:gd name="T85" fmla="*/ 0 h 564"/>
                <a:gd name="T86" fmla="*/ 0 w 645"/>
                <a:gd name="T87" fmla="*/ 0 h 564"/>
                <a:gd name="T88" fmla="*/ 0 w 645"/>
                <a:gd name="T89" fmla="*/ 0 h 564"/>
                <a:gd name="T90" fmla="*/ 0 w 645"/>
                <a:gd name="T91" fmla="*/ 0 h 564"/>
                <a:gd name="T92" fmla="*/ 0 w 645"/>
                <a:gd name="T93" fmla="*/ 0 h 564"/>
                <a:gd name="T94" fmla="*/ 0 w 645"/>
                <a:gd name="T95" fmla="*/ 0 h 564"/>
                <a:gd name="T96" fmla="*/ 0 w 645"/>
                <a:gd name="T97" fmla="*/ 0 h 564"/>
                <a:gd name="T98" fmla="*/ 0 w 645"/>
                <a:gd name="T99" fmla="*/ 0 h 564"/>
                <a:gd name="T100" fmla="*/ 0 w 645"/>
                <a:gd name="T101" fmla="*/ 0 h 5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5"/>
                <a:gd name="T154" fmla="*/ 0 h 564"/>
                <a:gd name="T155" fmla="*/ 645 w 645"/>
                <a:gd name="T156" fmla="*/ 564 h 5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5" h="564">
                  <a:moveTo>
                    <a:pt x="645" y="182"/>
                  </a:moveTo>
                  <a:lnTo>
                    <a:pt x="645" y="182"/>
                  </a:lnTo>
                  <a:lnTo>
                    <a:pt x="644" y="163"/>
                  </a:lnTo>
                  <a:lnTo>
                    <a:pt x="642" y="144"/>
                  </a:lnTo>
                  <a:lnTo>
                    <a:pt x="639" y="127"/>
                  </a:lnTo>
                  <a:lnTo>
                    <a:pt x="635" y="111"/>
                  </a:lnTo>
                  <a:lnTo>
                    <a:pt x="629" y="95"/>
                  </a:lnTo>
                  <a:lnTo>
                    <a:pt x="623" y="81"/>
                  </a:lnTo>
                  <a:lnTo>
                    <a:pt x="615" y="68"/>
                  </a:lnTo>
                  <a:lnTo>
                    <a:pt x="606" y="55"/>
                  </a:lnTo>
                  <a:lnTo>
                    <a:pt x="595" y="40"/>
                  </a:lnTo>
                  <a:lnTo>
                    <a:pt x="582" y="29"/>
                  </a:lnTo>
                  <a:lnTo>
                    <a:pt x="570" y="19"/>
                  </a:lnTo>
                  <a:lnTo>
                    <a:pt x="557" y="12"/>
                  </a:lnTo>
                  <a:lnTo>
                    <a:pt x="544" y="6"/>
                  </a:lnTo>
                  <a:lnTo>
                    <a:pt x="533" y="3"/>
                  </a:lnTo>
                  <a:lnTo>
                    <a:pt x="521" y="1"/>
                  </a:lnTo>
                  <a:lnTo>
                    <a:pt x="508" y="0"/>
                  </a:lnTo>
                  <a:lnTo>
                    <a:pt x="498" y="0"/>
                  </a:lnTo>
                  <a:lnTo>
                    <a:pt x="488" y="1"/>
                  </a:lnTo>
                  <a:lnTo>
                    <a:pt x="466" y="7"/>
                  </a:lnTo>
                  <a:lnTo>
                    <a:pt x="446" y="14"/>
                  </a:lnTo>
                  <a:lnTo>
                    <a:pt x="427" y="23"/>
                  </a:lnTo>
                  <a:lnTo>
                    <a:pt x="409" y="33"/>
                  </a:lnTo>
                  <a:lnTo>
                    <a:pt x="390" y="45"/>
                  </a:lnTo>
                  <a:lnTo>
                    <a:pt x="358" y="63"/>
                  </a:lnTo>
                  <a:lnTo>
                    <a:pt x="341" y="74"/>
                  </a:lnTo>
                  <a:lnTo>
                    <a:pt x="332" y="76"/>
                  </a:lnTo>
                  <a:lnTo>
                    <a:pt x="322" y="78"/>
                  </a:lnTo>
                  <a:lnTo>
                    <a:pt x="313" y="76"/>
                  </a:lnTo>
                  <a:lnTo>
                    <a:pt x="303" y="74"/>
                  </a:lnTo>
                  <a:lnTo>
                    <a:pt x="286" y="63"/>
                  </a:lnTo>
                  <a:lnTo>
                    <a:pt x="241" y="38"/>
                  </a:lnTo>
                  <a:lnTo>
                    <a:pt x="217" y="23"/>
                  </a:lnTo>
                  <a:lnTo>
                    <a:pt x="191" y="12"/>
                  </a:lnTo>
                  <a:lnTo>
                    <a:pt x="176" y="7"/>
                  </a:lnTo>
                  <a:lnTo>
                    <a:pt x="163" y="3"/>
                  </a:lnTo>
                  <a:lnTo>
                    <a:pt x="149" y="1"/>
                  </a:lnTo>
                  <a:lnTo>
                    <a:pt x="135" y="0"/>
                  </a:lnTo>
                  <a:lnTo>
                    <a:pt x="123" y="0"/>
                  </a:lnTo>
                  <a:lnTo>
                    <a:pt x="111" y="3"/>
                  </a:lnTo>
                  <a:lnTo>
                    <a:pt x="100" y="6"/>
                  </a:lnTo>
                  <a:lnTo>
                    <a:pt x="88" y="10"/>
                  </a:lnTo>
                  <a:lnTo>
                    <a:pt x="77" y="16"/>
                  </a:lnTo>
                  <a:lnTo>
                    <a:pt x="65" y="25"/>
                  </a:lnTo>
                  <a:lnTo>
                    <a:pt x="54" y="35"/>
                  </a:lnTo>
                  <a:lnTo>
                    <a:pt x="42" y="46"/>
                  </a:lnTo>
                  <a:lnTo>
                    <a:pt x="32" y="59"/>
                  </a:lnTo>
                  <a:lnTo>
                    <a:pt x="23" y="74"/>
                  </a:lnTo>
                  <a:lnTo>
                    <a:pt x="16" y="88"/>
                  </a:lnTo>
                  <a:lnTo>
                    <a:pt x="10" y="104"/>
                  </a:lnTo>
                  <a:lnTo>
                    <a:pt x="6" y="121"/>
                  </a:lnTo>
                  <a:lnTo>
                    <a:pt x="3" y="138"/>
                  </a:lnTo>
                  <a:lnTo>
                    <a:pt x="0" y="157"/>
                  </a:lnTo>
                  <a:lnTo>
                    <a:pt x="0" y="176"/>
                  </a:lnTo>
                  <a:lnTo>
                    <a:pt x="0" y="199"/>
                  </a:lnTo>
                  <a:lnTo>
                    <a:pt x="3" y="223"/>
                  </a:lnTo>
                  <a:lnTo>
                    <a:pt x="8" y="249"/>
                  </a:lnTo>
                  <a:lnTo>
                    <a:pt x="13" y="274"/>
                  </a:lnTo>
                  <a:lnTo>
                    <a:pt x="21" y="300"/>
                  </a:lnTo>
                  <a:lnTo>
                    <a:pt x="29" y="324"/>
                  </a:lnTo>
                  <a:lnTo>
                    <a:pt x="39" y="349"/>
                  </a:lnTo>
                  <a:lnTo>
                    <a:pt x="49" y="373"/>
                  </a:lnTo>
                  <a:lnTo>
                    <a:pt x="60" y="396"/>
                  </a:lnTo>
                  <a:lnTo>
                    <a:pt x="73" y="419"/>
                  </a:lnTo>
                  <a:lnTo>
                    <a:pt x="84" y="441"/>
                  </a:lnTo>
                  <a:lnTo>
                    <a:pt x="97" y="461"/>
                  </a:lnTo>
                  <a:lnTo>
                    <a:pt x="110" y="480"/>
                  </a:lnTo>
                  <a:lnTo>
                    <a:pt x="123" y="497"/>
                  </a:lnTo>
                  <a:lnTo>
                    <a:pt x="136" y="513"/>
                  </a:lnTo>
                  <a:lnTo>
                    <a:pt x="149" y="526"/>
                  </a:lnTo>
                  <a:lnTo>
                    <a:pt x="160" y="536"/>
                  </a:lnTo>
                  <a:lnTo>
                    <a:pt x="171" y="545"/>
                  </a:lnTo>
                  <a:lnTo>
                    <a:pt x="182" y="551"/>
                  </a:lnTo>
                  <a:lnTo>
                    <a:pt x="192" y="556"/>
                  </a:lnTo>
                  <a:lnTo>
                    <a:pt x="201" y="559"/>
                  </a:lnTo>
                  <a:lnTo>
                    <a:pt x="211" y="562"/>
                  </a:lnTo>
                  <a:lnTo>
                    <a:pt x="220" y="564"/>
                  </a:lnTo>
                  <a:lnTo>
                    <a:pt x="228" y="564"/>
                  </a:lnTo>
                  <a:lnTo>
                    <a:pt x="243" y="562"/>
                  </a:lnTo>
                  <a:lnTo>
                    <a:pt x="257" y="559"/>
                  </a:lnTo>
                  <a:lnTo>
                    <a:pt x="270" y="554"/>
                  </a:lnTo>
                  <a:lnTo>
                    <a:pt x="282" y="548"/>
                  </a:lnTo>
                  <a:lnTo>
                    <a:pt x="292" y="541"/>
                  </a:lnTo>
                  <a:lnTo>
                    <a:pt x="299" y="533"/>
                  </a:lnTo>
                  <a:lnTo>
                    <a:pt x="309" y="523"/>
                  </a:lnTo>
                  <a:lnTo>
                    <a:pt x="310" y="522"/>
                  </a:lnTo>
                  <a:lnTo>
                    <a:pt x="316" y="519"/>
                  </a:lnTo>
                  <a:lnTo>
                    <a:pt x="322" y="517"/>
                  </a:lnTo>
                  <a:lnTo>
                    <a:pt x="328" y="519"/>
                  </a:lnTo>
                  <a:lnTo>
                    <a:pt x="332" y="523"/>
                  </a:lnTo>
                  <a:lnTo>
                    <a:pt x="334" y="525"/>
                  </a:lnTo>
                  <a:lnTo>
                    <a:pt x="336" y="529"/>
                  </a:lnTo>
                  <a:lnTo>
                    <a:pt x="342" y="535"/>
                  </a:lnTo>
                  <a:lnTo>
                    <a:pt x="351" y="543"/>
                  </a:lnTo>
                  <a:lnTo>
                    <a:pt x="361" y="551"/>
                  </a:lnTo>
                  <a:lnTo>
                    <a:pt x="371" y="556"/>
                  </a:lnTo>
                  <a:lnTo>
                    <a:pt x="384" y="561"/>
                  </a:lnTo>
                  <a:lnTo>
                    <a:pt x="398" y="562"/>
                  </a:lnTo>
                  <a:lnTo>
                    <a:pt x="411" y="561"/>
                  </a:lnTo>
                  <a:lnTo>
                    <a:pt x="426" y="556"/>
                  </a:lnTo>
                  <a:lnTo>
                    <a:pt x="442" y="548"/>
                  </a:lnTo>
                  <a:lnTo>
                    <a:pt x="459" y="536"/>
                  </a:lnTo>
                  <a:lnTo>
                    <a:pt x="482" y="516"/>
                  </a:lnTo>
                  <a:lnTo>
                    <a:pt x="504" y="494"/>
                  </a:lnTo>
                  <a:lnTo>
                    <a:pt x="522" y="473"/>
                  </a:lnTo>
                  <a:lnTo>
                    <a:pt x="541" y="451"/>
                  </a:lnTo>
                  <a:lnTo>
                    <a:pt x="557" y="428"/>
                  </a:lnTo>
                  <a:lnTo>
                    <a:pt x="573" y="407"/>
                  </a:lnTo>
                  <a:lnTo>
                    <a:pt x="586" y="383"/>
                  </a:lnTo>
                  <a:lnTo>
                    <a:pt x="599" y="360"/>
                  </a:lnTo>
                  <a:lnTo>
                    <a:pt x="609" y="337"/>
                  </a:lnTo>
                  <a:lnTo>
                    <a:pt x="619" y="314"/>
                  </a:lnTo>
                  <a:lnTo>
                    <a:pt x="626" y="291"/>
                  </a:lnTo>
                  <a:lnTo>
                    <a:pt x="634" y="268"/>
                  </a:lnTo>
                  <a:lnTo>
                    <a:pt x="638" y="245"/>
                  </a:lnTo>
                  <a:lnTo>
                    <a:pt x="642" y="223"/>
                  </a:lnTo>
                  <a:lnTo>
                    <a:pt x="644" y="202"/>
                  </a:lnTo>
                  <a:lnTo>
                    <a:pt x="645" y="182"/>
                  </a:lnTo>
                  <a:close/>
                  <a:moveTo>
                    <a:pt x="446" y="82"/>
                  </a:moveTo>
                  <a:lnTo>
                    <a:pt x="446" y="82"/>
                  </a:lnTo>
                  <a:lnTo>
                    <a:pt x="446" y="76"/>
                  </a:lnTo>
                  <a:lnTo>
                    <a:pt x="449" y="72"/>
                  </a:lnTo>
                  <a:lnTo>
                    <a:pt x="452" y="68"/>
                  </a:lnTo>
                  <a:lnTo>
                    <a:pt x="458" y="66"/>
                  </a:lnTo>
                  <a:lnTo>
                    <a:pt x="466" y="66"/>
                  </a:lnTo>
                  <a:lnTo>
                    <a:pt x="479" y="68"/>
                  </a:lnTo>
                  <a:lnTo>
                    <a:pt x="489" y="69"/>
                  </a:lnTo>
                  <a:lnTo>
                    <a:pt x="498" y="72"/>
                  </a:lnTo>
                  <a:lnTo>
                    <a:pt x="508" y="76"/>
                  </a:lnTo>
                  <a:lnTo>
                    <a:pt x="518" y="84"/>
                  </a:lnTo>
                  <a:lnTo>
                    <a:pt x="528" y="92"/>
                  </a:lnTo>
                  <a:lnTo>
                    <a:pt x="537" y="102"/>
                  </a:lnTo>
                  <a:lnTo>
                    <a:pt x="546" y="120"/>
                  </a:lnTo>
                  <a:lnTo>
                    <a:pt x="551" y="136"/>
                  </a:lnTo>
                  <a:lnTo>
                    <a:pt x="554" y="150"/>
                  </a:lnTo>
                  <a:lnTo>
                    <a:pt x="556" y="163"/>
                  </a:lnTo>
                  <a:lnTo>
                    <a:pt x="554" y="179"/>
                  </a:lnTo>
                  <a:lnTo>
                    <a:pt x="553" y="185"/>
                  </a:lnTo>
                  <a:lnTo>
                    <a:pt x="550" y="189"/>
                  </a:lnTo>
                  <a:lnTo>
                    <a:pt x="547" y="192"/>
                  </a:lnTo>
                  <a:lnTo>
                    <a:pt x="544" y="193"/>
                  </a:lnTo>
                  <a:lnTo>
                    <a:pt x="540" y="195"/>
                  </a:lnTo>
                  <a:lnTo>
                    <a:pt x="535" y="193"/>
                  </a:lnTo>
                  <a:lnTo>
                    <a:pt x="531" y="192"/>
                  </a:lnTo>
                  <a:lnTo>
                    <a:pt x="527" y="187"/>
                  </a:lnTo>
                  <a:lnTo>
                    <a:pt x="525" y="182"/>
                  </a:lnTo>
                  <a:lnTo>
                    <a:pt x="527" y="177"/>
                  </a:lnTo>
                  <a:lnTo>
                    <a:pt x="527" y="176"/>
                  </a:lnTo>
                  <a:lnTo>
                    <a:pt x="527" y="174"/>
                  </a:lnTo>
                  <a:lnTo>
                    <a:pt x="528" y="163"/>
                  </a:lnTo>
                  <a:lnTo>
                    <a:pt x="528" y="154"/>
                  </a:lnTo>
                  <a:lnTo>
                    <a:pt x="525" y="143"/>
                  </a:lnTo>
                  <a:lnTo>
                    <a:pt x="521" y="131"/>
                  </a:lnTo>
                  <a:lnTo>
                    <a:pt x="514" y="117"/>
                  </a:lnTo>
                  <a:lnTo>
                    <a:pt x="508" y="110"/>
                  </a:lnTo>
                  <a:lnTo>
                    <a:pt x="502" y="104"/>
                  </a:lnTo>
                  <a:lnTo>
                    <a:pt x="495" y="101"/>
                  </a:lnTo>
                  <a:lnTo>
                    <a:pt x="489" y="97"/>
                  </a:lnTo>
                  <a:lnTo>
                    <a:pt x="476" y="94"/>
                  </a:lnTo>
                  <a:lnTo>
                    <a:pt x="466" y="94"/>
                  </a:lnTo>
                  <a:lnTo>
                    <a:pt x="462" y="94"/>
                  </a:lnTo>
                  <a:lnTo>
                    <a:pt x="460" y="94"/>
                  </a:lnTo>
                  <a:lnTo>
                    <a:pt x="456" y="92"/>
                  </a:lnTo>
                  <a:lnTo>
                    <a:pt x="450" y="91"/>
                  </a:lnTo>
                  <a:lnTo>
                    <a:pt x="447" y="87"/>
                  </a:lnTo>
                  <a:lnTo>
                    <a:pt x="446" y="8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29" name="Freeform 8"/>
            <p:cNvSpPr>
              <a:spLocks noEditPoints="1"/>
            </p:cNvSpPr>
            <p:nvPr/>
          </p:nvSpPr>
          <p:spPr bwMode="auto">
            <a:xfrm>
              <a:off x="180" y="1035"/>
              <a:ext cx="349" cy="418"/>
            </a:xfrm>
            <a:custGeom>
              <a:avLst/>
              <a:gdLst>
                <a:gd name="T0" fmla="*/ 1 w 698"/>
                <a:gd name="T1" fmla="*/ 1 h 836"/>
                <a:gd name="T2" fmla="*/ 1 w 698"/>
                <a:gd name="T3" fmla="*/ 1 h 836"/>
                <a:gd name="T4" fmla="*/ 1 w 698"/>
                <a:gd name="T5" fmla="*/ 1 h 836"/>
                <a:gd name="T6" fmla="*/ 1 w 698"/>
                <a:gd name="T7" fmla="*/ 1 h 836"/>
                <a:gd name="T8" fmla="*/ 1 w 698"/>
                <a:gd name="T9" fmla="*/ 1 h 836"/>
                <a:gd name="T10" fmla="*/ 1 w 698"/>
                <a:gd name="T11" fmla="*/ 1 h 836"/>
                <a:gd name="T12" fmla="*/ 1 w 698"/>
                <a:gd name="T13" fmla="*/ 1 h 836"/>
                <a:gd name="T14" fmla="*/ 1 w 698"/>
                <a:gd name="T15" fmla="*/ 1 h 836"/>
                <a:gd name="T16" fmla="*/ 1 w 698"/>
                <a:gd name="T17" fmla="*/ 1 h 836"/>
                <a:gd name="T18" fmla="*/ 1 w 698"/>
                <a:gd name="T19" fmla="*/ 1 h 836"/>
                <a:gd name="T20" fmla="*/ 1 w 698"/>
                <a:gd name="T21" fmla="*/ 1 h 836"/>
                <a:gd name="T22" fmla="*/ 1 w 698"/>
                <a:gd name="T23" fmla="*/ 1 h 836"/>
                <a:gd name="T24" fmla="*/ 1 w 698"/>
                <a:gd name="T25" fmla="*/ 1 h 836"/>
                <a:gd name="T26" fmla="*/ 1 w 698"/>
                <a:gd name="T27" fmla="*/ 1 h 836"/>
                <a:gd name="T28" fmla="*/ 1 w 698"/>
                <a:gd name="T29" fmla="*/ 1 h 836"/>
                <a:gd name="T30" fmla="*/ 1 w 698"/>
                <a:gd name="T31" fmla="*/ 1 h 836"/>
                <a:gd name="T32" fmla="*/ 0 w 698"/>
                <a:gd name="T33" fmla="*/ 1 h 836"/>
                <a:gd name="T34" fmla="*/ 1 w 698"/>
                <a:gd name="T35" fmla="*/ 1 h 836"/>
                <a:gd name="T36" fmla="*/ 1 w 698"/>
                <a:gd name="T37" fmla="*/ 1 h 836"/>
                <a:gd name="T38" fmla="*/ 1 w 698"/>
                <a:gd name="T39" fmla="*/ 1 h 836"/>
                <a:gd name="T40" fmla="*/ 1 w 698"/>
                <a:gd name="T41" fmla="*/ 1 h 836"/>
                <a:gd name="T42" fmla="*/ 1 w 698"/>
                <a:gd name="T43" fmla="*/ 1 h 836"/>
                <a:gd name="T44" fmla="*/ 1 w 698"/>
                <a:gd name="T45" fmla="*/ 1 h 836"/>
                <a:gd name="T46" fmla="*/ 1 w 698"/>
                <a:gd name="T47" fmla="*/ 1 h 836"/>
                <a:gd name="T48" fmla="*/ 1 w 698"/>
                <a:gd name="T49" fmla="*/ 1 h 836"/>
                <a:gd name="T50" fmla="*/ 1 w 698"/>
                <a:gd name="T51" fmla="*/ 1 h 836"/>
                <a:gd name="T52" fmla="*/ 1 w 698"/>
                <a:gd name="T53" fmla="*/ 1 h 836"/>
                <a:gd name="T54" fmla="*/ 1 w 698"/>
                <a:gd name="T55" fmla="*/ 1 h 836"/>
                <a:gd name="T56" fmla="*/ 1 w 698"/>
                <a:gd name="T57" fmla="*/ 1 h 836"/>
                <a:gd name="T58" fmla="*/ 1 w 698"/>
                <a:gd name="T59" fmla="*/ 1 h 836"/>
                <a:gd name="T60" fmla="*/ 1 w 698"/>
                <a:gd name="T61" fmla="*/ 1 h 836"/>
                <a:gd name="T62" fmla="*/ 1 w 698"/>
                <a:gd name="T63" fmla="*/ 1 h 836"/>
                <a:gd name="T64" fmla="*/ 1 w 698"/>
                <a:gd name="T65" fmla="*/ 1 h 836"/>
                <a:gd name="T66" fmla="*/ 1 w 698"/>
                <a:gd name="T67" fmla="*/ 1 h 836"/>
                <a:gd name="T68" fmla="*/ 1 w 698"/>
                <a:gd name="T69" fmla="*/ 1 h 836"/>
                <a:gd name="T70" fmla="*/ 1 w 698"/>
                <a:gd name="T71" fmla="*/ 1 h 836"/>
                <a:gd name="T72" fmla="*/ 1 w 698"/>
                <a:gd name="T73" fmla="*/ 1 h 836"/>
                <a:gd name="T74" fmla="*/ 1 w 698"/>
                <a:gd name="T75" fmla="*/ 1 h 836"/>
                <a:gd name="T76" fmla="*/ 1 w 698"/>
                <a:gd name="T77" fmla="*/ 1 h 836"/>
                <a:gd name="T78" fmla="*/ 1 w 698"/>
                <a:gd name="T79" fmla="*/ 1 h 836"/>
                <a:gd name="T80" fmla="*/ 1 w 698"/>
                <a:gd name="T81" fmla="*/ 1 h 836"/>
                <a:gd name="T82" fmla="*/ 1 w 698"/>
                <a:gd name="T83" fmla="*/ 1 h 836"/>
                <a:gd name="T84" fmla="*/ 1 w 698"/>
                <a:gd name="T85" fmla="*/ 1 h 836"/>
                <a:gd name="T86" fmla="*/ 1 w 698"/>
                <a:gd name="T87" fmla="*/ 1 h 836"/>
                <a:gd name="T88" fmla="*/ 1 w 698"/>
                <a:gd name="T89" fmla="*/ 1 h 836"/>
                <a:gd name="T90" fmla="*/ 1 w 698"/>
                <a:gd name="T91" fmla="*/ 1 h 836"/>
                <a:gd name="T92" fmla="*/ 1 w 698"/>
                <a:gd name="T93" fmla="*/ 1 h 836"/>
                <a:gd name="T94" fmla="*/ 1 w 698"/>
                <a:gd name="T95" fmla="*/ 1 h 836"/>
                <a:gd name="T96" fmla="*/ 1 w 698"/>
                <a:gd name="T97" fmla="*/ 1 h 836"/>
                <a:gd name="T98" fmla="*/ 1 w 698"/>
                <a:gd name="T99" fmla="*/ 1 h 836"/>
                <a:gd name="T100" fmla="*/ 1 w 698"/>
                <a:gd name="T101" fmla="*/ 1 h 836"/>
                <a:gd name="T102" fmla="*/ 1 w 698"/>
                <a:gd name="T103" fmla="*/ 1 h 836"/>
                <a:gd name="T104" fmla="*/ 1 w 698"/>
                <a:gd name="T105" fmla="*/ 1 h 836"/>
                <a:gd name="T106" fmla="*/ 1 w 698"/>
                <a:gd name="T107" fmla="*/ 1 h 836"/>
                <a:gd name="T108" fmla="*/ 1 w 698"/>
                <a:gd name="T109" fmla="*/ 1 h 836"/>
                <a:gd name="T110" fmla="*/ 1 w 698"/>
                <a:gd name="T111" fmla="*/ 1 h 8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8"/>
                <a:gd name="T169" fmla="*/ 0 h 836"/>
                <a:gd name="T170" fmla="*/ 698 w 698"/>
                <a:gd name="T171" fmla="*/ 836 h 8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8" h="836">
                  <a:moveTo>
                    <a:pt x="655" y="283"/>
                  </a:moveTo>
                  <a:lnTo>
                    <a:pt x="655" y="283"/>
                  </a:lnTo>
                  <a:lnTo>
                    <a:pt x="640" y="267"/>
                  </a:lnTo>
                  <a:lnTo>
                    <a:pt x="626" y="254"/>
                  </a:lnTo>
                  <a:lnTo>
                    <a:pt x="611" y="242"/>
                  </a:lnTo>
                  <a:lnTo>
                    <a:pt x="596" y="234"/>
                  </a:lnTo>
                  <a:lnTo>
                    <a:pt x="581" y="226"/>
                  </a:lnTo>
                  <a:lnTo>
                    <a:pt x="565" y="222"/>
                  </a:lnTo>
                  <a:lnTo>
                    <a:pt x="551" y="219"/>
                  </a:lnTo>
                  <a:lnTo>
                    <a:pt x="535" y="218"/>
                  </a:lnTo>
                  <a:lnTo>
                    <a:pt x="518" y="219"/>
                  </a:lnTo>
                  <a:lnTo>
                    <a:pt x="502" y="222"/>
                  </a:lnTo>
                  <a:lnTo>
                    <a:pt x="486" y="226"/>
                  </a:lnTo>
                  <a:lnTo>
                    <a:pt x="470" y="231"/>
                  </a:lnTo>
                  <a:lnTo>
                    <a:pt x="456" y="238"/>
                  </a:lnTo>
                  <a:lnTo>
                    <a:pt x="441" y="245"/>
                  </a:lnTo>
                  <a:lnTo>
                    <a:pt x="415" y="259"/>
                  </a:lnTo>
                  <a:lnTo>
                    <a:pt x="374" y="284"/>
                  </a:lnTo>
                  <a:lnTo>
                    <a:pt x="379" y="257"/>
                  </a:lnTo>
                  <a:lnTo>
                    <a:pt x="382" y="226"/>
                  </a:lnTo>
                  <a:lnTo>
                    <a:pt x="410" y="222"/>
                  </a:lnTo>
                  <a:lnTo>
                    <a:pt x="424" y="219"/>
                  </a:lnTo>
                  <a:lnTo>
                    <a:pt x="438" y="213"/>
                  </a:lnTo>
                  <a:lnTo>
                    <a:pt x="454" y="208"/>
                  </a:lnTo>
                  <a:lnTo>
                    <a:pt x="469" y="199"/>
                  </a:lnTo>
                  <a:lnTo>
                    <a:pt x="483" y="189"/>
                  </a:lnTo>
                  <a:lnTo>
                    <a:pt x="496" y="177"/>
                  </a:lnTo>
                  <a:lnTo>
                    <a:pt x="505" y="169"/>
                  </a:lnTo>
                  <a:lnTo>
                    <a:pt x="512" y="159"/>
                  </a:lnTo>
                  <a:lnTo>
                    <a:pt x="519" y="148"/>
                  </a:lnTo>
                  <a:lnTo>
                    <a:pt x="525" y="138"/>
                  </a:lnTo>
                  <a:lnTo>
                    <a:pt x="534" y="118"/>
                  </a:lnTo>
                  <a:lnTo>
                    <a:pt x="539" y="97"/>
                  </a:lnTo>
                  <a:lnTo>
                    <a:pt x="544" y="78"/>
                  </a:lnTo>
                  <a:lnTo>
                    <a:pt x="547" y="59"/>
                  </a:lnTo>
                  <a:lnTo>
                    <a:pt x="548" y="30"/>
                  </a:lnTo>
                  <a:lnTo>
                    <a:pt x="547" y="16"/>
                  </a:lnTo>
                  <a:lnTo>
                    <a:pt x="545" y="12"/>
                  </a:lnTo>
                  <a:lnTo>
                    <a:pt x="544" y="7"/>
                  </a:lnTo>
                  <a:lnTo>
                    <a:pt x="539" y="4"/>
                  </a:lnTo>
                  <a:lnTo>
                    <a:pt x="535" y="4"/>
                  </a:lnTo>
                  <a:lnTo>
                    <a:pt x="522" y="3"/>
                  </a:lnTo>
                  <a:lnTo>
                    <a:pt x="493" y="4"/>
                  </a:lnTo>
                  <a:lnTo>
                    <a:pt x="474" y="7"/>
                  </a:lnTo>
                  <a:lnTo>
                    <a:pt x="454" y="12"/>
                  </a:lnTo>
                  <a:lnTo>
                    <a:pt x="434" y="17"/>
                  </a:lnTo>
                  <a:lnTo>
                    <a:pt x="412" y="27"/>
                  </a:lnTo>
                  <a:lnTo>
                    <a:pt x="402" y="33"/>
                  </a:lnTo>
                  <a:lnTo>
                    <a:pt x="392" y="39"/>
                  </a:lnTo>
                  <a:lnTo>
                    <a:pt x="382" y="46"/>
                  </a:lnTo>
                  <a:lnTo>
                    <a:pt x="374" y="55"/>
                  </a:lnTo>
                  <a:lnTo>
                    <a:pt x="362" y="68"/>
                  </a:lnTo>
                  <a:lnTo>
                    <a:pt x="353" y="81"/>
                  </a:lnTo>
                  <a:lnTo>
                    <a:pt x="345" y="69"/>
                  </a:lnTo>
                  <a:lnTo>
                    <a:pt x="335" y="58"/>
                  </a:lnTo>
                  <a:lnTo>
                    <a:pt x="323" y="48"/>
                  </a:lnTo>
                  <a:lnTo>
                    <a:pt x="312" y="40"/>
                  </a:lnTo>
                  <a:lnTo>
                    <a:pt x="300" y="32"/>
                  </a:lnTo>
                  <a:lnTo>
                    <a:pt x="288" y="26"/>
                  </a:lnTo>
                  <a:lnTo>
                    <a:pt x="265" y="16"/>
                  </a:lnTo>
                  <a:lnTo>
                    <a:pt x="244" y="9"/>
                  </a:lnTo>
                  <a:lnTo>
                    <a:pt x="226" y="4"/>
                  </a:lnTo>
                  <a:lnTo>
                    <a:pt x="209" y="0"/>
                  </a:lnTo>
                  <a:lnTo>
                    <a:pt x="205" y="1"/>
                  </a:lnTo>
                  <a:lnTo>
                    <a:pt x="200" y="3"/>
                  </a:lnTo>
                  <a:lnTo>
                    <a:pt x="196" y="6"/>
                  </a:lnTo>
                  <a:lnTo>
                    <a:pt x="195" y="10"/>
                  </a:lnTo>
                  <a:lnTo>
                    <a:pt x="189" y="32"/>
                  </a:lnTo>
                  <a:lnTo>
                    <a:pt x="186" y="53"/>
                  </a:lnTo>
                  <a:lnTo>
                    <a:pt x="185" y="82"/>
                  </a:lnTo>
                  <a:lnTo>
                    <a:pt x="186" y="105"/>
                  </a:lnTo>
                  <a:lnTo>
                    <a:pt x="190" y="130"/>
                  </a:lnTo>
                  <a:lnTo>
                    <a:pt x="193" y="141"/>
                  </a:lnTo>
                  <a:lnTo>
                    <a:pt x="198" y="154"/>
                  </a:lnTo>
                  <a:lnTo>
                    <a:pt x="203" y="166"/>
                  </a:lnTo>
                  <a:lnTo>
                    <a:pt x="211" y="179"/>
                  </a:lnTo>
                  <a:lnTo>
                    <a:pt x="219" y="192"/>
                  </a:lnTo>
                  <a:lnTo>
                    <a:pt x="229" y="202"/>
                  </a:lnTo>
                  <a:lnTo>
                    <a:pt x="241" y="212"/>
                  </a:lnTo>
                  <a:lnTo>
                    <a:pt x="252" y="222"/>
                  </a:lnTo>
                  <a:lnTo>
                    <a:pt x="265" y="229"/>
                  </a:lnTo>
                  <a:lnTo>
                    <a:pt x="277" y="236"/>
                  </a:lnTo>
                  <a:lnTo>
                    <a:pt x="301" y="246"/>
                  </a:lnTo>
                  <a:lnTo>
                    <a:pt x="317" y="252"/>
                  </a:lnTo>
                  <a:lnTo>
                    <a:pt x="330" y="257"/>
                  </a:lnTo>
                  <a:lnTo>
                    <a:pt x="350" y="261"/>
                  </a:lnTo>
                  <a:lnTo>
                    <a:pt x="345" y="295"/>
                  </a:lnTo>
                  <a:lnTo>
                    <a:pt x="336" y="291"/>
                  </a:lnTo>
                  <a:lnTo>
                    <a:pt x="326" y="285"/>
                  </a:lnTo>
                  <a:lnTo>
                    <a:pt x="294" y="267"/>
                  </a:lnTo>
                  <a:lnTo>
                    <a:pt x="275" y="255"/>
                  </a:lnTo>
                  <a:lnTo>
                    <a:pt x="255" y="244"/>
                  </a:lnTo>
                  <a:lnTo>
                    <a:pt x="234" y="234"/>
                  </a:lnTo>
                  <a:lnTo>
                    <a:pt x="211" y="226"/>
                  </a:lnTo>
                  <a:lnTo>
                    <a:pt x="187" y="221"/>
                  </a:lnTo>
                  <a:lnTo>
                    <a:pt x="175" y="219"/>
                  </a:lnTo>
                  <a:lnTo>
                    <a:pt x="162" y="218"/>
                  </a:lnTo>
                  <a:lnTo>
                    <a:pt x="147" y="219"/>
                  </a:lnTo>
                  <a:lnTo>
                    <a:pt x="133" y="221"/>
                  </a:lnTo>
                  <a:lnTo>
                    <a:pt x="120" y="225"/>
                  </a:lnTo>
                  <a:lnTo>
                    <a:pt x="105" y="231"/>
                  </a:lnTo>
                  <a:lnTo>
                    <a:pt x="91" y="238"/>
                  </a:lnTo>
                  <a:lnTo>
                    <a:pt x="76" y="248"/>
                  </a:lnTo>
                  <a:lnTo>
                    <a:pt x="63" y="259"/>
                  </a:lnTo>
                  <a:lnTo>
                    <a:pt x="49" y="272"/>
                  </a:lnTo>
                  <a:lnTo>
                    <a:pt x="37" y="288"/>
                  </a:lnTo>
                  <a:lnTo>
                    <a:pt x="27" y="306"/>
                  </a:lnTo>
                  <a:lnTo>
                    <a:pt x="19" y="323"/>
                  </a:lnTo>
                  <a:lnTo>
                    <a:pt x="12" y="342"/>
                  </a:lnTo>
                  <a:lnTo>
                    <a:pt x="7" y="360"/>
                  </a:lnTo>
                  <a:lnTo>
                    <a:pt x="3" y="379"/>
                  </a:lnTo>
                  <a:lnTo>
                    <a:pt x="1" y="399"/>
                  </a:lnTo>
                  <a:lnTo>
                    <a:pt x="0" y="421"/>
                  </a:lnTo>
                  <a:lnTo>
                    <a:pt x="1" y="447"/>
                  </a:lnTo>
                  <a:lnTo>
                    <a:pt x="4" y="473"/>
                  </a:lnTo>
                  <a:lnTo>
                    <a:pt x="9" y="499"/>
                  </a:lnTo>
                  <a:lnTo>
                    <a:pt x="14" y="526"/>
                  </a:lnTo>
                  <a:lnTo>
                    <a:pt x="22" y="552"/>
                  </a:lnTo>
                  <a:lnTo>
                    <a:pt x="30" y="578"/>
                  </a:lnTo>
                  <a:lnTo>
                    <a:pt x="40" y="604"/>
                  </a:lnTo>
                  <a:lnTo>
                    <a:pt x="52" y="630"/>
                  </a:lnTo>
                  <a:lnTo>
                    <a:pt x="63" y="654"/>
                  </a:lnTo>
                  <a:lnTo>
                    <a:pt x="75" y="677"/>
                  </a:lnTo>
                  <a:lnTo>
                    <a:pt x="88" y="701"/>
                  </a:lnTo>
                  <a:lnTo>
                    <a:pt x="102" y="721"/>
                  </a:lnTo>
                  <a:lnTo>
                    <a:pt x="115" y="741"/>
                  </a:lnTo>
                  <a:lnTo>
                    <a:pt x="130" y="760"/>
                  </a:lnTo>
                  <a:lnTo>
                    <a:pt x="143" y="775"/>
                  </a:lnTo>
                  <a:lnTo>
                    <a:pt x="157" y="790"/>
                  </a:lnTo>
                  <a:lnTo>
                    <a:pt x="170" y="801"/>
                  </a:lnTo>
                  <a:lnTo>
                    <a:pt x="183" y="811"/>
                  </a:lnTo>
                  <a:lnTo>
                    <a:pt x="195" y="819"/>
                  </a:lnTo>
                  <a:lnTo>
                    <a:pt x="208" y="826"/>
                  </a:lnTo>
                  <a:lnTo>
                    <a:pt x="219" y="830"/>
                  </a:lnTo>
                  <a:lnTo>
                    <a:pt x="232" y="833"/>
                  </a:lnTo>
                  <a:lnTo>
                    <a:pt x="244" y="836"/>
                  </a:lnTo>
                  <a:lnTo>
                    <a:pt x="255" y="836"/>
                  </a:lnTo>
                  <a:lnTo>
                    <a:pt x="271" y="835"/>
                  </a:lnTo>
                  <a:lnTo>
                    <a:pt x="286" y="832"/>
                  </a:lnTo>
                  <a:lnTo>
                    <a:pt x="300" y="827"/>
                  </a:lnTo>
                  <a:lnTo>
                    <a:pt x="312" y="822"/>
                  </a:lnTo>
                  <a:lnTo>
                    <a:pt x="323" y="816"/>
                  </a:lnTo>
                  <a:lnTo>
                    <a:pt x="332" y="809"/>
                  </a:lnTo>
                  <a:lnTo>
                    <a:pt x="348" y="796"/>
                  </a:lnTo>
                  <a:lnTo>
                    <a:pt x="361" y="809"/>
                  </a:lnTo>
                  <a:lnTo>
                    <a:pt x="372" y="817"/>
                  </a:lnTo>
                  <a:lnTo>
                    <a:pt x="388" y="826"/>
                  </a:lnTo>
                  <a:lnTo>
                    <a:pt x="397" y="829"/>
                  </a:lnTo>
                  <a:lnTo>
                    <a:pt x="405" y="832"/>
                  </a:lnTo>
                  <a:lnTo>
                    <a:pt x="415" y="833"/>
                  </a:lnTo>
                  <a:lnTo>
                    <a:pt x="425" y="835"/>
                  </a:lnTo>
                  <a:lnTo>
                    <a:pt x="434" y="833"/>
                  </a:lnTo>
                  <a:lnTo>
                    <a:pt x="444" y="832"/>
                  </a:lnTo>
                  <a:lnTo>
                    <a:pt x="453" y="830"/>
                  </a:lnTo>
                  <a:lnTo>
                    <a:pt x="463" y="826"/>
                  </a:lnTo>
                  <a:lnTo>
                    <a:pt x="473" y="822"/>
                  </a:lnTo>
                  <a:lnTo>
                    <a:pt x="483" y="816"/>
                  </a:lnTo>
                  <a:lnTo>
                    <a:pt x="493" y="809"/>
                  </a:lnTo>
                  <a:lnTo>
                    <a:pt x="503" y="801"/>
                  </a:lnTo>
                  <a:lnTo>
                    <a:pt x="528" y="780"/>
                  </a:lnTo>
                  <a:lnTo>
                    <a:pt x="549" y="758"/>
                  </a:lnTo>
                  <a:lnTo>
                    <a:pt x="570" y="735"/>
                  </a:lnTo>
                  <a:lnTo>
                    <a:pt x="588" y="712"/>
                  </a:lnTo>
                  <a:lnTo>
                    <a:pt x="607" y="689"/>
                  </a:lnTo>
                  <a:lnTo>
                    <a:pt x="623" y="666"/>
                  </a:lnTo>
                  <a:lnTo>
                    <a:pt x="637" y="641"/>
                  </a:lnTo>
                  <a:lnTo>
                    <a:pt x="650" y="617"/>
                  </a:lnTo>
                  <a:lnTo>
                    <a:pt x="661" y="592"/>
                  </a:lnTo>
                  <a:lnTo>
                    <a:pt x="671" y="568"/>
                  </a:lnTo>
                  <a:lnTo>
                    <a:pt x="679" y="543"/>
                  </a:lnTo>
                  <a:lnTo>
                    <a:pt x="686" y="519"/>
                  </a:lnTo>
                  <a:lnTo>
                    <a:pt x="691" y="496"/>
                  </a:lnTo>
                  <a:lnTo>
                    <a:pt x="695" y="473"/>
                  </a:lnTo>
                  <a:lnTo>
                    <a:pt x="698" y="450"/>
                  </a:lnTo>
                  <a:lnTo>
                    <a:pt x="698" y="427"/>
                  </a:lnTo>
                  <a:lnTo>
                    <a:pt x="698" y="406"/>
                  </a:lnTo>
                  <a:lnTo>
                    <a:pt x="695" y="386"/>
                  </a:lnTo>
                  <a:lnTo>
                    <a:pt x="692" y="366"/>
                  </a:lnTo>
                  <a:lnTo>
                    <a:pt x="688" y="347"/>
                  </a:lnTo>
                  <a:lnTo>
                    <a:pt x="682" y="330"/>
                  </a:lnTo>
                  <a:lnTo>
                    <a:pt x="673" y="314"/>
                  </a:lnTo>
                  <a:lnTo>
                    <a:pt x="665" y="298"/>
                  </a:lnTo>
                  <a:lnTo>
                    <a:pt x="655" y="283"/>
                  </a:lnTo>
                  <a:close/>
                  <a:moveTo>
                    <a:pt x="378" y="788"/>
                  </a:moveTo>
                  <a:lnTo>
                    <a:pt x="378" y="788"/>
                  </a:lnTo>
                  <a:lnTo>
                    <a:pt x="369" y="780"/>
                  </a:lnTo>
                  <a:lnTo>
                    <a:pt x="363" y="774"/>
                  </a:lnTo>
                  <a:lnTo>
                    <a:pt x="361" y="770"/>
                  </a:lnTo>
                  <a:lnTo>
                    <a:pt x="359" y="768"/>
                  </a:lnTo>
                  <a:lnTo>
                    <a:pt x="355" y="764"/>
                  </a:lnTo>
                  <a:lnTo>
                    <a:pt x="349" y="762"/>
                  </a:lnTo>
                  <a:lnTo>
                    <a:pt x="343" y="764"/>
                  </a:lnTo>
                  <a:lnTo>
                    <a:pt x="337" y="767"/>
                  </a:lnTo>
                  <a:lnTo>
                    <a:pt x="336" y="768"/>
                  </a:lnTo>
                  <a:lnTo>
                    <a:pt x="326" y="778"/>
                  </a:lnTo>
                  <a:lnTo>
                    <a:pt x="319" y="786"/>
                  </a:lnTo>
                  <a:lnTo>
                    <a:pt x="309" y="793"/>
                  </a:lnTo>
                  <a:lnTo>
                    <a:pt x="297" y="799"/>
                  </a:lnTo>
                  <a:lnTo>
                    <a:pt x="284" y="804"/>
                  </a:lnTo>
                  <a:lnTo>
                    <a:pt x="270" y="807"/>
                  </a:lnTo>
                  <a:lnTo>
                    <a:pt x="255" y="809"/>
                  </a:lnTo>
                  <a:lnTo>
                    <a:pt x="247" y="809"/>
                  </a:lnTo>
                  <a:lnTo>
                    <a:pt x="238" y="807"/>
                  </a:lnTo>
                  <a:lnTo>
                    <a:pt x="228" y="804"/>
                  </a:lnTo>
                  <a:lnTo>
                    <a:pt x="219" y="801"/>
                  </a:lnTo>
                  <a:lnTo>
                    <a:pt x="209" y="796"/>
                  </a:lnTo>
                  <a:lnTo>
                    <a:pt x="198" y="790"/>
                  </a:lnTo>
                  <a:lnTo>
                    <a:pt x="187" y="781"/>
                  </a:lnTo>
                  <a:lnTo>
                    <a:pt x="176" y="771"/>
                  </a:lnTo>
                  <a:lnTo>
                    <a:pt x="163" y="758"/>
                  </a:lnTo>
                  <a:lnTo>
                    <a:pt x="150" y="742"/>
                  </a:lnTo>
                  <a:lnTo>
                    <a:pt x="137" y="725"/>
                  </a:lnTo>
                  <a:lnTo>
                    <a:pt x="124" y="706"/>
                  </a:lnTo>
                  <a:lnTo>
                    <a:pt x="111" y="686"/>
                  </a:lnTo>
                  <a:lnTo>
                    <a:pt x="100" y="664"/>
                  </a:lnTo>
                  <a:lnTo>
                    <a:pt x="87" y="641"/>
                  </a:lnTo>
                  <a:lnTo>
                    <a:pt x="76" y="618"/>
                  </a:lnTo>
                  <a:lnTo>
                    <a:pt x="66" y="594"/>
                  </a:lnTo>
                  <a:lnTo>
                    <a:pt x="56" y="569"/>
                  </a:lnTo>
                  <a:lnTo>
                    <a:pt x="48" y="545"/>
                  </a:lnTo>
                  <a:lnTo>
                    <a:pt x="40" y="519"/>
                  </a:lnTo>
                  <a:lnTo>
                    <a:pt x="35" y="494"/>
                  </a:lnTo>
                  <a:lnTo>
                    <a:pt x="30" y="468"/>
                  </a:lnTo>
                  <a:lnTo>
                    <a:pt x="27" y="444"/>
                  </a:lnTo>
                  <a:lnTo>
                    <a:pt x="27" y="421"/>
                  </a:lnTo>
                  <a:lnTo>
                    <a:pt x="27" y="402"/>
                  </a:lnTo>
                  <a:lnTo>
                    <a:pt x="30" y="383"/>
                  </a:lnTo>
                  <a:lnTo>
                    <a:pt x="33" y="366"/>
                  </a:lnTo>
                  <a:lnTo>
                    <a:pt x="37" y="349"/>
                  </a:lnTo>
                  <a:lnTo>
                    <a:pt x="43" y="333"/>
                  </a:lnTo>
                  <a:lnTo>
                    <a:pt x="50" y="319"/>
                  </a:lnTo>
                  <a:lnTo>
                    <a:pt x="59" y="304"/>
                  </a:lnTo>
                  <a:lnTo>
                    <a:pt x="69" y="291"/>
                  </a:lnTo>
                  <a:lnTo>
                    <a:pt x="81" y="280"/>
                  </a:lnTo>
                  <a:lnTo>
                    <a:pt x="92" y="270"/>
                  </a:lnTo>
                  <a:lnTo>
                    <a:pt x="104" y="261"/>
                  </a:lnTo>
                  <a:lnTo>
                    <a:pt x="115" y="255"/>
                  </a:lnTo>
                  <a:lnTo>
                    <a:pt x="127" y="251"/>
                  </a:lnTo>
                  <a:lnTo>
                    <a:pt x="138" y="248"/>
                  </a:lnTo>
                  <a:lnTo>
                    <a:pt x="150" y="245"/>
                  </a:lnTo>
                  <a:lnTo>
                    <a:pt x="162" y="245"/>
                  </a:lnTo>
                  <a:lnTo>
                    <a:pt x="176" y="246"/>
                  </a:lnTo>
                  <a:lnTo>
                    <a:pt x="190" y="248"/>
                  </a:lnTo>
                  <a:lnTo>
                    <a:pt x="203" y="252"/>
                  </a:lnTo>
                  <a:lnTo>
                    <a:pt x="218" y="257"/>
                  </a:lnTo>
                  <a:lnTo>
                    <a:pt x="244" y="268"/>
                  </a:lnTo>
                  <a:lnTo>
                    <a:pt x="268" y="283"/>
                  </a:lnTo>
                  <a:lnTo>
                    <a:pt x="313" y="308"/>
                  </a:lnTo>
                  <a:lnTo>
                    <a:pt x="330" y="319"/>
                  </a:lnTo>
                  <a:lnTo>
                    <a:pt x="340" y="321"/>
                  </a:lnTo>
                  <a:lnTo>
                    <a:pt x="349" y="323"/>
                  </a:lnTo>
                  <a:lnTo>
                    <a:pt x="359" y="321"/>
                  </a:lnTo>
                  <a:lnTo>
                    <a:pt x="368" y="319"/>
                  </a:lnTo>
                  <a:lnTo>
                    <a:pt x="385" y="308"/>
                  </a:lnTo>
                  <a:lnTo>
                    <a:pt x="417" y="290"/>
                  </a:lnTo>
                  <a:lnTo>
                    <a:pt x="436" y="278"/>
                  </a:lnTo>
                  <a:lnTo>
                    <a:pt x="454" y="268"/>
                  </a:lnTo>
                  <a:lnTo>
                    <a:pt x="473" y="259"/>
                  </a:lnTo>
                  <a:lnTo>
                    <a:pt x="493" y="252"/>
                  </a:lnTo>
                  <a:lnTo>
                    <a:pt x="515" y="246"/>
                  </a:lnTo>
                  <a:lnTo>
                    <a:pt x="525" y="245"/>
                  </a:lnTo>
                  <a:lnTo>
                    <a:pt x="535" y="245"/>
                  </a:lnTo>
                  <a:lnTo>
                    <a:pt x="548" y="246"/>
                  </a:lnTo>
                  <a:lnTo>
                    <a:pt x="560" y="248"/>
                  </a:lnTo>
                  <a:lnTo>
                    <a:pt x="571" y="251"/>
                  </a:lnTo>
                  <a:lnTo>
                    <a:pt x="584" y="257"/>
                  </a:lnTo>
                  <a:lnTo>
                    <a:pt x="597" y="264"/>
                  </a:lnTo>
                  <a:lnTo>
                    <a:pt x="609" y="274"/>
                  </a:lnTo>
                  <a:lnTo>
                    <a:pt x="622" y="285"/>
                  </a:lnTo>
                  <a:lnTo>
                    <a:pt x="633" y="300"/>
                  </a:lnTo>
                  <a:lnTo>
                    <a:pt x="642" y="313"/>
                  </a:lnTo>
                  <a:lnTo>
                    <a:pt x="650" y="326"/>
                  </a:lnTo>
                  <a:lnTo>
                    <a:pt x="656" y="340"/>
                  </a:lnTo>
                  <a:lnTo>
                    <a:pt x="662" y="356"/>
                  </a:lnTo>
                  <a:lnTo>
                    <a:pt x="666" y="372"/>
                  </a:lnTo>
                  <a:lnTo>
                    <a:pt x="669" y="389"/>
                  </a:lnTo>
                  <a:lnTo>
                    <a:pt x="671" y="408"/>
                  </a:lnTo>
                  <a:lnTo>
                    <a:pt x="672" y="427"/>
                  </a:lnTo>
                  <a:lnTo>
                    <a:pt x="671" y="447"/>
                  </a:lnTo>
                  <a:lnTo>
                    <a:pt x="669" y="468"/>
                  </a:lnTo>
                  <a:lnTo>
                    <a:pt x="665" y="490"/>
                  </a:lnTo>
                  <a:lnTo>
                    <a:pt x="661" y="513"/>
                  </a:lnTo>
                  <a:lnTo>
                    <a:pt x="653" y="536"/>
                  </a:lnTo>
                  <a:lnTo>
                    <a:pt x="646" y="559"/>
                  </a:lnTo>
                  <a:lnTo>
                    <a:pt x="636" y="582"/>
                  </a:lnTo>
                  <a:lnTo>
                    <a:pt x="626" y="605"/>
                  </a:lnTo>
                  <a:lnTo>
                    <a:pt x="613" y="628"/>
                  </a:lnTo>
                  <a:lnTo>
                    <a:pt x="600" y="652"/>
                  </a:lnTo>
                  <a:lnTo>
                    <a:pt x="584" y="673"/>
                  </a:lnTo>
                  <a:lnTo>
                    <a:pt x="568" y="696"/>
                  </a:lnTo>
                  <a:lnTo>
                    <a:pt x="549" y="718"/>
                  </a:lnTo>
                  <a:lnTo>
                    <a:pt x="531" y="739"/>
                  </a:lnTo>
                  <a:lnTo>
                    <a:pt x="509" y="761"/>
                  </a:lnTo>
                  <a:lnTo>
                    <a:pt x="486" y="781"/>
                  </a:lnTo>
                  <a:lnTo>
                    <a:pt x="469" y="793"/>
                  </a:lnTo>
                  <a:lnTo>
                    <a:pt x="453" y="801"/>
                  </a:lnTo>
                  <a:lnTo>
                    <a:pt x="438" y="806"/>
                  </a:lnTo>
                  <a:lnTo>
                    <a:pt x="425" y="807"/>
                  </a:lnTo>
                  <a:lnTo>
                    <a:pt x="411" y="806"/>
                  </a:lnTo>
                  <a:lnTo>
                    <a:pt x="398" y="801"/>
                  </a:lnTo>
                  <a:lnTo>
                    <a:pt x="388" y="796"/>
                  </a:lnTo>
                  <a:lnTo>
                    <a:pt x="378" y="788"/>
                  </a:lnTo>
                  <a:close/>
                  <a:moveTo>
                    <a:pt x="232" y="164"/>
                  </a:moveTo>
                  <a:lnTo>
                    <a:pt x="232" y="164"/>
                  </a:lnTo>
                  <a:lnTo>
                    <a:pt x="228" y="154"/>
                  </a:lnTo>
                  <a:lnTo>
                    <a:pt x="222" y="144"/>
                  </a:lnTo>
                  <a:lnTo>
                    <a:pt x="219" y="134"/>
                  </a:lnTo>
                  <a:lnTo>
                    <a:pt x="216" y="124"/>
                  </a:lnTo>
                  <a:lnTo>
                    <a:pt x="213" y="102"/>
                  </a:lnTo>
                  <a:lnTo>
                    <a:pt x="212" y="82"/>
                  </a:lnTo>
                  <a:lnTo>
                    <a:pt x="213" y="56"/>
                  </a:lnTo>
                  <a:lnTo>
                    <a:pt x="216" y="36"/>
                  </a:lnTo>
                  <a:lnTo>
                    <a:pt x="218" y="29"/>
                  </a:lnTo>
                  <a:lnTo>
                    <a:pt x="242" y="36"/>
                  </a:lnTo>
                  <a:lnTo>
                    <a:pt x="258" y="42"/>
                  </a:lnTo>
                  <a:lnTo>
                    <a:pt x="274" y="49"/>
                  </a:lnTo>
                  <a:lnTo>
                    <a:pt x="291" y="59"/>
                  </a:lnTo>
                  <a:lnTo>
                    <a:pt x="307" y="69"/>
                  </a:lnTo>
                  <a:lnTo>
                    <a:pt x="322" y="84"/>
                  </a:lnTo>
                  <a:lnTo>
                    <a:pt x="327" y="91"/>
                  </a:lnTo>
                  <a:lnTo>
                    <a:pt x="333" y="98"/>
                  </a:lnTo>
                  <a:lnTo>
                    <a:pt x="339" y="108"/>
                  </a:lnTo>
                  <a:lnTo>
                    <a:pt x="343" y="118"/>
                  </a:lnTo>
                  <a:lnTo>
                    <a:pt x="348" y="128"/>
                  </a:lnTo>
                  <a:lnTo>
                    <a:pt x="350" y="138"/>
                  </a:lnTo>
                  <a:lnTo>
                    <a:pt x="353" y="160"/>
                  </a:lnTo>
                  <a:lnTo>
                    <a:pt x="355" y="180"/>
                  </a:lnTo>
                  <a:lnTo>
                    <a:pt x="353" y="206"/>
                  </a:lnTo>
                  <a:lnTo>
                    <a:pt x="350" y="226"/>
                  </a:lnTo>
                  <a:lnTo>
                    <a:pt x="349" y="234"/>
                  </a:lnTo>
                  <a:lnTo>
                    <a:pt x="324" y="226"/>
                  </a:lnTo>
                  <a:lnTo>
                    <a:pt x="309" y="221"/>
                  </a:lnTo>
                  <a:lnTo>
                    <a:pt x="291" y="213"/>
                  </a:lnTo>
                  <a:lnTo>
                    <a:pt x="275" y="203"/>
                  </a:lnTo>
                  <a:lnTo>
                    <a:pt x="260" y="193"/>
                  </a:lnTo>
                  <a:lnTo>
                    <a:pt x="245" y="179"/>
                  </a:lnTo>
                  <a:lnTo>
                    <a:pt x="238" y="172"/>
                  </a:lnTo>
                  <a:lnTo>
                    <a:pt x="232" y="164"/>
                  </a:lnTo>
                  <a:close/>
                  <a:moveTo>
                    <a:pt x="384" y="65"/>
                  </a:moveTo>
                  <a:lnTo>
                    <a:pt x="392" y="74"/>
                  </a:lnTo>
                  <a:lnTo>
                    <a:pt x="399" y="68"/>
                  </a:lnTo>
                  <a:lnTo>
                    <a:pt x="408" y="61"/>
                  </a:lnTo>
                  <a:lnTo>
                    <a:pt x="424" y="50"/>
                  </a:lnTo>
                  <a:lnTo>
                    <a:pt x="443" y="43"/>
                  </a:lnTo>
                  <a:lnTo>
                    <a:pt x="460" y="37"/>
                  </a:lnTo>
                  <a:lnTo>
                    <a:pt x="477" y="35"/>
                  </a:lnTo>
                  <a:lnTo>
                    <a:pt x="495" y="32"/>
                  </a:lnTo>
                  <a:lnTo>
                    <a:pt x="521" y="30"/>
                  </a:lnTo>
                  <a:lnTo>
                    <a:pt x="519" y="56"/>
                  </a:lnTo>
                  <a:lnTo>
                    <a:pt x="518" y="74"/>
                  </a:lnTo>
                  <a:lnTo>
                    <a:pt x="513" y="91"/>
                  </a:lnTo>
                  <a:lnTo>
                    <a:pt x="508" y="108"/>
                  </a:lnTo>
                  <a:lnTo>
                    <a:pt x="500" y="127"/>
                  </a:lnTo>
                  <a:lnTo>
                    <a:pt x="490" y="143"/>
                  </a:lnTo>
                  <a:lnTo>
                    <a:pt x="485" y="151"/>
                  </a:lnTo>
                  <a:lnTo>
                    <a:pt x="477" y="159"/>
                  </a:lnTo>
                  <a:lnTo>
                    <a:pt x="467" y="167"/>
                  </a:lnTo>
                  <a:lnTo>
                    <a:pt x="456" y="176"/>
                  </a:lnTo>
                  <a:lnTo>
                    <a:pt x="444" y="182"/>
                  </a:lnTo>
                  <a:lnTo>
                    <a:pt x="431" y="187"/>
                  </a:lnTo>
                  <a:lnTo>
                    <a:pt x="418" y="192"/>
                  </a:lnTo>
                  <a:lnTo>
                    <a:pt x="407" y="196"/>
                  </a:lnTo>
                  <a:lnTo>
                    <a:pt x="382" y="200"/>
                  </a:lnTo>
                  <a:lnTo>
                    <a:pt x="382" y="193"/>
                  </a:lnTo>
                  <a:lnTo>
                    <a:pt x="381" y="190"/>
                  </a:lnTo>
                  <a:lnTo>
                    <a:pt x="381" y="180"/>
                  </a:lnTo>
                  <a:lnTo>
                    <a:pt x="381" y="163"/>
                  </a:lnTo>
                  <a:lnTo>
                    <a:pt x="379" y="146"/>
                  </a:lnTo>
                  <a:lnTo>
                    <a:pt x="375" y="127"/>
                  </a:lnTo>
                  <a:lnTo>
                    <a:pt x="369" y="108"/>
                  </a:lnTo>
                  <a:lnTo>
                    <a:pt x="379" y="91"/>
                  </a:lnTo>
                  <a:lnTo>
                    <a:pt x="385" y="82"/>
                  </a:lnTo>
                  <a:lnTo>
                    <a:pt x="392" y="74"/>
                  </a:lnTo>
                  <a:lnTo>
                    <a:pt x="384" y="65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30" name="Freeform 9"/>
            <p:cNvSpPr>
              <a:spLocks/>
            </p:cNvSpPr>
            <p:nvPr/>
          </p:nvSpPr>
          <p:spPr bwMode="auto">
            <a:xfrm>
              <a:off x="417" y="1191"/>
              <a:ext cx="54" cy="64"/>
            </a:xfrm>
            <a:custGeom>
              <a:avLst/>
              <a:gdLst>
                <a:gd name="T0" fmla="*/ 0 w 110"/>
                <a:gd name="T1" fmla="*/ 0 h 129"/>
                <a:gd name="T2" fmla="*/ 0 w 110"/>
                <a:gd name="T3" fmla="*/ 0 h 129"/>
                <a:gd name="T4" fmla="*/ 0 w 110"/>
                <a:gd name="T5" fmla="*/ 0 h 129"/>
                <a:gd name="T6" fmla="*/ 0 w 110"/>
                <a:gd name="T7" fmla="*/ 0 h 129"/>
                <a:gd name="T8" fmla="*/ 0 w 110"/>
                <a:gd name="T9" fmla="*/ 0 h 129"/>
                <a:gd name="T10" fmla="*/ 0 w 110"/>
                <a:gd name="T11" fmla="*/ 0 h 129"/>
                <a:gd name="T12" fmla="*/ 0 w 110"/>
                <a:gd name="T13" fmla="*/ 0 h 129"/>
                <a:gd name="T14" fmla="*/ 0 w 110"/>
                <a:gd name="T15" fmla="*/ 0 h 129"/>
                <a:gd name="T16" fmla="*/ 0 w 110"/>
                <a:gd name="T17" fmla="*/ 0 h 129"/>
                <a:gd name="T18" fmla="*/ 0 w 110"/>
                <a:gd name="T19" fmla="*/ 0 h 129"/>
                <a:gd name="T20" fmla="*/ 0 w 110"/>
                <a:gd name="T21" fmla="*/ 0 h 129"/>
                <a:gd name="T22" fmla="*/ 0 w 110"/>
                <a:gd name="T23" fmla="*/ 0 h 129"/>
                <a:gd name="T24" fmla="*/ 0 w 110"/>
                <a:gd name="T25" fmla="*/ 0 h 129"/>
                <a:gd name="T26" fmla="*/ 0 w 110"/>
                <a:gd name="T27" fmla="*/ 0 h 129"/>
                <a:gd name="T28" fmla="*/ 0 w 110"/>
                <a:gd name="T29" fmla="*/ 0 h 129"/>
                <a:gd name="T30" fmla="*/ 0 w 110"/>
                <a:gd name="T31" fmla="*/ 0 h 129"/>
                <a:gd name="T32" fmla="*/ 0 w 110"/>
                <a:gd name="T33" fmla="*/ 0 h 129"/>
                <a:gd name="T34" fmla="*/ 0 w 110"/>
                <a:gd name="T35" fmla="*/ 0 h 129"/>
                <a:gd name="T36" fmla="*/ 0 w 110"/>
                <a:gd name="T37" fmla="*/ 0 h 129"/>
                <a:gd name="T38" fmla="*/ 0 w 110"/>
                <a:gd name="T39" fmla="*/ 0 h 129"/>
                <a:gd name="T40" fmla="*/ 0 w 110"/>
                <a:gd name="T41" fmla="*/ 0 h 129"/>
                <a:gd name="T42" fmla="*/ 0 w 110"/>
                <a:gd name="T43" fmla="*/ 0 h 129"/>
                <a:gd name="T44" fmla="*/ 0 w 110"/>
                <a:gd name="T45" fmla="*/ 0 h 129"/>
                <a:gd name="T46" fmla="*/ 0 w 110"/>
                <a:gd name="T47" fmla="*/ 0 h 129"/>
                <a:gd name="T48" fmla="*/ 0 w 110"/>
                <a:gd name="T49" fmla="*/ 0 h 129"/>
                <a:gd name="T50" fmla="*/ 0 w 110"/>
                <a:gd name="T51" fmla="*/ 0 h 129"/>
                <a:gd name="T52" fmla="*/ 0 w 110"/>
                <a:gd name="T53" fmla="*/ 0 h 129"/>
                <a:gd name="T54" fmla="*/ 0 w 110"/>
                <a:gd name="T55" fmla="*/ 0 h 129"/>
                <a:gd name="T56" fmla="*/ 0 w 110"/>
                <a:gd name="T57" fmla="*/ 0 h 129"/>
                <a:gd name="T58" fmla="*/ 0 w 110"/>
                <a:gd name="T59" fmla="*/ 0 h 129"/>
                <a:gd name="T60" fmla="*/ 0 w 110"/>
                <a:gd name="T61" fmla="*/ 0 h 129"/>
                <a:gd name="T62" fmla="*/ 0 w 110"/>
                <a:gd name="T63" fmla="*/ 0 h 1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129"/>
                <a:gd name="T98" fmla="*/ 110 w 110"/>
                <a:gd name="T99" fmla="*/ 129 h 1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129">
                  <a:moveTo>
                    <a:pt x="14" y="28"/>
                  </a:moveTo>
                  <a:lnTo>
                    <a:pt x="14" y="28"/>
                  </a:lnTo>
                  <a:lnTo>
                    <a:pt x="16" y="28"/>
                  </a:lnTo>
                  <a:lnTo>
                    <a:pt x="20" y="28"/>
                  </a:lnTo>
                  <a:lnTo>
                    <a:pt x="30" y="28"/>
                  </a:lnTo>
                  <a:lnTo>
                    <a:pt x="43" y="31"/>
                  </a:lnTo>
                  <a:lnTo>
                    <a:pt x="49" y="35"/>
                  </a:lnTo>
                  <a:lnTo>
                    <a:pt x="56" y="38"/>
                  </a:lnTo>
                  <a:lnTo>
                    <a:pt x="62" y="44"/>
                  </a:lnTo>
                  <a:lnTo>
                    <a:pt x="68" y="51"/>
                  </a:lnTo>
                  <a:lnTo>
                    <a:pt x="75" y="65"/>
                  </a:lnTo>
                  <a:lnTo>
                    <a:pt x="79" y="77"/>
                  </a:lnTo>
                  <a:lnTo>
                    <a:pt x="82" y="88"/>
                  </a:lnTo>
                  <a:lnTo>
                    <a:pt x="82" y="97"/>
                  </a:lnTo>
                  <a:lnTo>
                    <a:pt x="81" y="108"/>
                  </a:lnTo>
                  <a:lnTo>
                    <a:pt x="81" y="110"/>
                  </a:lnTo>
                  <a:lnTo>
                    <a:pt x="81" y="111"/>
                  </a:lnTo>
                  <a:lnTo>
                    <a:pt x="79" y="116"/>
                  </a:lnTo>
                  <a:lnTo>
                    <a:pt x="81" y="121"/>
                  </a:lnTo>
                  <a:lnTo>
                    <a:pt x="85" y="126"/>
                  </a:lnTo>
                  <a:lnTo>
                    <a:pt x="89" y="127"/>
                  </a:lnTo>
                  <a:lnTo>
                    <a:pt x="94" y="129"/>
                  </a:lnTo>
                  <a:lnTo>
                    <a:pt x="98" y="127"/>
                  </a:lnTo>
                  <a:lnTo>
                    <a:pt x="101" y="126"/>
                  </a:lnTo>
                  <a:lnTo>
                    <a:pt x="104" y="123"/>
                  </a:lnTo>
                  <a:lnTo>
                    <a:pt x="107" y="119"/>
                  </a:lnTo>
                  <a:lnTo>
                    <a:pt x="108" y="113"/>
                  </a:lnTo>
                  <a:lnTo>
                    <a:pt x="110" y="97"/>
                  </a:lnTo>
                  <a:lnTo>
                    <a:pt x="108" y="84"/>
                  </a:lnTo>
                  <a:lnTo>
                    <a:pt x="105" y="70"/>
                  </a:lnTo>
                  <a:lnTo>
                    <a:pt x="100" y="54"/>
                  </a:lnTo>
                  <a:lnTo>
                    <a:pt x="91" y="36"/>
                  </a:lnTo>
                  <a:lnTo>
                    <a:pt x="82" y="26"/>
                  </a:lnTo>
                  <a:lnTo>
                    <a:pt x="72" y="18"/>
                  </a:lnTo>
                  <a:lnTo>
                    <a:pt x="62" y="10"/>
                  </a:lnTo>
                  <a:lnTo>
                    <a:pt x="52" y="6"/>
                  </a:lnTo>
                  <a:lnTo>
                    <a:pt x="43" y="3"/>
                  </a:lnTo>
                  <a:lnTo>
                    <a:pt x="33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10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9" name="Group 4"/>
          <p:cNvGrpSpPr>
            <a:grpSpLocks noChangeAspect="1"/>
          </p:cNvGrpSpPr>
          <p:nvPr/>
        </p:nvGrpSpPr>
        <p:grpSpPr bwMode="auto">
          <a:xfrm>
            <a:off x="4133850" y="4006850"/>
            <a:ext cx="417513" cy="500063"/>
            <a:chOff x="180" y="1035"/>
            <a:chExt cx="349" cy="418"/>
          </a:xfrm>
        </p:grpSpPr>
        <p:sp>
          <p:nvSpPr>
            <p:cNvPr id="216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0" y="1035"/>
              <a:ext cx="349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20" name="Freeform 5"/>
            <p:cNvSpPr>
              <a:spLocks/>
            </p:cNvSpPr>
            <p:nvPr/>
          </p:nvSpPr>
          <p:spPr bwMode="auto">
            <a:xfrm>
              <a:off x="365" y="1050"/>
              <a:ext cx="75" cy="85"/>
            </a:xfrm>
            <a:custGeom>
              <a:avLst/>
              <a:gdLst>
                <a:gd name="T0" fmla="*/ 0 w 152"/>
                <a:gd name="T1" fmla="*/ 1 h 170"/>
                <a:gd name="T2" fmla="*/ 0 w 152"/>
                <a:gd name="T3" fmla="*/ 1 h 170"/>
                <a:gd name="T4" fmla="*/ 0 w 152"/>
                <a:gd name="T5" fmla="*/ 1 h 170"/>
                <a:gd name="T6" fmla="*/ 0 w 152"/>
                <a:gd name="T7" fmla="*/ 1 h 170"/>
                <a:gd name="T8" fmla="*/ 0 w 152"/>
                <a:gd name="T9" fmla="*/ 1 h 170"/>
                <a:gd name="T10" fmla="*/ 0 w 152"/>
                <a:gd name="T11" fmla="*/ 1 h 170"/>
                <a:gd name="T12" fmla="*/ 0 w 152"/>
                <a:gd name="T13" fmla="*/ 1 h 170"/>
                <a:gd name="T14" fmla="*/ 0 w 152"/>
                <a:gd name="T15" fmla="*/ 1 h 170"/>
                <a:gd name="T16" fmla="*/ 0 w 152"/>
                <a:gd name="T17" fmla="*/ 1 h 170"/>
                <a:gd name="T18" fmla="*/ 0 w 152"/>
                <a:gd name="T19" fmla="*/ 1 h 170"/>
                <a:gd name="T20" fmla="*/ 0 w 152"/>
                <a:gd name="T21" fmla="*/ 1 h 170"/>
                <a:gd name="T22" fmla="*/ 0 w 152"/>
                <a:gd name="T23" fmla="*/ 1 h 170"/>
                <a:gd name="T24" fmla="*/ 0 w 152"/>
                <a:gd name="T25" fmla="*/ 1 h 170"/>
                <a:gd name="T26" fmla="*/ 0 w 152"/>
                <a:gd name="T27" fmla="*/ 1 h 170"/>
                <a:gd name="T28" fmla="*/ 0 w 152"/>
                <a:gd name="T29" fmla="*/ 1 h 170"/>
                <a:gd name="T30" fmla="*/ 0 w 152"/>
                <a:gd name="T31" fmla="*/ 1 h 170"/>
                <a:gd name="T32" fmla="*/ 0 w 152"/>
                <a:gd name="T33" fmla="*/ 1 h 170"/>
                <a:gd name="T34" fmla="*/ 0 w 152"/>
                <a:gd name="T35" fmla="*/ 1 h 170"/>
                <a:gd name="T36" fmla="*/ 0 w 152"/>
                <a:gd name="T37" fmla="*/ 1 h 170"/>
                <a:gd name="T38" fmla="*/ 0 w 152"/>
                <a:gd name="T39" fmla="*/ 1 h 170"/>
                <a:gd name="T40" fmla="*/ 0 w 152"/>
                <a:gd name="T41" fmla="*/ 1 h 170"/>
                <a:gd name="T42" fmla="*/ 0 w 152"/>
                <a:gd name="T43" fmla="*/ 1 h 170"/>
                <a:gd name="T44" fmla="*/ 0 w 152"/>
                <a:gd name="T45" fmla="*/ 1 h 170"/>
                <a:gd name="T46" fmla="*/ 0 w 152"/>
                <a:gd name="T47" fmla="*/ 1 h 170"/>
                <a:gd name="T48" fmla="*/ 0 w 152"/>
                <a:gd name="T49" fmla="*/ 1 h 170"/>
                <a:gd name="T50" fmla="*/ 0 w 152"/>
                <a:gd name="T51" fmla="*/ 1 h 170"/>
                <a:gd name="T52" fmla="*/ 0 w 152"/>
                <a:gd name="T53" fmla="*/ 1 h 170"/>
                <a:gd name="T54" fmla="*/ 0 w 152"/>
                <a:gd name="T55" fmla="*/ 1 h 170"/>
                <a:gd name="T56" fmla="*/ 0 w 152"/>
                <a:gd name="T57" fmla="*/ 1 h 170"/>
                <a:gd name="T58" fmla="*/ 0 w 152"/>
                <a:gd name="T59" fmla="*/ 1 h 170"/>
                <a:gd name="T60" fmla="*/ 0 w 152"/>
                <a:gd name="T61" fmla="*/ 1 h 170"/>
                <a:gd name="T62" fmla="*/ 0 w 152"/>
                <a:gd name="T63" fmla="*/ 1 h 170"/>
                <a:gd name="T64" fmla="*/ 0 w 152"/>
                <a:gd name="T65" fmla="*/ 0 h 170"/>
                <a:gd name="T66" fmla="*/ 0 w 152"/>
                <a:gd name="T67" fmla="*/ 0 h 170"/>
                <a:gd name="T68" fmla="*/ 0 w 152"/>
                <a:gd name="T69" fmla="*/ 1 h 170"/>
                <a:gd name="T70" fmla="*/ 0 w 152"/>
                <a:gd name="T71" fmla="*/ 1 h 170"/>
                <a:gd name="T72" fmla="*/ 0 w 152"/>
                <a:gd name="T73" fmla="*/ 1 h 170"/>
                <a:gd name="T74" fmla="*/ 0 w 152"/>
                <a:gd name="T75" fmla="*/ 1 h 170"/>
                <a:gd name="T76" fmla="*/ 0 w 152"/>
                <a:gd name="T77" fmla="*/ 1 h 170"/>
                <a:gd name="T78" fmla="*/ 0 w 152"/>
                <a:gd name="T79" fmla="*/ 1 h 170"/>
                <a:gd name="T80" fmla="*/ 0 w 152"/>
                <a:gd name="T81" fmla="*/ 1 h 170"/>
                <a:gd name="T82" fmla="*/ 0 w 152"/>
                <a:gd name="T83" fmla="*/ 1 h 170"/>
                <a:gd name="T84" fmla="*/ 0 w 152"/>
                <a:gd name="T85" fmla="*/ 1 h 170"/>
                <a:gd name="T86" fmla="*/ 0 w 152"/>
                <a:gd name="T87" fmla="*/ 1 h 170"/>
                <a:gd name="T88" fmla="*/ 0 w 152"/>
                <a:gd name="T89" fmla="*/ 1 h 1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"/>
                <a:gd name="T136" fmla="*/ 0 h 170"/>
                <a:gd name="T137" fmla="*/ 152 w 152"/>
                <a:gd name="T138" fmla="*/ 170 h 1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" h="170">
                  <a:moveTo>
                    <a:pt x="23" y="44"/>
                  </a:moveTo>
                  <a:lnTo>
                    <a:pt x="23" y="44"/>
                  </a:lnTo>
                  <a:lnTo>
                    <a:pt x="16" y="52"/>
                  </a:lnTo>
                  <a:lnTo>
                    <a:pt x="10" y="61"/>
                  </a:lnTo>
                  <a:lnTo>
                    <a:pt x="0" y="78"/>
                  </a:lnTo>
                  <a:lnTo>
                    <a:pt x="6" y="97"/>
                  </a:lnTo>
                  <a:lnTo>
                    <a:pt x="10" y="116"/>
                  </a:lnTo>
                  <a:lnTo>
                    <a:pt x="12" y="133"/>
                  </a:lnTo>
                  <a:lnTo>
                    <a:pt x="12" y="150"/>
                  </a:lnTo>
                  <a:lnTo>
                    <a:pt x="12" y="160"/>
                  </a:lnTo>
                  <a:lnTo>
                    <a:pt x="13" y="163"/>
                  </a:lnTo>
                  <a:lnTo>
                    <a:pt x="13" y="170"/>
                  </a:lnTo>
                  <a:lnTo>
                    <a:pt x="38" y="166"/>
                  </a:lnTo>
                  <a:lnTo>
                    <a:pt x="49" y="162"/>
                  </a:lnTo>
                  <a:lnTo>
                    <a:pt x="62" y="157"/>
                  </a:lnTo>
                  <a:lnTo>
                    <a:pt x="75" y="152"/>
                  </a:lnTo>
                  <a:lnTo>
                    <a:pt x="87" y="146"/>
                  </a:lnTo>
                  <a:lnTo>
                    <a:pt x="98" y="137"/>
                  </a:lnTo>
                  <a:lnTo>
                    <a:pt x="108" y="129"/>
                  </a:lnTo>
                  <a:lnTo>
                    <a:pt x="116" y="121"/>
                  </a:lnTo>
                  <a:lnTo>
                    <a:pt x="121" y="113"/>
                  </a:lnTo>
                  <a:lnTo>
                    <a:pt x="131" y="97"/>
                  </a:lnTo>
                  <a:lnTo>
                    <a:pt x="139" y="78"/>
                  </a:lnTo>
                  <a:lnTo>
                    <a:pt x="144" y="61"/>
                  </a:lnTo>
                  <a:lnTo>
                    <a:pt x="149" y="44"/>
                  </a:lnTo>
                  <a:lnTo>
                    <a:pt x="150" y="26"/>
                  </a:lnTo>
                  <a:lnTo>
                    <a:pt x="152" y="0"/>
                  </a:lnTo>
                  <a:lnTo>
                    <a:pt x="126" y="2"/>
                  </a:lnTo>
                  <a:lnTo>
                    <a:pt x="108" y="5"/>
                  </a:lnTo>
                  <a:lnTo>
                    <a:pt x="91" y="7"/>
                  </a:lnTo>
                  <a:lnTo>
                    <a:pt x="74" y="13"/>
                  </a:lnTo>
                  <a:lnTo>
                    <a:pt x="55" y="20"/>
                  </a:lnTo>
                  <a:lnTo>
                    <a:pt x="39" y="31"/>
                  </a:lnTo>
                  <a:lnTo>
                    <a:pt x="30" y="38"/>
                  </a:lnTo>
                  <a:lnTo>
                    <a:pt x="23" y="44"/>
                  </a:lnTo>
                  <a:lnTo>
                    <a:pt x="15" y="35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21" name="Freeform 6"/>
            <p:cNvSpPr>
              <a:spLocks/>
            </p:cNvSpPr>
            <p:nvPr/>
          </p:nvSpPr>
          <p:spPr bwMode="auto">
            <a:xfrm>
              <a:off x="286" y="1049"/>
              <a:ext cx="71" cy="103"/>
            </a:xfrm>
            <a:custGeom>
              <a:avLst/>
              <a:gdLst>
                <a:gd name="T0" fmla="*/ 0 w 143"/>
                <a:gd name="T1" fmla="*/ 1 h 205"/>
                <a:gd name="T2" fmla="*/ 0 w 143"/>
                <a:gd name="T3" fmla="*/ 1 h 205"/>
                <a:gd name="T4" fmla="*/ 0 w 143"/>
                <a:gd name="T5" fmla="*/ 1 h 205"/>
                <a:gd name="T6" fmla="*/ 0 w 143"/>
                <a:gd name="T7" fmla="*/ 1 h 205"/>
                <a:gd name="T8" fmla="*/ 0 w 143"/>
                <a:gd name="T9" fmla="*/ 1 h 205"/>
                <a:gd name="T10" fmla="*/ 0 w 143"/>
                <a:gd name="T11" fmla="*/ 1 h 205"/>
                <a:gd name="T12" fmla="*/ 0 w 143"/>
                <a:gd name="T13" fmla="*/ 1 h 205"/>
                <a:gd name="T14" fmla="*/ 0 w 143"/>
                <a:gd name="T15" fmla="*/ 1 h 205"/>
                <a:gd name="T16" fmla="*/ 0 w 143"/>
                <a:gd name="T17" fmla="*/ 1 h 205"/>
                <a:gd name="T18" fmla="*/ 0 w 143"/>
                <a:gd name="T19" fmla="*/ 1 h 205"/>
                <a:gd name="T20" fmla="*/ 0 w 143"/>
                <a:gd name="T21" fmla="*/ 1 h 205"/>
                <a:gd name="T22" fmla="*/ 0 w 143"/>
                <a:gd name="T23" fmla="*/ 1 h 205"/>
                <a:gd name="T24" fmla="*/ 0 w 143"/>
                <a:gd name="T25" fmla="*/ 1 h 205"/>
                <a:gd name="T26" fmla="*/ 0 w 143"/>
                <a:gd name="T27" fmla="*/ 1 h 205"/>
                <a:gd name="T28" fmla="*/ 0 w 143"/>
                <a:gd name="T29" fmla="*/ 1 h 205"/>
                <a:gd name="T30" fmla="*/ 0 w 143"/>
                <a:gd name="T31" fmla="*/ 1 h 205"/>
                <a:gd name="T32" fmla="*/ 0 w 143"/>
                <a:gd name="T33" fmla="*/ 1 h 205"/>
                <a:gd name="T34" fmla="*/ 0 w 143"/>
                <a:gd name="T35" fmla="*/ 1 h 205"/>
                <a:gd name="T36" fmla="*/ 0 w 143"/>
                <a:gd name="T37" fmla="*/ 1 h 205"/>
                <a:gd name="T38" fmla="*/ 0 w 143"/>
                <a:gd name="T39" fmla="*/ 0 h 205"/>
                <a:gd name="T40" fmla="*/ 0 w 143"/>
                <a:gd name="T41" fmla="*/ 0 h 205"/>
                <a:gd name="T42" fmla="*/ 0 w 143"/>
                <a:gd name="T43" fmla="*/ 1 h 205"/>
                <a:gd name="T44" fmla="*/ 0 w 143"/>
                <a:gd name="T45" fmla="*/ 1 h 205"/>
                <a:gd name="T46" fmla="*/ 0 w 143"/>
                <a:gd name="T47" fmla="*/ 1 h 205"/>
                <a:gd name="T48" fmla="*/ 0 w 143"/>
                <a:gd name="T49" fmla="*/ 1 h 205"/>
                <a:gd name="T50" fmla="*/ 0 w 143"/>
                <a:gd name="T51" fmla="*/ 1 h 205"/>
                <a:gd name="T52" fmla="*/ 0 w 143"/>
                <a:gd name="T53" fmla="*/ 1 h 205"/>
                <a:gd name="T54" fmla="*/ 0 w 143"/>
                <a:gd name="T55" fmla="*/ 1 h 205"/>
                <a:gd name="T56" fmla="*/ 0 w 143"/>
                <a:gd name="T57" fmla="*/ 1 h 205"/>
                <a:gd name="T58" fmla="*/ 0 w 143"/>
                <a:gd name="T59" fmla="*/ 1 h 205"/>
                <a:gd name="T60" fmla="*/ 0 w 143"/>
                <a:gd name="T61" fmla="*/ 1 h 205"/>
                <a:gd name="T62" fmla="*/ 0 w 143"/>
                <a:gd name="T63" fmla="*/ 1 h 205"/>
                <a:gd name="T64" fmla="*/ 0 w 143"/>
                <a:gd name="T65" fmla="*/ 1 h 205"/>
                <a:gd name="T66" fmla="*/ 0 w 143"/>
                <a:gd name="T67" fmla="*/ 1 h 205"/>
                <a:gd name="T68" fmla="*/ 0 w 143"/>
                <a:gd name="T69" fmla="*/ 1 h 205"/>
                <a:gd name="T70" fmla="*/ 0 w 143"/>
                <a:gd name="T71" fmla="*/ 1 h 205"/>
                <a:gd name="T72" fmla="*/ 0 w 143"/>
                <a:gd name="T73" fmla="*/ 1 h 205"/>
                <a:gd name="T74" fmla="*/ 0 w 143"/>
                <a:gd name="T75" fmla="*/ 1 h 205"/>
                <a:gd name="T76" fmla="*/ 0 w 143"/>
                <a:gd name="T77" fmla="*/ 1 h 205"/>
                <a:gd name="T78" fmla="*/ 0 w 143"/>
                <a:gd name="T79" fmla="*/ 1 h 205"/>
                <a:gd name="T80" fmla="*/ 0 w 143"/>
                <a:gd name="T81" fmla="*/ 1 h 205"/>
                <a:gd name="T82" fmla="*/ 0 w 143"/>
                <a:gd name="T83" fmla="*/ 1 h 205"/>
                <a:gd name="T84" fmla="*/ 0 w 143"/>
                <a:gd name="T85" fmla="*/ 1 h 205"/>
                <a:gd name="T86" fmla="*/ 0 w 143"/>
                <a:gd name="T87" fmla="*/ 1 h 2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3"/>
                <a:gd name="T133" fmla="*/ 0 h 205"/>
                <a:gd name="T134" fmla="*/ 143 w 143"/>
                <a:gd name="T135" fmla="*/ 205 h 2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3" h="205">
                  <a:moveTo>
                    <a:pt x="138" y="197"/>
                  </a:moveTo>
                  <a:lnTo>
                    <a:pt x="138" y="197"/>
                  </a:lnTo>
                  <a:lnTo>
                    <a:pt x="141" y="177"/>
                  </a:lnTo>
                  <a:lnTo>
                    <a:pt x="143" y="151"/>
                  </a:lnTo>
                  <a:lnTo>
                    <a:pt x="141" y="131"/>
                  </a:lnTo>
                  <a:lnTo>
                    <a:pt x="138" y="109"/>
                  </a:lnTo>
                  <a:lnTo>
                    <a:pt x="136" y="99"/>
                  </a:lnTo>
                  <a:lnTo>
                    <a:pt x="131" y="89"/>
                  </a:lnTo>
                  <a:lnTo>
                    <a:pt x="127" y="79"/>
                  </a:lnTo>
                  <a:lnTo>
                    <a:pt x="121" y="69"/>
                  </a:lnTo>
                  <a:lnTo>
                    <a:pt x="115" y="62"/>
                  </a:lnTo>
                  <a:lnTo>
                    <a:pt x="110" y="55"/>
                  </a:lnTo>
                  <a:lnTo>
                    <a:pt x="95" y="40"/>
                  </a:lnTo>
                  <a:lnTo>
                    <a:pt x="79" y="30"/>
                  </a:lnTo>
                  <a:lnTo>
                    <a:pt x="62" y="20"/>
                  </a:lnTo>
                  <a:lnTo>
                    <a:pt x="46" y="13"/>
                  </a:lnTo>
                  <a:lnTo>
                    <a:pt x="30" y="7"/>
                  </a:lnTo>
                  <a:lnTo>
                    <a:pt x="6" y="0"/>
                  </a:lnTo>
                  <a:lnTo>
                    <a:pt x="4" y="7"/>
                  </a:lnTo>
                  <a:lnTo>
                    <a:pt x="1" y="27"/>
                  </a:lnTo>
                  <a:lnTo>
                    <a:pt x="0" y="53"/>
                  </a:lnTo>
                  <a:lnTo>
                    <a:pt x="1" y="73"/>
                  </a:lnTo>
                  <a:lnTo>
                    <a:pt x="4" y="95"/>
                  </a:lnTo>
                  <a:lnTo>
                    <a:pt x="7" y="105"/>
                  </a:lnTo>
                  <a:lnTo>
                    <a:pt x="10" y="115"/>
                  </a:lnTo>
                  <a:lnTo>
                    <a:pt x="16" y="125"/>
                  </a:lnTo>
                  <a:lnTo>
                    <a:pt x="20" y="135"/>
                  </a:lnTo>
                  <a:lnTo>
                    <a:pt x="26" y="143"/>
                  </a:lnTo>
                  <a:lnTo>
                    <a:pt x="33" y="150"/>
                  </a:lnTo>
                  <a:lnTo>
                    <a:pt x="48" y="164"/>
                  </a:lnTo>
                  <a:lnTo>
                    <a:pt x="63" y="174"/>
                  </a:lnTo>
                  <a:lnTo>
                    <a:pt x="79" y="184"/>
                  </a:lnTo>
                  <a:lnTo>
                    <a:pt x="97" y="192"/>
                  </a:lnTo>
                  <a:lnTo>
                    <a:pt x="112" y="197"/>
                  </a:lnTo>
                  <a:lnTo>
                    <a:pt x="137" y="205"/>
                  </a:lnTo>
                  <a:lnTo>
                    <a:pt x="138" y="197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22" name="Freeform 7"/>
            <p:cNvSpPr>
              <a:spLocks noEditPoints="1"/>
            </p:cNvSpPr>
            <p:nvPr/>
          </p:nvSpPr>
          <p:spPr bwMode="auto">
            <a:xfrm>
              <a:off x="194" y="1158"/>
              <a:ext cx="322" cy="281"/>
            </a:xfrm>
            <a:custGeom>
              <a:avLst/>
              <a:gdLst>
                <a:gd name="T0" fmla="*/ 0 w 645"/>
                <a:gd name="T1" fmla="*/ 0 h 564"/>
                <a:gd name="T2" fmla="*/ 0 w 645"/>
                <a:gd name="T3" fmla="*/ 0 h 564"/>
                <a:gd name="T4" fmla="*/ 0 w 645"/>
                <a:gd name="T5" fmla="*/ 0 h 564"/>
                <a:gd name="T6" fmla="*/ 0 w 645"/>
                <a:gd name="T7" fmla="*/ 0 h 564"/>
                <a:gd name="T8" fmla="*/ 0 w 645"/>
                <a:gd name="T9" fmla="*/ 0 h 564"/>
                <a:gd name="T10" fmla="*/ 0 w 645"/>
                <a:gd name="T11" fmla="*/ 0 h 564"/>
                <a:gd name="T12" fmla="*/ 0 w 645"/>
                <a:gd name="T13" fmla="*/ 0 h 564"/>
                <a:gd name="T14" fmla="*/ 0 w 645"/>
                <a:gd name="T15" fmla="*/ 0 h 564"/>
                <a:gd name="T16" fmla="*/ 0 w 645"/>
                <a:gd name="T17" fmla="*/ 0 h 564"/>
                <a:gd name="T18" fmla="*/ 0 w 645"/>
                <a:gd name="T19" fmla="*/ 0 h 564"/>
                <a:gd name="T20" fmla="*/ 0 w 645"/>
                <a:gd name="T21" fmla="*/ 0 h 564"/>
                <a:gd name="T22" fmla="*/ 0 w 645"/>
                <a:gd name="T23" fmla="*/ 0 h 564"/>
                <a:gd name="T24" fmla="*/ 0 w 645"/>
                <a:gd name="T25" fmla="*/ 0 h 564"/>
                <a:gd name="T26" fmla="*/ 0 w 645"/>
                <a:gd name="T27" fmla="*/ 0 h 564"/>
                <a:gd name="T28" fmla="*/ 0 w 645"/>
                <a:gd name="T29" fmla="*/ 0 h 564"/>
                <a:gd name="T30" fmla="*/ 0 w 645"/>
                <a:gd name="T31" fmla="*/ 0 h 564"/>
                <a:gd name="T32" fmla="*/ 0 w 645"/>
                <a:gd name="T33" fmla="*/ 0 h 564"/>
                <a:gd name="T34" fmla="*/ 0 w 645"/>
                <a:gd name="T35" fmla="*/ 0 h 564"/>
                <a:gd name="T36" fmla="*/ 0 w 645"/>
                <a:gd name="T37" fmla="*/ 0 h 564"/>
                <a:gd name="T38" fmla="*/ 0 w 645"/>
                <a:gd name="T39" fmla="*/ 0 h 564"/>
                <a:gd name="T40" fmla="*/ 0 w 645"/>
                <a:gd name="T41" fmla="*/ 0 h 564"/>
                <a:gd name="T42" fmla="*/ 0 w 645"/>
                <a:gd name="T43" fmla="*/ 0 h 564"/>
                <a:gd name="T44" fmla="*/ 0 w 645"/>
                <a:gd name="T45" fmla="*/ 0 h 564"/>
                <a:gd name="T46" fmla="*/ 0 w 645"/>
                <a:gd name="T47" fmla="*/ 0 h 564"/>
                <a:gd name="T48" fmla="*/ 0 w 645"/>
                <a:gd name="T49" fmla="*/ 0 h 564"/>
                <a:gd name="T50" fmla="*/ 0 w 645"/>
                <a:gd name="T51" fmla="*/ 0 h 564"/>
                <a:gd name="T52" fmla="*/ 0 w 645"/>
                <a:gd name="T53" fmla="*/ 0 h 564"/>
                <a:gd name="T54" fmla="*/ 0 w 645"/>
                <a:gd name="T55" fmla="*/ 0 h 564"/>
                <a:gd name="T56" fmla="*/ 0 w 645"/>
                <a:gd name="T57" fmla="*/ 0 h 564"/>
                <a:gd name="T58" fmla="*/ 0 w 645"/>
                <a:gd name="T59" fmla="*/ 0 h 564"/>
                <a:gd name="T60" fmla="*/ 0 w 645"/>
                <a:gd name="T61" fmla="*/ 0 h 564"/>
                <a:gd name="T62" fmla="*/ 0 w 645"/>
                <a:gd name="T63" fmla="*/ 0 h 564"/>
                <a:gd name="T64" fmla="*/ 0 w 645"/>
                <a:gd name="T65" fmla="*/ 0 h 564"/>
                <a:gd name="T66" fmla="*/ 0 w 645"/>
                <a:gd name="T67" fmla="*/ 0 h 564"/>
                <a:gd name="T68" fmla="*/ 0 w 645"/>
                <a:gd name="T69" fmla="*/ 0 h 564"/>
                <a:gd name="T70" fmla="*/ 0 w 645"/>
                <a:gd name="T71" fmla="*/ 0 h 564"/>
                <a:gd name="T72" fmla="*/ 0 w 645"/>
                <a:gd name="T73" fmla="*/ 0 h 564"/>
                <a:gd name="T74" fmla="*/ 0 w 645"/>
                <a:gd name="T75" fmla="*/ 0 h 564"/>
                <a:gd name="T76" fmla="*/ 0 w 645"/>
                <a:gd name="T77" fmla="*/ 0 h 564"/>
                <a:gd name="T78" fmla="*/ 0 w 645"/>
                <a:gd name="T79" fmla="*/ 0 h 564"/>
                <a:gd name="T80" fmla="*/ 0 w 645"/>
                <a:gd name="T81" fmla="*/ 0 h 564"/>
                <a:gd name="T82" fmla="*/ 0 w 645"/>
                <a:gd name="T83" fmla="*/ 0 h 564"/>
                <a:gd name="T84" fmla="*/ 0 w 645"/>
                <a:gd name="T85" fmla="*/ 0 h 564"/>
                <a:gd name="T86" fmla="*/ 0 w 645"/>
                <a:gd name="T87" fmla="*/ 0 h 564"/>
                <a:gd name="T88" fmla="*/ 0 w 645"/>
                <a:gd name="T89" fmla="*/ 0 h 564"/>
                <a:gd name="T90" fmla="*/ 0 w 645"/>
                <a:gd name="T91" fmla="*/ 0 h 564"/>
                <a:gd name="T92" fmla="*/ 0 w 645"/>
                <a:gd name="T93" fmla="*/ 0 h 564"/>
                <a:gd name="T94" fmla="*/ 0 w 645"/>
                <a:gd name="T95" fmla="*/ 0 h 564"/>
                <a:gd name="T96" fmla="*/ 0 w 645"/>
                <a:gd name="T97" fmla="*/ 0 h 564"/>
                <a:gd name="T98" fmla="*/ 0 w 645"/>
                <a:gd name="T99" fmla="*/ 0 h 564"/>
                <a:gd name="T100" fmla="*/ 0 w 645"/>
                <a:gd name="T101" fmla="*/ 0 h 5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5"/>
                <a:gd name="T154" fmla="*/ 0 h 564"/>
                <a:gd name="T155" fmla="*/ 645 w 645"/>
                <a:gd name="T156" fmla="*/ 564 h 5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5" h="564">
                  <a:moveTo>
                    <a:pt x="645" y="182"/>
                  </a:moveTo>
                  <a:lnTo>
                    <a:pt x="645" y="182"/>
                  </a:lnTo>
                  <a:lnTo>
                    <a:pt x="644" y="163"/>
                  </a:lnTo>
                  <a:lnTo>
                    <a:pt x="642" y="144"/>
                  </a:lnTo>
                  <a:lnTo>
                    <a:pt x="639" y="127"/>
                  </a:lnTo>
                  <a:lnTo>
                    <a:pt x="635" y="111"/>
                  </a:lnTo>
                  <a:lnTo>
                    <a:pt x="629" y="95"/>
                  </a:lnTo>
                  <a:lnTo>
                    <a:pt x="623" y="81"/>
                  </a:lnTo>
                  <a:lnTo>
                    <a:pt x="615" y="68"/>
                  </a:lnTo>
                  <a:lnTo>
                    <a:pt x="606" y="55"/>
                  </a:lnTo>
                  <a:lnTo>
                    <a:pt x="595" y="40"/>
                  </a:lnTo>
                  <a:lnTo>
                    <a:pt x="582" y="29"/>
                  </a:lnTo>
                  <a:lnTo>
                    <a:pt x="570" y="19"/>
                  </a:lnTo>
                  <a:lnTo>
                    <a:pt x="557" y="12"/>
                  </a:lnTo>
                  <a:lnTo>
                    <a:pt x="544" y="6"/>
                  </a:lnTo>
                  <a:lnTo>
                    <a:pt x="533" y="3"/>
                  </a:lnTo>
                  <a:lnTo>
                    <a:pt x="521" y="1"/>
                  </a:lnTo>
                  <a:lnTo>
                    <a:pt x="508" y="0"/>
                  </a:lnTo>
                  <a:lnTo>
                    <a:pt x="498" y="0"/>
                  </a:lnTo>
                  <a:lnTo>
                    <a:pt x="488" y="1"/>
                  </a:lnTo>
                  <a:lnTo>
                    <a:pt x="466" y="7"/>
                  </a:lnTo>
                  <a:lnTo>
                    <a:pt x="446" y="14"/>
                  </a:lnTo>
                  <a:lnTo>
                    <a:pt x="427" y="23"/>
                  </a:lnTo>
                  <a:lnTo>
                    <a:pt x="409" y="33"/>
                  </a:lnTo>
                  <a:lnTo>
                    <a:pt x="390" y="45"/>
                  </a:lnTo>
                  <a:lnTo>
                    <a:pt x="358" y="63"/>
                  </a:lnTo>
                  <a:lnTo>
                    <a:pt x="341" y="74"/>
                  </a:lnTo>
                  <a:lnTo>
                    <a:pt x="332" y="76"/>
                  </a:lnTo>
                  <a:lnTo>
                    <a:pt x="322" y="78"/>
                  </a:lnTo>
                  <a:lnTo>
                    <a:pt x="313" y="76"/>
                  </a:lnTo>
                  <a:lnTo>
                    <a:pt x="303" y="74"/>
                  </a:lnTo>
                  <a:lnTo>
                    <a:pt x="286" y="63"/>
                  </a:lnTo>
                  <a:lnTo>
                    <a:pt x="241" y="38"/>
                  </a:lnTo>
                  <a:lnTo>
                    <a:pt x="217" y="23"/>
                  </a:lnTo>
                  <a:lnTo>
                    <a:pt x="191" y="12"/>
                  </a:lnTo>
                  <a:lnTo>
                    <a:pt x="176" y="7"/>
                  </a:lnTo>
                  <a:lnTo>
                    <a:pt x="163" y="3"/>
                  </a:lnTo>
                  <a:lnTo>
                    <a:pt x="149" y="1"/>
                  </a:lnTo>
                  <a:lnTo>
                    <a:pt x="135" y="0"/>
                  </a:lnTo>
                  <a:lnTo>
                    <a:pt x="123" y="0"/>
                  </a:lnTo>
                  <a:lnTo>
                    <a:pt x="111" y="3"/>
                  </a:lnTo>
                  <a:lnTo>
                    <a:pt x="100" y="6"/>
                  </a:lnTo>
                  <a:lnTo>
                    <a:pt x="88" y="10"/>
                  </a:lnTo>
                  <a:lnTo>
                    <a:pt x="77" y="16"/>
                  </a:lnTo>
                  <a:lnTo>
                    <a:pt x="65" y="25"/>
                  </a:lnTo>
                  <a:lnTo>
                    <a:pt x="54" y="35"/>
                  </a:lnTo>
                  <a:lnTo>
                    <a:pt x="42" y="46"/>
                  </a:lnTo>
                  <a:lnTo>
                    <a:pt x="32" y="59"/>
                  </a:lnTo>
                  <a:lnTo>
                    <a:pt x="23" y="74"/>
                  </a:lnTo>
                  <a:lnTo>
                    <a:pt x="16" y="88"/>
                  </a:lnTo>
                  <a:lnTo>
                    <a:pt x="10" y="104"/>
                  </a:lnTo>
                  <a:lnTo>
                    <a:pt x="6" y="121"/>
                  </a:lnTo>
                  <a:lnTo>
                    <a:pt x="3" y="138"/>
                  </a:lnTo>
                  <a:lnTo>
                    <a:pt x="0" y="157"/>
                  </a:lnTo>
                  <a:lnTo>
                    <a:pt x="0" y="176"/>
                  </a:lnTo>
                  <a:lnTo>
                    <a:pt x="0" y="199"/>
                  </a:lnTo>
                  <a:lnTo>
                    <a:pt x="3" y="223"/>
                  </a:lnTo>
                  <a:lnTo>
                    <a:pt x="8" y="249"/>
                  </a:lnTo>
                  <a:lnTo>
                    <a:pt x="13" y="274"/>
                  </a:lnTo>
                  <a:lnTo>
                    <a:pt x="21" y="300"/>
                  </a:lnTo>
                  <a:lnTo>
                    <a:pt x="29" y="324"/>
                  </a:lnTo>
                  <a:lnTo>
                    <a:pt x="39" y="349"/>
                  </a:lnTo>
                  <a:lnTo>
                    <a:pt x="49" y="373"/>
                  </a:lnTo>
                  <a:lnTo>
                    <a:pt x="60" y="396"/>
                  </a:lnTo>
                  <a:lnTo>
                    <a:pt x="73" y="419"/>
                  </a:lnTo>
                  <a:lnTo>
                    <a:pt x="84" y="441"/>
                  </a:lnTo>
                  <a:lnTo>
                    <a:pt x="97" y="461"/>
                  </a:lnTo>
                  <a:lnTo>
                    <a:pt x="110" y="480"/>
                  </a:lnTo>
                  <a:lnTo>
                    <a:pt x="123" y="497"/>
                  </a:lnTo>
                  <a:lnTo>
                    <a:pt x="136" y="513"/>
                  </a:lnTo>
                  <a:lnTo>
                    <a:pt x="149" y="526"/>
                  </a:lnTo>
                  <a:lnTo>
                    <a:pt x="160" y="536"/>
                  </a:lnTo>
                  <a:lnTo>
                    <a:pt x="171" y="545"/>
                  </a:lnTo>
                  <a:lnTo>
                    <a:pt x="182" y="551"/>
                  </a:lnTo>
                  <a:lnTo>
                    <a:pt x="192" y="556"/>
                  </a:lnTo>
                  <a:lnTo>
                    <a:pt x="201" y="559"/>
                  </a:lnTo>
                  <a:lnTo>
                    <a:pt x="211" y="562"/>
                  </a:lnTo>
                  <a:lnTo>
                    <a:pt x="220" y="564"/>
                  </a:lnTo>
                  <a:lnTo>
                    <a:pt x="228" y="564"/>
                  </a:lnTo>
                  <a:lnTo>
                    <a:pt x="243" y="562"/>
                  </a:lnTo>
                  <a:lnTo>
                    <a:pt x="257" y="559"/>
                  </a:lnTo>
                  <a:lnTo>
                    <a:pt x="270" y="554"/>
                  </a:lnTo>
                  <a:lnTo>
                    <a:pt x="282" y="548"/>
                  </a:lnTo>
                  <a:lnTo>
                    <a:pt x="292" y="541"/>
                  </a:lnTo>
                  <a:lnTo>
                    <a:pt x="299" y="533"/>
                  </a:lnTo>
                  <a:lnTo>
                    <a:pt x="309" y="523"/>
                  </a:lnTo>
                  <a:lnTo>
                    <a:pt x="310" y="522"/>
                  </a:lnTo>
                  <a:lnTo>
                    <a:pt x="316" y="519"/>
                  </a:lnTo>
                  <a:lnTo>
                    <a:pt x="322" y="517"/>
                  </a:lnTo>
                  <a:lnTo>
                    <a:pt x="328" y="519"/>
                  </a:lnTo>
                  <a:lnTo>
                    <a:pt x="332" y="523"/>
                  </a:lnTo>
                  <a:lnTo>
                    <a:pt x="334" y="525"/>
                  </a:lnTo>
                  <a:lnTo>
                    <a:pt x="336" y="529"/>
                  </a:lnTo>
                  <a:lnTo>
                    <a:pt x="342" y="535"/>
                  </a:lnTo>
                  <a:lnTo>
                    <a:pt x="351" y="543"/>
                  </a:lnTo>
                  <a:lnTo>
                    <a:pt x="361" y="551"/>
                  </a:lnTo>
                  <a:lnTo>
                    <a:pt x="371" y="556"/>
                  </a:lnTo>
                  <a:lnTo>
                    <a:pt x="384" y="561"/>
                  </a:lnTo>
                  <a:lnTo>
                    <a:pt x="398" y="562"/>
                  </a:lnTo>
                  <a:lnTo>
                    <a:pt x="411" y="561"/>
                  </a:lnTo>
                  <a:lnTo>
                    <a:pt x="426" y="556"/>
                  </a:lnTo>
                  <a:lnTo>
                    <a:pt x="442" y="548"/>
                  </a:lnTo>
                  <a:lnTo>
                    <a:pt x="459" y="536"/>
                  </a:lnTo>
                  <a:lnTo>
                    <a:pt x="482" y="516"/>
                  </a:lnTo>
                  <a:lnTo>
                    <a:pt x="504" y="494"/>
                  </a:lnTo>
                  <a:lnTo>
                    <a:pt x="522" y="473"/>
                  </a:lnTo>
                  <a:lnTo>
                    <a:pt x="541" y="451"/>
                  </a:lnTo>
                  <a:lnTo>
                    <a:pt x="557" y="428"/>
                  </a:lnTo>
                  <a:lnTo>
                    <a:pt x="573" y="407"/>
                  </a:lnTo>
                  <a:lnTo>
                    <a:pt x="586" y="383"/>
                  </a:lnTo>
                  <a:lnTo>
                    <a:pt x="599" y="360"/>
                  </a:lnTo>
                  <a:lnTo>
                    <a:pt x="609" y="337"/>
                  </a:lnTo>
                  <a:lnTo>
                    <a:pt x="619" y="314"/>
                  </a:lnTo>
                  <a:lnTo>
                    <a:pt x="626" y="291"/>
                  </a:lnTo>
                  <a:lnTo>
                    <a:pt x="634" y="268"/>
                  </a:lnTo>
                  <a:lnTo>
                    <a:pt x="638" y="245"/>
                  </a:lnTo>
                  <a:lnTo>
                    <a:pt x="642" y="223"/>
                  </a:lnTo>
                  <a:lnTo>
                    <a:pt x="644" y="202"/>
                  </a:lnTo>
                  <a:lnTo>
                    <a:pt x="645" y="182"/>
                  </a:lnTo>
                  <a:close/>
                  <a:moveTo>
                    <a:pt x="446" y="82"/>
                  </a:moveTo>
                  <a:lnTo>
                    <a:pt x="446" y="82"/>
                  </a:lnTo>
                  <a:lnTo>
                    <a:pt x="446" y="76"/>
                  </a:lnTo>
                  <a:lnTo>
                    <a:pt x="449" y="72"/>
                  </a:lnTo>
                  <a:lnTo>
                    <a:pt x="452" y="68"/>
                  </a:lnTo>
                  <a:lnTo>
                    <a:pt x="458" y="66"/>
                  </a:lnTo>
                  <a:lnTo>
                    <a:pt x="466" y="66"/>
                  </a:lnTo>
                  <a:lnTo>
                    <a:pt x="479" y="68"/>
                  </a:lnTo>
                  <a:lnTo>
                    <a:pt x="489" y="69"/>
                  </a:lnTo>
                  <a:lnTo>
                    <a:pt x="498" y="72"/>
                  </a:lnTo>
                  <a:lnTo>
                    <a:pt x="508" y="76"/>
                  </a:lnTo>
                  <a:lnTo>
                    <a:pt x="518" y="84"/>
                  </a:lnTo>
                  <a:lnTo>
                    <a:pt x="528" y="92"/>
                  </a:lnTo>
                  <a:lnTo>
                    <a:pt x="537" y="102"/>
                  </a:lnTo>
                  <a:lnTo>
                    <a:pt x="546" y="120"/>
                  </a:lnTo>
                  <a:lnTo>
                    <a:pt x="551" y="136"/>
                  </a:lnTo>
                  <a:lnTo>
                    <a:pt x="554" y="150"/>
                  </a:lnTo>
                  <a:lnTo>
                    <a:pt x="556" y="163"/>
                  </a:lnTo>
                  <a:lnTo>
                    <a:pt x="554" y="179"/>
                  </a:lnTo>
                  <a:lnTo>
                    <a:pt x="553" y="185"/>
                  </a:lnTo>
                  <a:lnTo>
                    <a:pt x="550" y="189"/>
                  </a:lnTo>
                  <a:lnTo>
                    <a:pt x="547" y="192"/>
                  </a:lnTo>
                  <a:lnTo>
                    <a:pt x="544" y="193"/>
                  </a:lnTo>
                  <a:lnTo>
                    <a:pt x="540" y="195"/>
                  </a:lnTo>
                  <a:lnTo>
                    <a:pt x="535" y="193"/>
                  </a:lnTo>
                  <a:lnTo>
                    <a:pt x="531" y="192"/>
                  </a:lnTo>
                  <a:lnTo>
                    <a:pt x="527" y="187"/>
                  </a:lnTo>
                  <a:lnTo>
                    <a:pt x="525" y="182"/>
                  </a:lnTo>
                  <a:lnTo>
                    <a:pt x="527" y="177"/>
                  </a:lnTo>
                  <a:lnTo>
                    <a:pt x="527" y="176"/>
                  </a:lnTo>
                  <a:lnTo>
                    <a:pt x="527" y="174"/>
                  </a:lnTo>
                  <a:lnTo>
                    <a:pt x="528" y="163"/>
                  </a:lnTo>
                  <a:lnTo>
                    <a:pt x="528" y="154"/>
                  </a:lnTo>
                  <a:lnTo>
                    <a:pt x="525" y="143"/>
                  </a:lnTo>
                  <a:lnTo>
                    <a:pt x="521" y="131"/>
                  </a:lnTo>
                  <a:lnTo>
                    <a:pt x="514" y="117"/>
                  </a:lnTo>
                  <a:lnTo>
                    <a:pt x="508" y="110"/>
                  </a:lnTo>
                  <a:lnTo>
                    <a:pt x="502" y="104"/>
                  </a:lnTo>
                  <a:lnTo>
                    <a:pt x="495" y="101"/>
                  </a:lnTo>
                  <a:lnTo>
                    <a:pt x="489" y="97"/>
                  </a:lnTo>
                  <a:lnTo>
                    <a:pt x="476" y="94"/>
                  </a:lnTo>
                  <a:lnTo>
                    <a:pt x="466" y="94"/>
                  </a:lnTo>
                  <a:lnTo>
                    <a:pt x="462" y="94"/>
                  </a:lnTo>
                  <a:lnTo>
                    <a:pt x="460" y="94"/>
                  </a:lnTo>
                  <a:lnTo>
                    <a:pt x="456" y="92"/>
                  </a:lnTo>
                  <a:lnTo>
                    <a:pt x="450" y="91"/>
                  </a:lnTo>
                  <a:lnTo>
                    <a:pt x="447" y="87"/>
                  </a:lnTo>
                  <a:lnTo>
                    <a:pt x="446" y="8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23" name="Freeform 8"/>
            <p:cNvSpPr>
              <a:spLocks noEditPoints="1"/>
            </p:cNvSpPr>
            <p:nvPr/>
          </p:nvSpPr>
          <p:spPr bwMode="auto">
            <a:xfrm>
              <a:off x="180" y="1035"/>
              <a:ext cx="349" cy="418"/>
            </a:xfrm>
            <a:custGeom>
              <a:avLst/>
              <a:gdLst>
                <a:gd name="T0" fmla="*/ 1 w 698"/>
                <a:gd name="T1" fmla="*/ 1 h 836"/>
                <a:gd name="T2" fmla="*/ 1 w 698"/>
                <a:gd name="T3" fmla="*/ 1 h 836"/>
                <a:gd name="T4" fmla="*/ 1 w 698"/>
                <a:gd name="T5" fmla="*/ 1 h 836"/>
                <a:gd name="T6" fmla="*/ 1 w 698"/>
                <a:gd name="T7" fmla="*/ 1 h 836"/>
                <a:gd name="T8" fmla="*/ 1 w 698"/>
                <a:gd name="T9" fmla="*/ 1 h 836"/>
                <a:gd name="T10" fmla="*/ 1 w 698"/>
                <a:gd name="T11" fmla="*/ 1 h 836"/>
                <a:gd name="T12" fmla="*/ 1 w 698"/>
                <a:gd name="T13" fmla="*/ 1 h 836"/>
                <a:gd name="T14" fmla="*/ 1 w 698"/>
                <a:gd name="T15" fmla="*/ 1 h 836"/>
                <a:gd name="T16" fmla="*/ 1 w 698"/>
                <a:gd name="T17" fmla="*/ 1 h 836"/>
                <a:gd name="T18" fmla="*/ 1 w 698"/>
                <a:gd name="T19" fmla="*/ 1 h 836"/>
                <a:gd name="T20" fmla="*/ 1 w 698"/>
                <a:gd name="T21" fmla="*/ 1 h 836"/>
                <a:gd name="T22" fmla="*/ 1 w 698"/>
                <a:gd name="T23" fmla="*/ 1 h 836"/>
                <a:gd name="T24" fmla="*/ 1 w 698"/>
                <a:gd name="T25" fmla="*/ 1 h 836"/>
                <a:gd name="T26" fmla="*/ 1 w 698"/>
                <a:gd name="T27" fmla="*/ 1 h 836"/>
                <a:gd name="T28" fmla="*/ 1 w 698"/>
                <a:gd name="T29" fmla="*/ 1 h 836"/>
                <a:gd name="T30" fmla="*/ 1 w 698"/>
                <a:gd name="T31" fmla="*/ 1 h 836"/>
                <a:gd name="T32" fmla="*/ 0 w 698"/>
                <a:gd name="T33" fmla="*/ 1 h 836"/>
                <a:gd name="T34" fmla="*/ 1 w 698"/>
                <a:gd name="T35" fmla="*/ 1 h 836"/>
                <a:gd name="T36" fmla="*/ 1 w 698"/>
                <a:gd name="T37" fmla="*/ 1 h 836"/>
                <a:gd name="T38" fmla="*/ 1 w 698"/>
                <a:gd name="T39" fmla="*/ 1 h 836"/>
                <a:gd name="T40" fmla="*/ 1 w 698"/>
                <a:gd name="T41" fmla="*/ 1 h 836"/>
                <a:gd name="T42" fmla="*/ 1 w 698"/>
                <a:gd name="T43" fmla="*/ 1 h 836"/>
                <a:gd name="T44" fmla="*/ 1 w 698"/>
                <a:gd name="T45" fmla="*/ 1 h 836"/>
                <a:gd name="T46" fmla="*/ 1 w 698"/>
                <a:gd name="T47" fmla="*/ 1 h 836"/>
                <a:gd name="T48" fmla="*/ 1 w 698"/>
                <a:gd name="T49" fmla="*/ 1 h 836"/>
                <a:gd name="T50" fmla="*/ 1 w 698"/>
                <a:gd name="T51" fmla="*/ 1 h 836"/>
                <a:gd name="T52" fmla="*/ 1 w 698"/>
                <a:gd name="T53" fmla="*/ 1 h 836"/>
                <a:gd name="T54" fmla="*/ 1 w 698"/>
                <a:gd name="T55" fmla="*/ 1 h 836"/>
                <a:gd name="T56" fmla="*/ 1 w 698"/>
                <a:gd name="T57" fmla="*/ 1 h 836"/>
                <a:gd name="T58" fmla="*/ 1 w 698"/>
                <a:gd name="T59" fmla="*/ 1 h 836"/>
                <a:gd name="T60" fmla="*/ 1 w 698"/>
                <a:gd name="T61" fmla="*/ 1 h 836"/>
                <a:gd name="T62" fmla="*/ 1 w 698"/>
                <a:gd name="T63" fmla="*/ 1 h 836"/>
                <a:gd name="T64" fmla="*/ 1 w 698"/>
                <a:gd name="T65" fmla="*/ 1 h 836"/>
                <a:gd name="T66" fmla="*/ 1 w 698"/>
                <a:gd name="T67" fmla="*/ 1 h 836"/>
                <a:gd name="T68" fmla="*/ 1 w 698"/>
                <a:gd name="T69" fmla="*/ 1 h 836"/>
                <a:gd name="T70" fmla="*/ 1 w 698"/>
                <a:gd name="T71" fmla="*/ 1 h 836"/>
                <a:gd name="T72" fmla="*/ 1 w 698"/>
                <a:gd name="T73" fmla="*/ 1 h 836"/>
                <a:gd name="T74" fmla="*/ 1 w 698"/>
                <a:gd name="T75" fmla="*/ 1 h 836"/>
                <a:gd name="T76" fmla="*/ 1 w 698"/>
                <a:gd name="T77" fmla="*/ 1 h 836"/>
                <a:gd name="T78" fmla="*/ 1 w 698"/>
                <a:gd name="T79" fmla="*/ 1 h 836"/>
                <a:gd name="T80" fmla="*/ 1 w 698"/>
                <a:gd name="T81" fmla="*/ 1 h 836"/>
                <a:gd name="T82" fmla="*/ 1 w 698"/>
                <a:gd name="T83" fmla="*/ 1 h 836"/>
                <a:gd name="T84" fmla="*/ 1 w 698"/>
                <a:gd name="T85" fmla="*/ 1 h 836"/>
                <a:gd name="T86" fmla="*/ 1 w 698"/>
                <a:gd name="T87" fmla="*/ 1 h 836"/>
                <a:gd name="T88" fmla="*/ 1 w 698"/>
                <a:gd name="T89" fmla="*/ 1 h 836"/>
                <a:gd name="T90" fmla="*/ 1 w 698"/>
                <a:gd name="T91" fmla="*/ 1 h 836"/>
                <a:gd name="T92" fmla="*/ 1 w 698"/>
                <a:gd name="T93" fmla="*/ 1 h 836"/>
                <a:gd name="T94" fmla="*/ 1 w 698"/>
                <a:gd name="T95" fmla="*/ 1 h 836"/>
                <a:gd name="T96" fmla="*/ 1 w 698"/>
                <a:gd name="T97" fmla="*/ 1 h 836"/>
                <a:gd name="T98" fmla="*/ 1 w 698"/>
                <a:gd name="T99" fmla="*/ 1 h 836"/>
                <a:gd name="T100" fmla="*/ 1 w 698"/>
                <a:gd name="T101" fmla="*/ 1 h 836"/>
                <a:gd name="T102" fmla="*/ 1 w 698"/>
                <a:gd name="T103" fmla="*/ 1 h 836"/>
                <a:gd name="T104" fmla="*/ 1 w 698"/>
                <a:gd name="T105" fmla="*/ 1 h 836"/>
                <a:gd name="T106" fmla="*/ 1 w 698"/>
                <a:gd name="T107" fmla="*/ 1 h 836"/>
                <a:gd name="T108" fmla="*/ 1 w 698"/>
                <a:gd name="T109" fmla="*/ 1 h 836"/>
                <a:gd name="T110" fmla="*/ 1 w 698"/>
                <a:gd name="T111" fmla="*/ 1 h 8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8"/>
                <a:gd name="T169" fmla="*/ 0 h 836"/>
                <a:gd name="T170" fmla="*/ 698 w 698"/>
                <a:gd name="T171" fmla="*/ 836 h 8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8" h="836">
                  <a:moveTo>
                    <a:pt x="655" y="283"/>
                  </a:moveTo>
                  <a:lnTo>
                    <a:pt x="655" y="283"/>
                  </a:lnTo>
                  <a:lnTo>
                    <a:pt x="640" y="267"/>
                  </a:lnTo>
                  <a:lnTo>
                    <a:pt x="626" y="254"/>
                  </a:lnTo>
                  <a:lnTo>
                    <a:pt x="611" y="242"/>
                  </a:lnTo>
                  <a:lnTo>
                    <a:pt x="596" y="234"/>
                  </a:lnTo>
                  <a:lnTo>
                    <a:pt x="581" y="226"/>
                  </a:lnTo>
                  <a:lnTo>
                    <a:pt x="565" y="222"/>
                  </a:lnTo>
                  <a:lnTo>
                    <a:pt x="551" y="219"/>
                  </a:lnTo>
                  <a:lnTo>
                    <a:pt x="535" y="218"/>
                  </a:lnTo>
                  <a:lnTo>
                    <a:pt x="518" y="219"/>
                  </a:lnTo>
                  <a:lnTo>
                    <a:pt x="502" y="222"/>
                  </a:lnTo>
                  <a:lnTo>
                    <a:pt x="486" y="226"/>
                  </a:lnTo>
                  <a:lnTo>
                    <a:pt x="470" y="231"/>
                  </a:lnTo>
                  <a:lnTo>
                    <a:pt x="456" y="238"/>
                  </a:lnTo>
                  <a:lnTo>
                    <a:pt x="441" y="245"/>
                  </a:lnTo>
                  <a:lnTo>
                    <a:pt x="415" y="259"/>
                  </a:lnTo>
                  <a:lnTo>
                    <a:pt x="374" y="284"/>
                  </a:lnTo>
                  <a:lnTo>
                    <a:pt x="379" y="257"/>
                  </a:lnTo>
                  <a:lnTo>
                    <a:pt x="382" y="226"/>
                  </a:lnTo>
                  <a:lnTo>
                    <a:pt x="410" y="222"/>
                  </a:lnTo>
                  <a:lnTo>
                    <a:pt x="424" y="219"/>
                  </a:lnTo>
                  <a:lnTo>
                    <a:pt x="438" y="213"/>
                  </a:lnTo>
                  <a:lnTo>
                    <a:pt x="454" y="208"/>
                  </a:lnTo>
                  <a:lnTo>
                    <a:pt x="469" y="199"/>
                  </a:lnTo>
                  <a:lnTo>
                    <a:pt x="483" y="189"/>
                  </a:lnTo>
                  <a:lnTo>
                    <a:pt x="496" y="177"/>
                  </a:lnTo>
                  <a:lnTo>
                    <a:pt x="505" y="169"/>
                  </a:lnTo>
                  <a:lnTo>
                    <a:pt x="512" y="159"/>
                  </a:lnTo>
                  <a:lnTo>
                    <a:pt x="519" y="148"/>
                  </a:lnTo>
                  <a:lnTo>
                    <a:pt x="525" y="138"/>
                  </a:lnTo>
                  <a:lnTo>
                    <a:pt x="534" y="118"/>
                  </a:lnTo>
                  <a:lnTo>
                    <a:pt x="539" y="97"/>
                  </a:lnTo>
                  <a:lnTo>
                    <a:pt x="544" y="78"/>
                  </a:lnTo>
                  <a:lnTo>
                    <a:pt x="547" y="59"/>
                  </a:lnTo>
                  <a:lnTo>
                    <a:pt x="548" y="30"/>
                  </a:lnTo>
                  <a:lnTo>
                    <a:pt x="547" y="16"/>
                  </a:lnTo>
                  <a:lnTo>
                    <a:pt x="545" y="12"/>
                  </a:lnTo>
                  <a:lnTo>
                    <a:pt x="544" y="7"/>
                  </a:lnTo>
                  <a:lnTo>
                    <a:pt x="539" y="4"/>
                  </a:lnTo>
                  <a:lnTo>
                    <a:pt x="535" y="4"/>
                  </a:lnTo>
                  <a:lnTo>
                    <a:pt x="522" y="3"/>
                  </a:lnTo>
                  <a:lnTo>
                    <a:pt x="493" y="4"/>
                  </a:lnTo>
                  <a:lnTo>
                    <a:pt x="474" y="7"/>
                  </a:lnTo>
                  <a:lnTo>
                    <a:pt x="454" y="12"/>
                  </a:lnTo>
                  <a:lnTo>
                    <a:pt x="434" y="17"/>
                  </a:lnTo>
                  <a:lnTo>
                    <a:pt x="412" y="27"/>
                  </a:lnTo>
                  <a:lnTo>
                    <a:pt x="402" y="33"/>
                  </a:lnTo>
                  <a:lnTo>
                    <a:pt x="392" y="39"/>
                  </a:lnTo>
                  <a:lnTo>
                    <a:pt x="382" y="46"/>
                  </a:lnTo>
                  <a:lnTo>
                    <a:pt x="374" y="55"/>
                  </a:lnTo>
                  <a:lnTo>
                    <a:pt x="362" y="68"/>
                  </a:lnTo>
                  <a:lnTo>
                    <a:pt x="353" y="81"/>
                  </a:lnTo>
                  <a:lnTo>
                    <a:pt x="345" y="69"/>
                  </a:lnTo>
                  <a:lnTo>
                    <a:pt x="335" y="58"/>
                  </a:lnTo>
                  <a:lnTo>
                    <a:pt x="323" y="48"/>
                  </a:lnTo>
                  <a:lnTo>
                    <a:pt x="312" y="40"/>
                  </a:lnTo>
                  <a:lnTo>
                    <a:pt x="300" y="32"/>
                  </a:lnTo>
                  <a:lnTo>
                    <a:pt x="288" y="26"/>
                  </a:lnTo>
                  <a:lnTo>
                    <a:pt x="265" y="16"/>
                  </a:lnTo>
                  <a:lnTo>
                    <a:pt x="244" y="9"/>
                  </a:lnTo>
                  <a:lnTo>
                    <a:pt x="226" y="4"/>
                  </a:lnTo>
                  <a:lnTo>
                    <a:pt x="209" y="0"/>
                  </a:lnTo>
                  <a:lnTo>
                    <a:pt x="205" y="1"/>
                  </a:lnTo>
                  <a:lnTo>
                    <a:pt x="200" y="3"/>
                  </a:lnTo>
                  <a:lnTo>
                    <a:pt x="196" y="6"/>
                  </a:lnTo>
                  <a:lnTo>
                    <a:pt x="195" y="10"/>
                  </a:lnTo>
                  <a:lnTo>
                    <a:pt x="189" y="32"/>
                  </a:lnTo>
                  <a:lnTo>
                    <a:pt x="186" y="53"/>
                  </a:lnTo>
                  <a:lnTo>
                    <a:pt x="185" y="82"/>
                  </a:lnTo>
                  <a:lnTo>
                    <a:pt x="186" y="105"/>
                  </a:lnTo>
                  <a:lnTo>
                    <a:pt x="190" y="130"/>
                  </a:lnTo>
                  <a:lnTo>
                    <a:pt x="193" y="141"/>
                  </a:lnTo>
                  <a:lnTo>
                    <a:pt x="198" y="154"/>
                  </a:lnTo>
                  <a:lnTo>
                    <a:pt x="203" y="166"/>
                  </a:lnTo>
                  <a:lnTo>
                    <a:pt x="211" y="179"/>
                  </a:lnTo>
                  <a:lnTo>
                    <a:pt x="219" y="192"/>
                  </a:lnTo>
                  <a:lnTo>
                    <a:pt x="229" y="202"/>
                  </a:lnTo>
                  <a:lnTo>
                    <a:pt x="241" y="212"/>
                  </a:lnTo>
                  <a:lnTo>
                    <a:pt x="252" y="222"/>
                  </a:lnTo>
                  <a:lnTo>
                    <a:pt x="265" y="229"/>
                  </a:lnTo>
                  <a:lnTo>
                    <a:pt x="277" y="236"/>
                  </a:lnTo>
                  <a:lnTo>
                    <a:pt x="301" y="246"/>
                  </a:lnTo>
                  <a:lnTo>
                    <a:pt x="317" y="252"/>
                  </a:lnTo>
                  <a:lnTo>
                    <a:pt x="330" y="257"/>
                  </a:lnTo>
                  <a:lnTo>
                    <a:pt x="350" y="261"/>
                  </a:lnTo>
                  <a:lnTo>
                    <a:pt x="345" y="295"/>
                  </a:lnTo>
                  <a:lnTo>
                    <a:pt x="336" y="291"/>
                  </a:lnTo>
                  <a:lnTo>
                    <a:pt x="326" y="285"/>
                  </a:lnTo>
                  <a:lnTo>
                    <a:pt x="294" y="267"/>
                  </a:lnTo>
                  <a:lnTo>
                    <a:pt x="275" y="255"/>
                  </a:lnTo>
                  <a:lnTo>
                    <a:pt x="255" y="244"/>
                  </a:lnTo>
                  <a:lnTo>
                    <a:pt x="234" y="234"/>
                  </a:lnTo>
                  <a:lnTo>
                    <a:pt x="211" y="226"/>
                  </a:lnTo>
                  <a:lnTo>
                    <a:pt x="187" y="221"/>
                  </a:lnTo>
                  <a:lnTo>
                    <a:pt x="175" y="219"/>
                  </a:lnTo>
                  <a:lnTo>
                    <a:pt x="162" y="218"/>
                  </a:lnTo>
                  <a:lnTo>
                    <a:pt x="147" y="219"/>
                  </a:lnTo>
                  <a:lnTo>
                    <a:pt x="133" y="221"/>
                  </a:lnTo>
                  <a:lnTo>
                    <a:pt x="120" y="225"/>
                  </a:lnTo>
                  <a:lnTo>
                    <a:pt x="105" y="231"/>
                  </a:lnTo>
                  <a:lnTo>
                    <a:pt x="91" y="238"/>
                  </a:lnTo>
                  <a:lnTo>
                    <a:pt x="76" y="248"/>
                  </a:lnTo>
                  <a:lnTo>
                    <a:pt x="63" y="259"/>
                  </a:lnTo>
                  <a:lnTo>
                    <a:pt x="49" y="272"/>
                  </a:lnTo>
                  <a:lnTo>
                    <a:pt x="37" y="288"/>
                  </a:lnTo>
                  <a:lnTo>
                    <a:pt x="27" y="306"/>
                  </a:lnTo>
                  <a:lnTo>
                    <a:pt x="19" y="323"/>
                  </a:lnTo>
                  <a:lnTo>
                    <a:pt x="12" y="342"/>
                  </a:lnTo>
                  <a:lnTo>
                    <a:pt x="7" y="360"/>
                  </a:lnTo>
                  <a:lnTo>
                    <a:pt x="3" y="379"/>
                  </a:lnTo>
                  <a:lnTo>
                    <a:pt x="1" y="399"/>
                  </a:lnTo>
                  <a:lnTo>
                    <a:pt x="0" y="421"/>
                  </a:lnTo>
                  <a:lnTo>
                    <a:pt x="1" y="447"/>
                  </a:lnTo>
                  <a:lnTo>
                    <a:pt x="4" y="473"/>
                  </a:lnTo>
                  <a:lnTo>
                    <a:pt x="9" y="499"/>
                  </a:lnTo>
                  <a:lnTo>
                    <a:pt x="14" y="526"/>
                  </a:lnTo>
                  <a:lnTo>
                    <a:pt x="22" y="552"/>
                  </a:lnTo>
                  <a:lnTo>
                    <a:pt x="30" y="578"/>
                  </a:lnTo>
                  <a:lnTo>
                    <a:pt x="40" y="604"/>
                  </a:lnTo>
                  <a:lnTo>
                    <a:pt x="52" y="630"/>
                  </a:lnTo>
                  <a:lnTo>
                    <a:pt x="63" y="654"/>
                  </a:lnTo>
                  <a:lnTo>
                    <a:pt x="75" y="677"/>
                  </a:lnTo>
                  <a:lnTo>
                    <a:pt x="88" y="701"/>
                  </a:lnTo>
                  <a:lnTo>
                    <a:pt x="102" y="721"/>
                  </a:lnTo>
                  <a:lnTo>
                    <a:pt x="115" y="741"/>
                  </a:lnTo>
                  <a:lnTo>
                    <a:pt x="130" y="760"/>
                  </a:lnTo>
                  <a:lnTo>
                    <a:pt x="143" y="775"/>
                  </a:lnTo>
                  <a:lnTo>
                    <a:pt x="157" y="790"/>
                  </a:lnTo>
                  <a:lnTo>
                    <a:pt x="170" y="801"/>
                  </a:lnTo>
                  <a:lnTo>
                    <a:pt x="183" y="811"/>
                  </a:lnTo>
                  <a:lnTo>
                    <a:pt x="195" y="819"/>
                  </a:lnTo>
                  <a:lnTo>
                    <a:pt x="208" y="826"/>
                  </a:lnTo>
                  <a:lnTo>
                    <a:pt x="219" y="830"/>
                  </a:lnTo>
                  <a:lnTo>
                    <a:pt x="232" y="833"/>
                  </a:lnTo>
                  <a:lnTo>
                    <a:pt x="244" y="836"/>
                  </a:lnTo>
                  <a:lnTo>
                    <a:pt x="255" y="836"/>
                  </a:lnTo>
                  <a:lnTo>
                    <a:pt x="271" y="835"/>
                  </a:lnTo>
                  <a:lnTo>
                    <a:pt x="286" y="832"/>
                  </a:lnTo>
                  <a:lnTo>
                    <a:pt x="300" y="827"/>
                  </a:lnTo>
                  <a:lnTo>
                    <a:pt x="312" y="822"/>
                  </a:lnTo>
                  <a:lnTo>
                    <a:pt x="323" y="816"/>
                  </a:lnTo>
                  <a:lnTo>
                    <a:pt x="332" y="809"/>
                  </a:lnTo>
                  <a:lnTo>
                    <a:pt x="348" y="796"/>
                  </a:lnTo>
                  <a:lnTo>
                    <a:pt x="361" y="809"/>
                  </a:lnTo>
                  <a:lnTo>
                    <a:pt x="372" y="817"/>
                  </a:lnTo>
                  <a:lnTo>
                    <a:pt x="388" y="826"/>
                  </a:lnTo>
                  <a:lnTo>
                    <a:pt x="397" y="829"/>
                  </a:lnTo>
                  <a:lnTo>
                    <a:pt x="405" y="832"/>
                  </a:lnTo>
                  <a:lnTo>
                    <a:pt x="415" y="833"/>
                  </a:lnTo>
                  <a:lnTo>
                    <a:pt x="425" y="835"/>
                  </a:lnTo>
                  <a:lnTo>
                    <a:pt x="434" y="833"/>
                  </a:lnTo>
                  <a:lnTo>
                    <a:pt x="444" y="832"/>
                  </a:lnTo>
                  <a:lnTo>
                    <a:pt x="453" y="830"/>
                  </a:lnTo>
                  <a:lnTo>
                    <a:pt x="463" y="826"/>
                  </a:lnTo>
                  <a:lnTo>
                    <a:pt x="473" y="822"/>
                  </a:lnTo>
                  <a:lnTo>
                    <a:pt x="483" y="816"/>
                  </a:lnTo>
                  <a:lnTo>
                    <a:pt x="493" y="809"/>
                  </a:lnTo>
                  <a:lnTo>
                    <a:pt x="503" y="801"/>
                  </a:lnTo>
                  <a:lnTo>
                    <a:pt x="528" y="780"/>
                  </a:lnTo>
                  <a:lnTo>
                    <a:pt x="549" y="758"/>
                  </a:lnTo>
                  <a:lnTo>
                    <a:pt x="570" y="735"/>
                  </a:lnTo>
                  <a:lnTo>
                    <a:pt x="588" y="712"/>
                  </a:lnTo>
                  <a:lnTo>
                    <a:pt x="607" y="689"/>
                  </a:lnTo>
                  <a:lnTo>
                    <a:pt x="623" y="666"/>
                  </a:lnTo>
                  <a:lnTo>
                    <a:pt x="637" y="641"/>
                  </a:lnTo>
                  <a:lnTo>
                    <a:pt x="650" y="617"/>
                  </a:lnTo>
                  <a:lnTo>
                    <a:pt x="661" y="592"/>
                  </a:lnTo>
                  <a:lnTo>
                    <a:pt x="671" y="568"/>
                  </a:lnTo>
                  <a:lnTo>
                    <a:pt x="679" y="543"/>
                  </a:lnTo>
                  <a:lnTo>
                    <a:pt x="686" y="519"/>
                  </a:lnTo>
                  <a:lnTo>
                    <a:pt x="691" y="496"/>
                  </a:lnTo>
                  <a:lnTo>
                    <a:pt x="695" y="473"/>
                  </a:lnTo>
                  <a:lnTo>
                    <a:pt x="698" y="450"/>
                  </a:lnTo>
                  <a:lnTo>
                    <a:pt x="698" y="427"/>
                  </a:lnTo>
                  <a:lnTo>
                    <a:pt x="698" y="406"/>
                  </a:lnTo>
                  <a:lnTo>
                    <a:pt x="695" y="386"/>
                  </a:lnTo>
                  <a:lnTo>
                    <a:pt x="692" y="366"/>
                  </a:lnTo>
                  <a:lnTo>
                    <a:pt x="688" y="347"/>
                  </a:lnTo>
                  <a:lnTo>
                    <a:pt x="682" y="330"/>
                  </a:lnTo>
                  <a:lnTo>
                    <a:pt x="673" y="314"/>
                  </a:lnTo>
                  <a:lnTo>
                    <a:pt x="665" y="298"/>
                  </a:lnTo>
                  <a:lnTo>
                    <a:pt x="655" y="283"/>
                  </a:lnTo>
                  <a:close/>
                  <a:moveTo>
                    <a:pt x="378" y="788"/>
                  </a:moveTo>
                  <a:lnTo>
                    <a:pt x="378" y="788"/>
                  </a:lnTo>
                  <a:lnTo>
                    <a:pt x="369" y="780"/>
                  </a:lnTo>
                  <a:lnTo>
                    <a:pt x="363" y="774"/>
                  </a:lnTo>
                  <a:lnTo>
                    <a:pt x="361" y="770"/>
                  </a:lnTo>
                  <a:lnTo>
                    <a:pt x="359" y="768"/>
                  </a:lnTo>
                  <a:lnTo>
                    <a:pt x="355" y="764"/>
                  </a:lnTo>
                  <a:lnTo>
                    <a:pt x="349" y="762"/>
                  </a:lnTo>
                  <a:lnTo>
                    <a:pt x="343" y="764"/>
                  </a:lnTo>
                  <a:lnTo>
                    <a:pt x="337" y="767"/>
                  </a:lnTo>
                  <a:lnTo>
                    <a:pt x="336" y="768"/>
                  </a:lnTo>
                  <a:lnTo>
                    <a:pt x="326" y="778"/>
                  </a:lnTo>
                  <a:lnTo>
                    <a:pt x="319" y="786"/>
                  </a:lnTo>
                  <a:lnTo>
                    <a:pt x="309" y="793"/>
                  </a:lnTo>
                  <a:lnTo>
                    <a:pt x="297" y="799"/>
                  </a:lnTo>
                  <a:lnTo>
                    <a:pt x="284" y="804"/>
                  </a:lnTo>
                  <a:lnTo>
                    <a:pt x="270" y="807"/>
                  </a:lnTo>
                  <a:lnTo>
                    <a:pt x="255" y="809"/>
                  </a:lnTo>
                  <a:lnTo>
                    <a:pt x="247" y="809"/>
                  </a:lnTo>
                  <a:lnTo>
                    <a:pt x="238" y="807"/>
                  </a:lnTo>
                  <a:lnTo>
                    <a:pt x="228" y="804"/>
                  </a:lnTo>
                  <a:lnTo>
                    <a:pt x="219" y="801"/>
                  </a:lnTo>
                  <a:lnTo>
                    <a:pt x="209" y="796"/>
                  </a:lnTo>
                  <a:lnTo>
                    <a:pt x="198" y="790"/>
                  </a:lnTo>
                  <a:lnTo>
                    <a:pt x="187" y="781"/>
                  </a:lnTo>
                  <a:lnTo>
                    <a:pt x="176" y="771"/>
                  </a:lnTo>
                  <a:lnTo>
                    <a:pt x="163" y="758"/>
                  </a:lnTo>
                  <a:lnTo>
                    <a:pt x="150" y="742"/>
                  </a:lnTo>
                  <a:lnTo>
                    <a:pt x="137" y="725"/>
                  </a:lnTo>
                  <a:lnTo>
                    <a:pt x="124" y="706"/>
                  </a:lnTo>
                  <a:lnTo>
                    <a:pt x="111" y="686"/>
                  </a:lnTo>
                  <a:lnTo>
                    <a:pt x="100" y="664"/>
                  </a:lnTo>
                  <a:lnTo>
                    <a:pt x="87" y="641"/>
                  </a:lnTo>
                  <a:lnTo>
                    <a:pt x="76" y="618"/>
                  </a:lnTo>
                  <a:lnTo>
                    <a:pt x="66" y="594"/>
                  </a:lnTo>
                  <a:lnTo>
                    <a:pt x="56" y="569"/>
                  </a:lnTo>
                  <a:lnTo>
                    <a:pt x="48" y="545"/>
                  </a:lnTo>
                  <a:lnTo>
                    <a:pt x="40" y="519"/>
                  </a:lnTo>
                  <a:lnTo>
                    <a:pt x="35" y="494"/>
                  </a:lnTo>
                  <a:lnTo>
                    <a:pt x="30" y="468"/>
                  </a:lnTo>
                  <a:lnTo>
                    <a:pt x="27" y="444"/>
                  </a:lnTo>
                  <a:lnTo>
                    <a:pt x="27" y="421"/>
                  </a:lnTo>
                  <a:lnTo>
                    <a:pt x="27" y="402"/>
                  </a:lnTo>
                  <a:lnTo>
                    <a:pt x="30" y="383"/>
                  </a:lnTo>
                  <a:lnTo>
                    <a:pt x="33" y="366"/>
                  </a:lnTo>
                  <a:lnTo>
                    <a:pt x="37" y="349"/>
                  </a:lnTo>
                  <a:lnTo>
                    <a:pt x="43" y="333"/>
                  </a:lnTo>
                  <a:lnTo>
                    <a:pt x="50" y="319"/>
                  </a:lnTo>
                  <a:lnTo>
                    <a:pt x="59" y="304"/>
                  </a:lnTo>
                  <a:lnTo>
                    <a:pt x="69" y="291"/>
                  </a:lnTo>
                  <a:lnTo>
                    <a:pt x="81" y="280"/>
                  </a:lnTo>
                  <a:lnTo>
                    <a:pt x="92" y="270"/>
                  </a:lnTo>
                  <a:lnTo>
                    <a:pt x="104" y="261"/>
                  </a:lnTo>
                  <a:lnTo>
                    <a:pt x="115" y="255"/>
                  </a:lnTo>
                  <a:lnTo>
                    <a:pt x="127" y="251"/>
                  </a:lnTo>
                  <a:lnTo>
                    <a:pt x="138" y="248"/>
                  </a:lnTo>
                  <a:lnTo>
                    <a:pt x="150" y="245"/>
                  </a:lnTo>
                  <a:lnTo>
                    <a:pt x="162" y="245"/>
                  </a:lnTo>
                  <a:lnTo>
                    <a:pt x="176" y="246"/>
                  </a:lnTo>
                  <a:lnTo>
                    <a:pt x="190" y="248"/>
                  </a:lnTo>
                  <a:lnTo>
                    <a:pt x="203" y="252"/>
                  </a:lnTo>
                  <a:lnTo>
                    <a:pt x="218" y="257"/>
                  </a:lnTo>
                  <a:lnTo>
                    <a:pt x="244" y="268"/>
                  </a:lnTo>
                  <a:lnTo>
                    <a:pt x="268" y="283"/>
                  </a:lnTo>
                  <a:lnTo>
                    <a:pt x="313" y="308"/>
                  </a:lnTo>
                  <a:lnTo>
                    <a:pt x="330" y="319"/>
                  </a:lnTo>
                  <a:lnTo>
                    <a:pt x="340" y="321"/>
                  </a:lnTo>
                  <a:lnTo>
                    <a:pt x="349" y="323"/>
                  </a:lnTo>
                  <a:lnTo>
                    <a:pt x="359" y="321"/>
                  </a:lnTo>
                  <a:lnTo>
                    <a:pt x="368" y="319"/>
                  </a:lnTo>
                  <a:lnTo>
                    <a:pt x="385" y="308"/>
                  </a:lnTo>
                  <a:lnTo>
                    <a:pt x="417" y="290"/>
                  </a:lnTo>
                  <a:lnTo>
                    <a:pt x="436" y="278"/>
                  </a:lnTo>
                  <a:lnTo>
                    <a:pt x="454" y="268"/>
                  </a:lnTo>
                  <a:lnTo>
                    <a:pt x="473" y="259"/>
                  </a:lnTo>
                  <a:lnTo>
                    <a:pt x="493" y="252"/>
                  </a:lnTo>
                  <a:lnTo>
                    <a:pt x="515" y="246"/>
                  </a:lnTo>
                  <a:lnTo>
                    <a:pt x="525" y="245"/>
                  </a:lnTo>
                  <a:lnTo>
                    <a:pt x="535" y="245"/>
                  </a:lnTo>
                  <a:lnTo>
                    <a:pt x="548" y="246"/>
                  </a:lnTo>
                  <a:lnTo>
                    <a:pt x="560" y="248"/>
                  </a:lnTo>
                  <a:lnTo>
                    <a:pt x="571" y="251"/>
                  </a:lnTo>
                  <a:lnTo>
                    <a:pt x="584" y="257"/>
                  </a:lnTo>
                  <a:lnTo>
                    <a:pt x="597" y="264"/>
                  </a:lnTo>
                  <a:lnTo>
                    <a:pt x="609" y="274"/>
                  </a:lnTo>
                  <a:lnTo>
                    <a:pt x="622" y="285"/>
                  </a:lnTo>
                  <a:lnTo>
                    <a:pt x="633" y="300"/>
                  </a:lnTo>
                  <a:lnTo>
                    <a:pt x="642" y="313"/>
                  </a:lnTo>
                  <a:lnTo>
                    <a:pt x="650" y="326"/>
                  </a:lnTo>
                  <a:lnTo>
                    <a:pt x="656" y="340"/>
                  </a:lnTo>
                  <a:lnTo>
                    <a:pt x="662" y="356"/>
                  </a:lnTo>
                  <a:lnTo>
                    <a:pt x="666" y="372"/>
                  </a:lnTo>
                  <a:lnTo>
                    <a:pt x="669" y="389"/>
                  </a:lnTo>
                  <a:lnTo>
                    <a:pt x="671" y="408"/>
                  </a:lnTo>
                  <a:lnTo>
                    <a:pt x="672" y="427"/>
                  </a:lnTo>
                  <a:lnTo>
                    <a:pt x="671" y="447"/>
                  </a:lnTo>
                  <a:lnTo>
                    <a:pt x="669" y="468"/>
                  </a:lnTo>
                  <a:lnTo>
                    <a:pt x="665" y="490"/>
                  </a:lnTo>
                  <a:lnTo>
                    <a:pt x="661" y="513"/>
                  </a:lnTo>
                  <a:lnTo>
                    <a:pt x="653" y="536"/>
                  </a:lnTo>
                  <a:lnTo>
                    <a:pt x="646" y="559"/>
                  </a:lnTo>
                  <a:lnTo>
                    <a:pt x="636" y="582"/>
                  </a:lnTo>
                  <a:lnTo>
                    <a:pt x="626" y="605"/>
                  </a:lnTo>
                  <a:lnTo>
                    <a:pt x="613" y="628"/>
                  </a:lnTo>
                  <a:lnTo>
                    <a:pt x="600" y="652"/>
                  </a:lnTo>
                  <a:lnTo>
                    <a:pt x="584" y="673"/>
                  </a:lnTo>
                  <a:lnTo>
                    <a:pt x="568" y="696"/>
                  </a:lnTo>
                  <a:lnTo>
                    <a:pt x="549" y="718"/>
                  </a:lnTo>
                  <a:lnTo>
                    <a:pt x="531" y="739"/>
                  </a:lnTo>
                  <a:lnTo>
                    <a:pt x="509" y="761"/>
                  </a:lnTo>
                  <a:lnTo>
                    <a:pt x="486" y="781"/>
                  </a:lnTo>
                  <a:lnTo>
                    <a:pt x="469" y="793"/>
                  </a:lnTo>
                  <a:lnTo>
                    <a:pt x="453" y="801"/>
                  </a:lnTo>
                  <a:lnTo>
                    <a:pt x="438" y="806"/>
                  </a:lnTo>
                  <a:lnTo>
                    <a:pt x="425" y="807"/>
                  </a:lnTo>
                  <a:lnTo>
                    <a:pt x="411" y="806"/>
                  </a:lnTo>
                  <a:lnTo>
                    <a:pt x="398" y="801"/>
                  </a:lnTo>
                  <a:lnTo>
                    <a:pt x="388" y="796"/>
                  </a:lnTo>
                  <a:lnTo>
                    <a:pt x="378" y="788"/>
                  </a:lnTo>
                  <a:close/>
                  <a:moveTo>
                    <a:pt x="232" y="164"/>
                  </a:moveTo>
                  <a:lnTo>
                    <a:pt x="232" y="164"/>
                  </a:lnTo>
                  <a:lnTo>
                    <a:pt x="228" y="154"/>
                  </a:lnTo>
                  <a:lnTo>
                    <a:pt x="222" y="144"/>
                  </a:lnTo>
                  <a:lnTo>
                    <a:pt x="219" y="134"/>
                  </a:lnTo>
                  <a:lnTo>
                    <a:pt x="216" y="124"/>
                  </a:lnTo>
                  <a:lnTo>
                    <a:pt x="213" y="102"/>
                  </a:lnTo>
                  <a:lnTo>
                    <a:pt x="212" y="82"/>
                  </a:lnTo>
                  <a:lnTo>
                    <a:pt x="213" y="56"/>
                  </a:lnTo>
                  <a:lnTo>
                    <a:pt x="216" y="36"/>
                  </a:lnTo>
                  <a:lnTo>
                    <a:pt x="218" y="29"/>
                  </a:lnTo>
                  <a:lnTo>
                    <a:pt x="242" y="36"/>
                  </a:lnTo>
                  <a:lnTo>
                    <a:pt x="258" y="42"/>
                  </a:lnTo>
                  <a:lnTo>
                    <a:pt x="274" y="49"/>
                  </a:lnTo>
                  <a:lnTo>
                    <a:pt x="291" y="59"/>
                  </a:lnTo>
                  <a:lnTo>
                    <a:pt x="307" y="69"/>
                  </a:lnTo>
                  <a:lnTo>
                    <a:pt x="322" y="84"/>
                  </a:lnTo>
                  <a:lnTo>
                    <a:pt x="327" y="91"/>
                  </a:lnTo>
                  <a:lnTo>
                    <a:pt x="333" y="98"/>
                  </a:lnTo>
                  <a:lnTo>
                    <a:pt x="339" y="108"/>
                  </a:lnTo>
                  <a:lnTo>
                    <a:pt x="343" y="118"/>
                  </a:lnTo>
                  <a:lnTo>
                    <a:pt x="348" y="128"/>
                  </a:lnTo>
                  <a:lnTo>
                    <a:pt x="350" y="138"/>
                  </a:lnTo>
                  <a:lnTo>
                    <a:pt x="353" y="160"/>
                  </a:lnTo>
                  <a:lnTo>
                    <a:pt x="355" y="180"/>
                  </a:lnTo>
                  <a:lnTo>
                    <a:pt x="353" y="206"/>
                  </a:lnTo>
                  <a:lnTo>
                    <a:pt x="350" y="226"/>
                  </a:lnTo>
                  <a:lnTo>
                    <a:pt x="349" y="234"/>
                  </a:lnTo>
                  <a:lnTo>
                    <a:pt x="324" y="226"/>
                  </a:lnTo>
                  <a:lnTo>
                    <a:pt x="309" y="221"/>
                  </a:lnTo>
                  <a:lnTo>
                    <a:pt x="291" y="213"/>
                  </a:lnTo>
                  <a:lnTo>
                    <a:pt x="275" y="203"/>
                  </a:lnTo>
                  <a:lnTo>
                    <a:pt x="260" y="193"/>
                  </a:lnTo>
                  <a:lnTo>
                    <a:pt x="245" y="179"/>
                  </a:lnTo>
                  <a:lnTo>
                    <a:pt x="238" y="172"/>
                  </a:lnTo>
                  <a:lnTo>
                    <a:pt x="232" y="164"/>
                  </a:lnTo>
                  <a:close/>
                  <a:moveTo>
                    <a:pt x="384" y="65"/>
                  </a:moveTo>
                  <a:lnTo>
                    <a:pt x="392" y="74"/>
                  </a:lnTo>
                  <a:lnTo>
                    <a:pt x="399" y="68"/>
                  </a:lnTo>
                  <a:lnTo>
                    <a:pt x="408" y="61"/>
                  </a:lnTo>
                  <a:lnTo>
                    <a:pt x="424" y="50"/>
                  </a:lnTo>
                  <a:lnTo>
                    <a:pt x="443" y="43"/>
                  </a:lnTo>
                  <a:lnTo>
                    <a:pt x="460" y="37"/>
                  </a:lnTo>
                  <a:lnTo>
                    <a:pt x="477" y="35"/>
                  </a:lnTo>
                  <a:lnTo>
                    <a:pt x="495" y="32"/>
                  </a:lnTo>
                  <a:lnTo>
                    <a:pt x="521" y="30"/>
                  </a:lnTo>
                  <a:lnTo>
                    <a:pt x="519" y="56"/>
                  </a:lnTo>
                  <a:lnTo>
                    <a:pt x="518" y="74"/>
                  </a:lnTo>
                  <a:lnTo>
                    <a:pt x="513" y="91"/>
                  </a:lnTo>
                  <a:lnTo>
                    <a:pt x="508" y="108"/>
                  </a:lnTo>
                  <a:lnTo>
                    <a:pt x="500" y="127"/>
                  </a:lnTo>
                  <a:lnTo>
                    <a:pt x="490" y="143"/>
                  </a:lnTo>
                  <a:lnTo>
                    <a:pt x="485" y="151"/>
                  </a:lnTo>
                  <a:lnTo>
                    <a:pt x="477" y="159"/>
                  </a:lnTo>
                  <a:lnTo>
                    <a:pt x="467" y="167"/>
                  </a:lnTo>
                  <a:lnTo>
                    <a:pt x="456" y="176"/>
                  </a:lnTo>
                  <a:lnTo>
                    <a:pt x="444" y="182"/>
                  </a:lnTo>
                  <a:lnTo>
                    <a:pt x="431" y="187"/>
                  </a:lnTo>
                  <a:lnTo>
                    <a:pt x="418" y="192"/>
                  </a:lnTo>
                  <a:lnTo>
                    <a:pt x="407" y="196"/>
                  </a:lnTo>
                  <a:lnTo>
                    <a:pt x="382" y="200"/>
                  </a:lnTo>
                  <a:lnTo>
                    <a:pt x="382" y="193"/>
                  </a:lnTo>
                  <a:lnTo>
                    <a:pt x="381" y="190"/>
                  </a:lnTo>
                  <a:lnTo>
                    <a:pt x="381" y="180"/>
                  </a:lnTo>
                  <a:lnTo>
                    <a:pt x="381" y="163"/>
                  </a:lnTo>
                  <a:lnTo>
                    <a:pt x="379" y="146"/>
                  </a:lnTo>
                  <a:lnTo>
                    <a:pt x="375" y="127"/>
                  </a:lnTo>
                  <a:lnTo>
                    <a:pt x="369" y="108"/>
                  </a:lnTo>
                  <a:lnTo>
                    <a:pt x="379" y="91"/>
                  </a:lnTo>
                  <a:lnTo>
                    <a:pt x="385" y="82"/>
                  </a:lnTo>
                  <a:lnTo>
                    <a:pt x="392" y="74"/>
                  </a:lnTo>
                  <a:lnTo>
                    <a:pt x="384" y="65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24" name="Freeform 9"/>
            <p:cNvSpPr>
              <a:spLocks/>
            </p:cNvSpPr>
            <p:nvPr/>
          </p:nvSpPr>
          <p:spPr bwMode="auto">
            <a:xfrm>
              <a:off x="417" y="1191"/>
              <a:ext cx="54" cy="64"/>
            </a:xfrm>
            <a:custGeom>
              <a:avLst/>
              <a:gdLst>
                <a:gd name="T0" fmla="*/ 0 w 110"/>
                <a:gd name="T1" fmla="*/ 0 h 129"/>
                <a:gd name="T2" fmla="*/ 0 w 110"/>
                <a:gd name="T3" fmla="*/ 0 h 129"/>
                <a:gd name="T4" fmla="*/ 0 w 110"/>
                <a:gd name="T5" fmla="*/ 0 h 129"/>
                <a:gd name="T6" fmla="*/ 0 w 110"/>
                <a:gd name="T7" fmla="*/ 0 h 129"/>
                <a:gd name="T8" fmla="*/ 0 w 110"/>
                <a:gd name="T9" fmla="*/ 0 h 129"/>
                <a:gd name="T10" fmla="*/ 0 w 110"/>
                <a:gd name="T11" fmla="*/ 0 h 129"/>
                <a:gd name="T12" fmla="*/ 0 w 110"/>
                <a:gd name="T13" fmla="*/ 0 h 129"/>
                <a:gd name="T14" fmla="*/ 0 w 110"/>
                <a:gd name="T15" fmla="*/ 0 h 129"/>
                <a:gd name="T16" fmla="*/ 0 w 110"/>
                <a:gd name="T17" fmla="*/ 0 h 129"/>
                <a:gd name="T18" fmla="*/ 0 w 110"/>
                <a:gd name="T19" fmla="*/ 0 h 129"/>
                <a:gd name="T20" fmla="*/ 0 w 110"/>
                <a:gd name="T21" fmla="*/ 0 h 129"/>
                <a:gd name="T22" fmla="*/ 0 w 110"/>
                <a:gd name="T23" fmla="*/ 0 h 129"/>
                <a:gd name="T24" fmla="*/ 0 w 110"/>
                <a:gd name="T25" fmla="*/ 0 h 129"/>
                <a:gd name="T26" fmla="*/ 0 w 110"/>
                <a:gd name="T27" fmla="*/ 0 h 129"/>
                <a:gd name="T28" fmla="*/ 0 w 110"/>
                <a:gd name="T29" fmla="*/ 0 h 129"/>
                <a:gd name="T30" fmla="*/ 0 w 110"/>
                <a:gd name="T31" fmla="*/ 0 h 129"/>
                <a:gd name="T32" fmla="*/ 0 w 110"/>
                <a:gd name="T33" fmla="*/ 0 h 129"/>
                <a:gd name="T34" fmla="*/ 0 w 110"/>
                <a:gd name="T35" fmla="*/ 0 h 129"/>
                <a:gd name="T36" fmla="*/ 0 w 110"/>
                <a:gd name="T37" fmla="*/ 0 h 129"/>
                <a:gd name="T38" fmla="*/ 0 w 110"/>
                <a:gd name="T39" fmla="*/ 0 h 129"/>
                <a:gd name="T40" fmla="*/ 0 w 110"/>
                <a:gd name="T41" fmla="*/ 0 h 129"/>
                <a:gd name="T42" fmla="*/ 0 w 110"/>
                <a:gd name="T43" fmla="*/ 0 h 129"/>
                <a:gd name="T44" fmla="*/ 0 w 110"/>
                <a:gd name="T45" fmla="*/ 0 h 129"/>
                <a:gd name="T46" fmla="*/ 0 w 110"/>
                <a:gd name="T47" fmla="*/ 0 h 129"/>
                <a:gd name="T48" fmla="*/ 0 w 110"/>
                <a:gd name="T49" fmla="*/ 0 h 129"/>
                <a:gd name="T50" fmla="*/ 0 w 110"/>
                <a:gd name="T51" fmla="*/ 0 h 129"/>
                <a:gd name="T52" fmla="*/ 0 w 110"/>
                <a:gd name="T53" fmla="*/ 0 h 129"/>
                <a:gd name="T54" fmla="*/ 0 w 110"/>
                <a:gd name="T55" fmla="*/ 0 h 129"/>
                <a:gd name="T56" fmla="*/ 0 w 110"/>
                <a:gd name="T57" fmla="*/ 0 h 129"/>
                <a:gd name="T58" fmla="*/ 0 w 110"/>
                <a:gd name="T59" fmla="*/ 0 h 129"/>
                <a:gd name="T60" fmla="*/ 0 w 110"/>
                <a:gd name="T61" fmla="*/ 0 h 129"/>
                <a:gd name="T62" fmla="*/ 0 w 110"/>
                <a:gd name="T63" fmla="*/ 0 h 1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129"/>
                <a:gd name="T98" fmla="*/ 110 w 110"/>
                <a:gd name="T99" fmla="*/ 129 h 1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129">
                  <a:moveTo>
                    <a:pt x="14" y="28"/>
                  </a:moveTo>
                  <a:lnTo>
                    <a:pt x="14" y="28"/>
                  </a:lnTo>
                  <a:lnTo>
                    <a:pt x="16" y="28"/>
                  </a:lnTo>
                  <a:lnTo>
                    <a:pt x="20" y="28"/>
                  </a:lnTo>
                  <a:lnTo>
                    <a:pt x="30" y="28"/>
                  </a:lnTo>
                  <a:lnTo>
                    <a:pt x="43" y="31"/>
                  </a:lnTo>
                  <a:lnTo>
                    <a:pt x="49" y="35"/>
                  </a:lnTo>
                  <a:lnTo>
                    <a:pt x="56" y="38"/>
                  </a:lnTo>
                  <a:lnTo>
                    <a:pt x="62" y="44"/>
                  </a:lnTo>
                  <a:lnTo>
                    <a:pt x="68" y="51"/>
                  </a:lnTo>
                  <a:lnTo>
                    <a:pt x="75" y="65"/>
                  </a:lnTo>
                  <a:lnTo>
                    <a:pt x="79" y="77"/>
                  </a:lnTo>
                  <a:lnTo>
                    <a:pt x="82" y="88"/>
                  </a:lnTo>
                  <a:lnTo>
                    <a:pt x="82" y="97"/>
                  </a:lnTo>
                  <a:lnTo>
                    <a:pt x="81" y="108"/>
                  </a:lnTo>
                  <a:lnTo>
                    <a:pt x="81" y="110"/>
                  </a:lnTo>
                  <a:lnTo>
                    <a:pt x="81" y="111"/>
                  </a:lnTo>
                  <a:lnTo>
                    <a:pt x="79" y="116"/>
                  </a:lnTo>
                  <a:lnTo>
                    <a:pt x="81" y="121"/>
                  </a:lnTo>
                  <a:lnTo>
                    <a:pt x="85" y="126"/>
                  </a:lnTo>
                  <a:lnTo>
                    <a:pt x="89" y="127"/>
                  </a:lnTo>
                  <a:lnTo>
                    <a:pt x="94" y="129"/>
                  </a:lnTo>
                  <a:lnTo>
                    <a:pt x="98" y="127"/>
                  </a:lnTo>
                  <a:lnTo>
                    <a:pt x="101" y="126"/>
                  </a:lnTo>
                  <a:lnTo>
                    <a:pt x="104" y="123"/>
                  </a:lnTo>
                  <a:lnTo>
                    <a:pt x="107" y="119"/>
                  </a:lnTo>
                  <a:lnTo>
                    <a:pt x="108" y="113"/>
                  </a:lnTo>
                  <a:lnTo>
                    <a:pt x="110" y="97"/>
                  </a:lnTo>
                  <a:lnTo>
                    <a:pt x="108" y="84"/>
                  </a:lnTo>
                  <a:lnTo>
                    <a:pt x="105" y="70"/>
                  </a:lnTo>
                  <a:lnTo>
                    <a:pt x="100" y="54"/>
                  </a:lnTo>
                  <a:lnTo>
                    <a:pt x="91" y="36"/>
                  </a:lnTo>
                  <a:lnTo>
                    <a:pt x="82" y="26"/>
                  </a:lnTo>
                  <a:lnTo>
                    <a:pt x="72" y="18"/>
                  </a:lnTo>
                  <a:lnTo>
                    <a:pt x="62" y="10"/>
                  </a:lnTo>
                  <a:lnTo>
                    <a:pt x="52" y="6"/>
                  </a:lnTo>
                  <a:lnTo>
                    <a:pt x="43" y="3"/>
                  </a:lnTo>
                  <a:lnTo>
                    <a:pt x="33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10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20" name="Group 4"/>
          <p:cNvGrpSpPr>
            <a:grpSpLocks noChangeAspect="1"/>
          </p:cNvGrpSpPr>
          <p:nvPr/>
        </p:nvGrpSpPr>
        <p:grpSpPr bwMode="auto">
          <a:xfrm>
            <a:off x="4419600" y="4006850"/>
            <a:ext cx="417513" cy="500063"/>
            <a:chOff x="180" y="1035"/>
            <a:chExt cx="349" cy="418"/>
          </a:xfrm>
        </p:grpSpPr>
        <p:sp>
          <p:nvSpPr>
            <p:cNvPr id="216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0" y="1035"/>
              <a:ext cx="349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14" name="Freeform 5"/>
            <p:cNvSpPr>
              <a:spLocks/>
            </p:cNvSpPr>
            <p:nvPr/>
          </p:nvSpPr>
          <p:spPr bwMode="auto">
            <a:xfrm>
              <a:off x="365" y="1050"/>
              <a:ext cx="75" cy="85"/>
            </a:xfrm>
            <a:custGeom>
              <a:avLst/>
              <a:gdLst>
                <a:gd name="T0" fmla="*/ 0 w 152"/>
                <a:gd name="T1" fmla="*/ 1 h 170"/>
                <a:gd name="T2" fmla="*/ 0 w 152"/>
                <a:gd name="T3" fmla="*/ 1 h 170"/>
                <a:gd name="T4" fmla="*/ 0 w 152"/>
                <a:gd name="T5" fmla="*/ 1 h 170"/>
                <a:gd name="T6" fmla="*/ 0 w 152"/>
                <a:gd name="T7" fmla="*/ 1 h 170"/>
                <a:gd name="T8" fmla="*/ 0 w 152"/>
                <a:gd name="T9" fmla="*/ 1 h 170"/>
                <a:gd name="T10" fmla="*/ 0 w 152"/>
                <a:gd name="T11" fmla="*/ 1 h 170"/>
                <a:gd name="T12" fmla="*/ 0 w 152"/>
                <a:gd name="T13" fmla="*/ 1 h 170"/>
                <a:gd name="T14" fmla="*/ 0 w 152"/>
                <a:gd name="T15" fmla="*/ 1 h 170"/>
                <a:gd name="T16" fmla="*/ 0 w 152"/>
                <a:gd name="T17" fmla="*/ 1 h 170"/>
                <a:gd name="T18" fmla="*/ 0 w 152"/>
                <a:gd name="T19" fmla="*/ 1 h 170"/>
                <a:gd name="T20" fmla="*/ 0 w 152"/>
                <a:gd name="T21" fmla="*/ 1 h 170"/>
                <a:gd name="T22" fmla="*/ 0 w 152"/>
                <a:gd name="T23" fmla="*/ 1 h 170"/>
                <a:gd name="T24" fmla="*/ 0 w 152"/>
                <a:gd name="T25" fmla="*/ 1 h 170"/>
                <a:gd name="T26" fmla="*/ 0 w 152"/>
                <a:gd name="T27" fmla="*/ 1 h 170"/>
                <a:gd name="T28" fmla="*/ 0 w 152"/>
                <a:gd name="T29" fmla="*/ 1 h 170"/>
                <a:gd name="T30" fmla="*/ 0 w 152"/>
                <a:gd name="T31" fmla="*/ 1 h 170"/>
                <a:gd name="T32" fmla="*/ 0 w 152"/>
                <a:gd name="T33" fmla="*/ 1 h 170"/>
                <a:gd name="T34" fmla="*/ 0 w 152"/>
                <a:gd name="T35" fmla="*/ 1 h 170"/>
                <a:gd name="T36" fmla="*/ 0 w 152"/>
                <a:gd name="T37" fmla="*/ 1 h 170"/>
                <a:gd name="T38" fmla="*/ 0 w 152"/>
                <a:gd name="T39" fmla="*/ 1 h 170"/>
                <a:gd name="T40" fmla="*/ 0 w 152"/>
                <a:gd name="T41" fmla="*/ 1 h 170"/>
                <a:gd name="T42" fmla="*/ 0 w 152"/>
                <a:gd name="T43" fmla="*/ 1 h 170"/>
                <a:gd name="T44" fmla="*/ 0 w 152"/>
                <a:gd name="T45" fmla="*/ 1 h 170"/>
                <a:gd name="T46" fmla="*/ 0 w 152"/>
                <a:gd name="T47" fmla="*/ 1 h 170"/>
                <a:gd name="T48" fmla="*/ 0 w 152"/>
                <a:gd name="T49" fmla="*/ 1 h 170"/>
                <a:gd name="T50" fmla="*/ 0 w 152"/>
                <a:gd name="T51" fmla="*/ 1 h 170"/>
                <a:gd name="T52" fmla="*/ 0 w 152"/>
                <a:gd name="T53" fmla="*/ 1 h 170"/>
                <a:gd name="T54" fmla="*/ 0 w 152"/>
                <a:gd name="T55" fmla="*/ 1 h 170"/>
                <a:gd name="T56" fmla="*/ 0 w 152"/>
                <a:gd name="T57" fmla="*/ 1 h 170"/>
                <a:gd name="T58" fmla="*/ 0 w 152"/>
                <a:gd name="T59" fmla="*/ 1 h 170"/>
                <a:gd name="T60" fmla="*/ 0 w 152"/>
                <a:gd name="T61" fmla="*/ 1 h 170"/>
                <a:gd name="T62" fmla="*/ 0 w 152"/>
                <a:gd name="T63" fmla="*/ 1 h 170"/>
                <a:gd name="T64" fmla="*/ 0 w 152"/>
                <a:gd name="T65" fmla="*/ 0 h 170"/>
                <a:gd name="T66" fmla="*/ 0 w 152"/>
                <a:gd name="T67" fmla="*/ 0 h 170"/>
                <a:gd name="T68" fmla="*/ 0 w 152"/>
                <a:gd name="T69" fmla="*/ 1 h 170"/>
                <a:gd name="T70" fmla="*/ 0 w 152"/>
                <a:gd name="T71" fmla="*/ 1 h 170"/>
                <a:gd name="T72" fmla="*/ 0 w 152"/>
                <a:gd name="T73" fmla="*/ 1 h 170"/>
                <a:gd name="T74" fmla="*/ 0 w 152"/>
                <a:gd name="T75" fmla="*/ 1 h 170"/>
                <a:gd name="T76" fmla="*/ 0 w 152"/>
                <a:gd name="T77" fmla="*/ 1 h 170"/>
                <a:gd name="T78" fmla="*/ 0 w 152"/>
                <a:gd name="T79" fmla="*/ 1 h 170"/>
                <a:gd name="T80" fmla="*/ 0 w 152"/>
                <a:gd name="T81" fmla="*/ 1 h 170"/>
                <a:gd name="T82" fmla="*/ 0 w 152"/>
                <a:gd name="T83" fmla="*/ 1 h 170"/>
                <a:gd name="T84" fmla="*/ 0 w 152"/>
                <a:gd name="T85" fmla="*/ 1 h 170"/>
                <a:gd name="T86" fmla="*/ 0 w 152"/>
                <a:gd name="T87" fmla="*/ 1 h 170"/>
                <a:gd name="T88" fmla="*/ 0 w 152"/>
                <a:gd name="T89" fmla="*/ 1 h 1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"/>
                <a:gd name="T136" fmla="*/ 0 h 170"/>
                <a:gd name="T137" fmla="*/ 152 w 152"/>
                <a:gd name="T138" fmla="*/ 170 h 1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" h="170">
                  <a:moveTo>
                    <a:pt x="23" y="44"/>
                  </a:moveTo>
                  <a:lnTo>
                    <a:pt x="23" y="44"/>
                  </a:lnTo>
                  <a:lnTo>
                    <a:pt x="16" y="52"/>
                  </a:lnTo>
                  <a:lnTo>
                    <a:pt x="10" y="61"/>
                  </a:lnTo>
                  <a:lnTo>
                    <a:pt x="0" y="78"/>
                  </a:lnTo>
                  <a:lnTo>
                    <a:pt x="6" y="97"/>
                  </a:lnTo>
                  <a:lnTo>
                    <a:pt x="10" y="116"/>
                  </a:lnTo>
                  <a:lnTo>
                    <a:pt x="12" y="133"/>
                  </a:lnTo>
                  <a:lnTo>
                    <a:pt x="12" y="150"/>
                  </a:lnTo>
                  <a:lnTo>
                    <a:pt x="12" y="160"/>
                  </a:lnTo>
                  <a:lnTo>
                    <a:pt x="13" y="163"/>
                  </a:lnTo>
                  <a:lnTo>
                    <a:pt x="13" y="170"/>
                  </a:lnTo>
                  <a:lnTo>
                    <a:pt x="38" y="166"/>
                  </a:lnTo>
                  <a:lnTo>
                    <a:pt x="49" y="162"/>
                  </a:lnTo>
                  <a:lnTo>
                    <a:pt x="62" y="157"/>
                  </a:lnTo>
                  <a:lnTo>
                    <a:pt x="75" y="152"/>
                  </a:lnTo>
                  <a:lnTo>
                    <a:pt x="87" y="146"/>
                  </a:lnTo>
                  <a:lnTo>
                    <a:pt x="98" y="137"/>
                  </a:lnTo>
                  <a:lnTo>
                    <a:pt x="108" y="129"/>
                  </a:lnTo>
                  <a:lnTo>
                    <a:pt x="116" y="121"/>
                  </a:lnTo>
                  <a:lnTo>
                    <a:pt x="121" y="113"/>
                  </a:lnTo>
                  <a:lnTo>
                    <a:pt x="131" y="97"/>
                  </a:lnTo>
                  <a:lnTo>
                    <a:pt x="139" y="78"/>
                  </a:lnTo>
                  <a:lnTo>
                    <a:pt x="144" y="61"/>
                  </a:lnTo>
                  <a:lnTo>
                    <a:pt x="149" y="44"/>
                  </a:lnTo>
                  <a:lnTo>
                    <a:pt x="150" y="26"/>
                  </a:lnTo>
                  <a:lnTo>
                    <a:pt x="152" y="0"/>
                  </a:lnTo>
                  <a:lnTo>
                    <a:pt x="126" y="2"/>
                  </a:lnTo>
                  <a:lnTo>
                    <a:pt x="108" y="5"/>
                  </a:lnTo>
                  <a:lnTo>
                    <a:pt x="91" y="7"/>
                  </a:lnTo>
                  <a:lnTo>
                    <a:pt x="74" y="13"/>
                  </a:lnTo>
                  <a:lnTo>
                    <a:pt x="55" y="20"/>
                  </a:lnTo>
                  <a:lnTo>
                    <a:pt x="39" y="31"/>
                  </a:lnTo>
                  <a:lnTo>
                    <a:pt x="30" y="38"/>
                  </a:lnTo>
                  <a:lnTo>
                    <a:pt x="23" y="44"/>
                  </a:lnTo>
                  <a:lnTo>
                    <a:pt x="15" y="35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15" name="Freeform 6"/>
            <p:cNvSpPr>
              <a:spLocks/>
            </p:cNvSpPr>
            <p:nvPr/>
          </p:nvSpPr>
          <p:spPr bwMode="auto">
            <a:xfrm>
              <a:off x="286" y="1049"/>
              <a:ext cx="71" cy="103"/>
            </a:xfrm>
            <a:custGeom>
              <a:avLst/>
              <a:gdLst>
                <a:gd name="T0" fmla="*/ 0 w 143"/>
                <a:gd name="T1" fmla="*/ 1 h 205"/>
                <a:gd name="T2" fmla="*/ 0 w 143"/>
                <a:gd name="T3" fmla="*/ 1 h 205"/>
                <a:gd name="T4" fmla="*/ 0 w 143"/>
                <a:gd name="T5" fmla="*/ 1 h 205"/>
                <a:gd name="T6" fmla="*/ 0 w 143"/>
                <a:gd name="T7" fmla="*/ 1 h 205"/>
                <a:gd name="T8" fmla="*/ 0 w 143"/>
                <a:gd name="T9" fmla="*/ 1 h 205"/>
                <a:gd name="T10" fmla="*/ 0 w 143"/>
                <a:gd name="T11" fmla="*/ 1 h 205"/>
                <a:gd name="T12" fmla="*/ 0 w 143"/>
                <a:gd name="T13" fmla="*/ 1 h 205"/>
                <a:gd name="T14" fmla="*/ 0 w 143"/>
                <a:gd name="T15" fmla="*/ 1 h 205"/>
                <a:gd name="T16" fmla="*/ 0 w 143"/>
                <a:gd name="T17" fmla="*/ 1 h 205"/>
                <a:gd name="T18" fmla="*/ 0 w 143"/>
                <a:gd name="T19" fmla="*/ 1 h 205"/>
                <a:gd name="T20" fmla="*/ 0 w 143"/>
                <a:gd name="T21" fmla="*/ 1 h 205"/>
                <a:gd name="T22" fmla="*/ 0 w 143"/>
                <a:gd name="T23" fmla="*/ 1 h 205"/>
                <a:gd name="T24" fmla="*/ 0 w 143"/>
                <a:gd name="T25" fmla="*/ 1 h 205"/>
                <a:gd name="T26" fmla="*/ 0 w 143"/>
                <a:gd name="T27" fmla="*/ 1 h 205"/>
                <a:gd name="T28" fmla="*/ 0 w 143"/>
                <a:gd name="T29" fmla="*/ 1 h 205"/>
                <a:gd name="T30" fmla="*/ 0 w 143"/>
                <a:gd name="T31" fmla="*/ 1 h 205"/>
                <a:gd name="T32" fmla="*/ 0 w 143"/>
                <a:gd name="T33" fmla="*/ 1 h 205"/>
                <a:gd name="T34" fmla="*/ 0 w 143"/>
                <a:gd name="T35" fmla="*/ 1 h 205"/>
                <a:gd name="T36" fmla="*/ 0 w 143"/>
                <a:gd name="T37" fmla="*/ 1 h 205"/>
                <a:gd name="T38" fmla="*/ 0 w 143"/>
                <a:gd name="T39" fmla="*/ 0 h 205"/>
                <a:gd name="T40" fmla="*/ 0 w 143"/>
                <a:gd name="T41" fmla="*/ 0 h 205"/>
                <a:gd name="T42" fmla="*/ 0 w 143"/>
                <a:gd name="T43" fmla="*/ 1 h 205"/>
                <a:gd name="T44" fmla="*/ 0 w 143"/>
                <a:gd name="T45" fmla="*/ 1 h 205"/>
                <a:gd name="T46" fmla="*/ 0 w 143"/>
                <a:gd name="T47" fmla="*/ 1 h 205"/>
                <a:gd name="T48" fmla="*/ 0 w 143"/>
                <a:gd name="T49" fmla="*/ 1 h 205"/>
                <a:gd name="T50" fmla="*/ 0 w 143"/>
                <a:gd name="T51" fmla="*/ 1 h 205"/>
                <a:gd name="T52" fmla="*/ 0 w 143"/>
                <a:gd name="T53" fmla="*/ 1 h 205"/>
                <a:gd name="T54" fmla="*/ 0 w 143"/>
                <a:gd name="T55" fmla="*/ 1 h 205"/>
                <a:gd name="T56" fmla="*/ 0 w 143"/>
                <a:gd name="T57" fmla="*/ 1 h 205"/>
                <a:gd name="T58" fmla="*/ 0 w 143"/>
                <a:gd name="T59" fmla="*/ 1 h 205"/>
                <a:gd name="T60" fmla="*/ 0 w 143"/>
                <a:gd name="T61" fmla="*/ 1 h 205"/>
                <a:gd name="T62" fmla="*/ 0 w 143"/>
                <a:gd name="T63" fmla="*/ 1 h 205"/>
                <a:gd name="T64" fmla="*/ 0 w 143"/>
                <a:gd name="T65" fmla="*/ 1 h 205"/>
                <a:gd name="T66" fmla="*/ 0 w 143"/>
                <a:gd name="T67" fmla="*/ 1 h 205"/>
                <a:gd name="T68" fmla="*/ 0 w 143"/>
                <a:gd name="T69" fmla="*/ 1 h 205"/>
                <a:gd name="T70" fmla="*/ 0 w 143"/>
                <a:gd name="T71" fmla="*/ 1 h 205"/>
                <a:gd name="T72" fmla="*/ 0 w 143"/>
                <a:gd name="T73" fmla="*/ 1 h 205"/>
                <a:gd name="T74" fmla="*/ 0 w 143"/>
                <a:gd name="T75" fmla="*/ 1 h 205"/>
                <a:gd name="T76" fmla="*/ 0 w 143"/>
                <a:gd name="T77" fmla="*/ 1 h 205"/>
                <a:gd name="T78" fmla="*/ 0 w 143"/>
                <a:gd name="T79" fmla="*/ 1 h 205"/>
                <a:gd name="T80" fmla="*/ 0 w 143"/>
                <a:gd name="T81" fmla="*/ 1 h 205"/>
                <a:gd name="T82" fmla="*/ 0 w 143"/>
                <a:gd name="T83" fmla="*/ 1 h 205"/>
                <a:gd name="T84" fmla="*/ 0 w 143"/>
                <a:gd name="T85" fmla="*/ 1 h 205"/>
                <a:gd name="T86" fmla="*/ 0 w 143"/>
                <a:gd name="T87" fmla="*/ 1 h 2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3"/>
                <a:gd name="T133" fmla="*/ 0 h 205"/>
                <a:gd name="T134" fmla="*/ 143 w 143"/>
                <a:gd name="T135" fmla="*/ 205 h 2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3" h="205">
                  <a:moveTo>
                    <a:pt x="138" y="197"/>
                  </a:moveTo>
                  <a:lnTo>
                    <a:pt x="138" y="197"/>
                  </a:lnTo>
                  <a:lnTo>
                    <a:pt x="141" y="177"/>
                  </a:lnTo>
                  <a:lnTo>
                    <a:pt x="143" y="151"/>
                  </a:lnTo>
                  <a:lnTo>
                    <a:pt x="141" y="131"/>
                  </a:lnTo>
                  <a:lnTo>
                    <a:pt x="138" y="109"/>
                  </a:lnTo>
                  <a:lnTo>
                    <a:pt x="136" y="99"/>
                  </a:lnTo>
                  <a:lnTo>
                    <a:pt x="131" y="89"/>
                  </a:lnTo>
                  <a:lnTo>
                    <a:pt x="127" y="79"/>
                  </a:lnTo>
                  <a:lnTo>
                    <a:pt x="121" y="69"/>
                  </a:lnTo>
                  <a:lnTo>
                    <a:pt x="115" y="62"/>
                  </a:lnTo>
                  <a:lnTo>
                    <a:pt x="110" y="55"/>
                  </a:lnTo>
                  <a:lnTo>
                    <a:pt x="95" y="40"/>
                  </a:lnTo>
                  <a:lnTo>
                    <a:pt x="79" y="30"/>
                  </a:lnTo>
                  <a:lnTo>
                    <a:pt x="62" y="20"/>
                  </a:lnTo>
                  <a:lnTo>
                    <a:pt x="46" y="13"/>
                  </a:lnTo>
                  <a:lnTo>
                    <a:pt x="30" y="7"/>
                  </a:lnTo>
                  <a:lnTo>
                    <a:pt x="6" y="0"/>
                  </a:lnTo>
                  <a:lnTo>
                    <a:pt x="4" y="7"/>
                  </a:lnTo>
                  <a:lnTo>
                    <a:pt x="1" y="27"/>
                  </a:lnTo>
                  <a:lnTo>
                    <a:pt x="0" y="53"/>
                  </a:lnTo>
                  <a:lnTo>
                    <a:pt x="1" y="73"/>
                  </a:lnTo>
                  <a:lnTo>
                    <a:pt x="4" y="95"/>
                  </a:lnTo>
                  <a:lnTo>
                    <a:pt x="7" y="105"/>
                  </a:lnTo>
                  <a:lnTo>
                    <a:pt x="10" y="115"/>
                  </a:lnTo>
                  <a:lnTo>
                    <a:pt x="16" y="125"/>
                  </a:lnTo>
                  <a:lnTo>
                    <a:pt x="20" y="135"/>
                  </a:lnTo>
                  <a:lnTo>
                    <a:pt x="26" y="143"/>
                  </a:lnTo>
                  <a:lnTo>
                    <a:pt x="33" y="150"/>
                  </a:lnTo>
                  <a:lnTo>
                    <a:pt x="48" y="164"/>
                  </a:lnTo>
                  <a:lnTo>
                    <a:pt x="63" y="174"/>
                  </a:lnTo>
                  <a:lnTo>
                    <a:pt x="79" y="184"/>
                  </a:lnTo>
                  <a:lnTo>
                    <a:pt x="97" y="192"/>
                  </a:lnTo>
                  <a:lnTo>
                    <a:pt x="112" y="197"/>
                  </a:lnTo>
                  <a:lnTo>
                    <a:pt x="137" y="205"/>
                  </a:lnTo>
                  <a:lnTo>
                    <a:pt x="138" y="197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16" name="Freeform 7"/>
            <p:cNvSpPr>
              <a:spLocks noEditPoints="1"/>
            </p:cNvSpPr>
            <p:nvPr/>
          </p:nvSpPr>
          <p:spPr bwMode="auto">
            <a:xfrm>
              <a:off x="194" y="1158"/>
              <a:ext cx="322" cy="281"/>
            </a:xfrm>
            <a:custGeom>
              <a:avLst/>
              <a:gdLst>
                <a:gd name="T0" fmla="*/ 0 w 645"/>
                <a:gd name="T1" fmla="*/ 0 h 564"/>
                <a:gd name="T2" fmla="*/ 0 w 645"/>
                <a:gd name="T3" fmla="*/ 0 h 564"/>
                <a:gd name="T4" fmla="*/ 0 w 645"/>
                <a:gd name="T5" fmla="*/ 0 h 564"/>
                <a:gd name="T6" fmla="*/ 0 w 645"/>
                <a:gd name="T7" fmla="*/ 0 h 564"/>
                <a:gd name="T8" fmla="*/ 0 w 645"/>
                <a:gd name="T9" fmla="*/ 0 h 564"/>
                <a:gd name="T10" fmla="*/ 0 w 645"/>
                <a:gd name="T11" fmla="*/ 0 h 564"/>
                <a:gd name="T12" fmla="*/ 0 w 645"/>
                <a:gd name="T13" fmla="*/ 0 h 564"/>
                <a:gd name="T14" fmla="*/ 0 w 645"/>
                <a:gd name="T15" fmla="*/ 0 h 564"/>
                <a:gd name="T16" fmla="*/ 0 w 645"/>
                <a:gd name="T17" fmla="*/ 0 h 564"/>
                <a:gd name="T18" fmla="*/ 0 w 645"/>
                <a:gd name="T19" fmla="*/ 0 h 564"/>
                <a:gd name="T20" fmla="*/ 0 w 645"/>
                <a:gd name="T21" fmla="*/ 0 h 564"/>
                <a:gd name="T22" fmla="*/ 0 w 645"/>
                <a:gd name="T23" fmla="*/ 0 h 564"/>
                <a:gd name="T24" fmla="*/ 0 w 645"/>
                <a:gd name="T25" fmla="*/ 0 h 564"/>
                <a:gd name="T26" fmla="*/ 0 w 645"/>
                <a:gd name="T27" fmla="*/ 0 h 564"/>
                <a:gd name="T28" fmla="*/ 0 w 645"/>
                <a:gd name="T29" fmla="*/ 0 h 564"/>
                <a:gd name="T30" fmla="*/ 0 w 645"/>
                <a:gd name="T31" fmla="*/ 0 h 564"/>
                <a:gd name="T32" fmla="*/ 0 w 645"/>
                <a:gd name="T33" fmla="*/ 0 h 564"/>
                <a:gd name="T34" fmla="*/ 0 w 645"/>
                <a:gd name="T35" fmla="*/ 0 h 564"/>
                <a:gd name="T36" fmla="*/ 0 w 645"/>
                <a:gd name="T37" fmla="*/ 0 h 564"/>
                <a:gd name="T38" fmla="*/ 0 w 645"/>
                <a:gd name="T39" fmla="*/ 0 h 564"/>
                <a:gd name="T40" fmla="*/ 0 w 645"/>
                <a:gd name="T41" fmla="*/ 0 h 564"/>
                <a:gd name="T42" fmla="*/ 0 w 645"/>
                <a:gd name="T43" fmla="*/ 0 h 564"/>
                <a:gd name="T44" fmla="*/ 0 w 645"/>
                <a:gd name="T45" fmla="*/ 0 h 564"/>
                <a:gd name="T46" fmla="*/ 0 w 645"/>
                <a:gd name="T47" fmla="*/ 0 h 564"/>
                <a:gd name="T48" fmla="*/ 0 w 645"/>
                <a:gd name="T49" fmla="*/ 0 h 564"/>
                <a:gd name="T50" fmla="*/ 0 w 645"/>
                <a:gd name="T51" fmla="*/ 0 h 564"/>
                <a:gd name="T52" fmla="*/ 0 w 645"/>
                <a:gd name="T53" fmla="*/ 0 h 564"/>
                <a:gd name="T54" fmla="*/ 0 w 645"/>
                <a:gd name="T55" fmla="*/ 0 h 564"/>
                <a:gd name="T56" fmla="*/ 0 w 645"/>
                <a:gd name="T57" fmla="*/ 0 h 564"/>
                <a:gd name="T58" fmla="*/ 0 w 645"/>
                <a:gd name="T59" fmla="*/ 0 h 564"/>
                <a:gd name="T60" fmla="*/ 0 w 645"/>
                <a:gd name="T61" fmla="*/ 0 h 564"/>
                <a:gd name="T62" fmla="*/ 0 w 645"/>
                <a:gd name="T63" fmla="*/ 0 h 564"/>
                <a:gd name="T64" fmla="*/ 0 w 645"/>
                <a:gd name="T65" fmla="*/ 0 h 564"/>
                <a:gd name="T66" fmla="*/ 0 w 645"/>
                <a:gd name="T67" fmla="*/ 0 h 564"/>
                <a:gd name="T68" fmla="*/ 0 w 645"/>
                <a:gd name="T69" fmla="*/ 0 h 564"/>
                <a:gd name="T70" fmla="*/ 0 w 645"/>
                <a:gd name="T71" fmla="*/ 0 h 564"/>
                <a:gd name="T72" fmla="*/ 0 w 645"/>
                <a:gd name="T73" fmla="*/ 0 h 564"/>
                <a:gd name="T74" fmla="*/ 0 w 645"/>
                <a:gd name="T75" fmla="*/ 0 h 564"/>
                <a:gd name="T76" fmla="*/ 0 w 645"/>
                <a:gd name="T77" fmla="*/ 0 h 564"/>
                <a:gd name="T78" fmla="*/ 0 w 645"/>
                <a:gd name="T79" fmla="*/ 0 h 564"/>
                <a:gd name="T80" fmla="*/ 0 w 645"/>
                <a:gd name="T81" fmla="*/ 0 h 564"/>
                <a:gd name="T82" fmla="*/ 0 w 645"/>
                <a:gd name="T83" fmla="*/ 0 h 564"/>
                <a:gd name="T84" fmla="*/ 0 w 645"/>
                <a:gd name="T85" fmla="*/ 0 h 564"/>
                <a:gd name="T86" fmla="*/ 0 w 645"/>
                <a:gd name="T87" fmla="*/ 0 h 564"/>
                <a:gd name="T88" fmla="*/ 0 w 645"/>
                <a:gd name="T89" fmla="*/ 0 h 564"/>
                <a:gd name="T90" fmla="*/ 0 w 645"/>
                <a:gd name="T91" fmla="*/ 0 h 564"/>
                <a:gd name="T92" fmla="*/ 0 w 645"/>
                <a:gd name="T93" fmla="*/ 0 h 564"/>
                <a:gd name="T94" fmla="*/ 0 w 645"/>
                <a:gd name="T95" fmla="*/ 0 h 564"/>
                <a:gd name="T96" fmla="*/ 0 w 645"/>
                <a:gd name="T97" fmla="*/ 0 h 564"/>
                <a:gd name="T98" fmla="*/ 0 w 645"/>
                <a:gd name="T99" fmla="*/ 0 h 564"/>
                <a:gd name="T100" fmla="*/ 0 w 645"/>
                <a:gd name="T101" fmla="*/ 0 h 5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5"/>
                <a:gd name="T154" fmla="*/ 0 h 564"/>
                <a:gd name="T155" fmla="*/ 645 w 645"/>
                <a:gd name="T156" fmla="*/ 564 h 5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5" h="564">
                  <a:moveTo>
                    <a:pt x="645" y="182"/>
                  </a:moveTo>
                  <a:lnTo>
                    <a:pt x="645" y="182"/>
                  </a:lnTo>
                  <a:lnTo>
                    <a:pt x="644" y="163"/>
                  </a:lnTo>
                  <a:lnTo>
                    <a:pt x="642" y="144"/>
                  </a:lnTo>
                  <a:lnTo>
                    <a:pt x="639" y="127"/>
                  </a:lnTo>
                  <a:lnTo>
                    <a:pt x="635" y="111"/>
                  </a:lnTo>
                  <a:lnTo>
                    <a:pt x="629" y="95"/>
                  </a:lnTo>
                  <a:lnTo>
                    <a:pt x="623" y="81"/>
                  </a:lnTo>
                  <a:lnTo>
                    <a:pt x="615" y="68"/>
                  </a:lnTo>
                  <a:lnTo>
                    <a:pt x="606" y="55"/>
                  </a:lnTo>
                  <a:lnTo>
                    <a:pt x="595" y="40"/>
                  </a:lnTo>
                  <a:lnTo>
                    <a:pt x="582" y="29"/>
                  </a:lnTo>
                  <a:lnTo>
                    <a:pt x="570" y="19"/>
                  </a:lnTo>
                  <a:lnTo>
                    <a:pt x="557" y="12"/>
                  </a:lnTo>
                  <a:lnTo>
                    <a:pt x="544" y="6"/>
                  </a:lnTo>
                  <a:lnTo>
                    <a:pt x="533" y="3"/>
                  </a:lnTo>
                  <a:lnTo>
                    <a:pt x="521" y="1"/>
                  </a:lnTo>
                  <a:lnTo>
                    <a:pt x="508" y="0"/>
                  </a:lnTo>
                  <a:lnTo>
                    <a:pt x="498" y="0"/>
                  </a:lnTo>
                  <a:lnTo>
                    <a:pt x="488" y="1"/>
                  </a:lnTo>
                  <a:lnTo>
                    <a:pt x="466" y="7"/>
                  </a:lnTo>
                  <a:lnTo>
                    <a:pt x="446" y="14"/>
                  </a:lnTo>
                  <a:lnTo>
                    <a:pt x="427" y="23"/>
                  </a:lnTo>
                  <a:lnTo>
                    <a:pt x="409" y="33"/>
                  </a:lnTo>
                  <a:lnTo>
                    <a:pt x="390" y="45"/>
                  </a:lnTo>
                  <a:lnTo>
                    <a:pt x="358" y="63"/>
                  </a:lnTo>
                  <a:lnTo>
                    <a:pt x="341" y="74"/>
                  </a:lnTo>
                  <a:lnTo>
                    <a:pt x="332" y="76"/>
                  </a:lnTo>
                  <a:lnTo>
                    <a:pt x="322" y="78"/>
                  </a:lnTo>
                  <a:lnTo>
                    <a:pt x="313" y="76"/>
                  </a:lnTo>
                  <a:lnTo>
                    <a:pt x="303" y="74"/>
                  </a:lnTo>
                  <a:lnTo>
                    <a:pt x="286" y="63"/>
                  </a:lnTo>
                  <a:lnTo>
                    <a:pt x="241" y="38"/>
                  </a:lnTo>
                  <a:lnTo>
                    <a:pt x="217" y="23"/>
                  </a:lnTo>
                  <a:lnTo>
                    <a:pt x="191" y="12"/>
                  </a:lnTo>
                  <a:lnTo>
                    <a:pt x="176" y="7"/>
                  </a:lnTo>
                  <a:lnTo>
                    <a:pt x="163" y="3"/>
                  </a:lnTo>
                  <a:lnTo>
                    <a:pt x="149" y="1"/>
                  </a:lnTo>
                  <a:lnTo>
                    <a:pt x="135" y="0"/>
                  </a:lnTo>
                  <a:lnTo>
                    <a:pt x="123" y="0"/>
                  </a:lnTo>
                  <a:lnTo>
                    <a:pt x="111" y="3"/>
                  </a:lnTo>
                  <a:lnTo>
                    <a:pt x="100" y="6"/>
                  </a:lnTo>
                  <a:lnTo>
                    <a:pt x="88" y="10"/>
                  </a:lnTo>
                  <a:lnTo>
                    <a:pt x="77" y="16"/>
                  </a:lnTo>
                  <a:lnTo>
                    <a:pt x="65" y="25"/>
                  </a:lnTo>
                  <a:lnTo>
                    <a:pt x="54" y="35"/>
                  </a:lnTo>
                  <a:lnTo>
                    <a:pt x="42" y="46"/>
                  </a:lnTo>
                  <a:lnTo>
                    <a:pt x="32" y="59"/>
                  </a:lnTo>
                  <a:lnTo>
                    <a:pt x="23" y="74"/>
                  </a:lnTo>
                  <a:lnTo>
                    <a:pt x="16" y="88"/>
                  </a:lnTo>
                  <a:lnTo>
                    <a:pt x="10" y="104"/>
                  </a:lnTo>
                  <a:lnTo>
                    <a:pt x="6" y="121"/>
                  </a:lnTo>
                  <a:lnTo>
                    <a:pt x="3" y="138"/>
                  </a:lnTo>
                  <a:lnTo>
                    <a:pt x="0" y="157"/>
                  </a:lnTo>
                  <a:lnTo>
                    <a:pt x="0" y="176"/>
                  </a:lnTo>
                  <a:lnTo>
                    <a:pt x="0" y="199"/>
                  </a:lnTo>
                  <a:lnTo>
                    <a:pt x="3" y="223"/>
                  </a:lnTo>
                  <a:lnTo>
                    <a:pt x="8" y="249"/>
                  </a:lnTo>
                  <a:lnTo>
                    <a:pt x="13" y="274"/>
                  </a:lnTo>
                  <a:lnTo>
                    <a:pt x="21" y="300"/>
                  </a:lnTo>
                  <a:lnTo>
                    <a:pt x="29" y="324"/>
                  </a:lnTo>
                  <a:lnTo>
                    <a:pt x="39" y="349"/>
                  </a:lnTo>
                  <a:lnTo>
                    <a:pt x="49" y="373"/>
                  </a:lnTo>
                  <a:lnTo>
                    <a:pt x="60" y="396"/>
                  </a:lnTo>
                  <a:lnTo>
                    <a:pt x="73" y="419"/>
                  </a:lnTo>
                  <a:lnTo>
                    <a:pt x="84" y="441"/>
                  </a:lnTo>
                  <a:lnTo>
                    <a:pt x="97" y="461"/>
                  </a:lnTo>
                  <a:lnTo>
                    <a:pt x="110" y="480"/>
                  </a:lnTo>
                  <a:lnTo>
                    <a:pt x="123" y="497"/>
                  </a:lnTo>
                  <a:lnTo>
                    <a:pt x="136" y="513"/>
                  </a:lnTo>
                  <a:lnTo>
                    <a:pt x="149" y="526"/>
                  </a:lnTo>
                  <a:lnTo>
                    <a:pt x="160" y="536"/>
                  </a:lnTo>
                  <a:lnTo>
                    <a:pt x="171" y="545"/>
                  </a:lnTo>
                  <a:lnTo>
                    <a:pt x="182" y="551"/>
                  </a:lnTo>
                  <a:lnTo>
                    <a:pt x="192" y="556"/>
                  </a:lnTo>
                  <a:lnTo>
                    <a:pt x="201" y="559"/>
                  </a:lnTo>
                  <a:lnTo>
                    <a:pt x="211" y="562"/>
                  </a:lnTo>
                  <a:lnTo>
                    <a:pt x="220" y="564"/>
                  </a:lnTo>
                  <a:lnTo>
                    <a:pt x="228" y="564"/>
                  </a:lnTo>
                  <a:lnTo>
                    <a:pt x="243" y="562"/>
                  </a:lnTo>
                  <a:lnTo>
                    <a:pt x="257" y="559"/>
                  </a:lnTo>
                  <a:lnTo>
                    <a:pt x="270" y="554"/>
                  </a:lnTo>
                  <a:lnTo>
                    <a:pt x="282" y="548"/>
                  </a:lnTo>
                  <a:lnTo>
                    <a:pt x="292" y="541"/>
                  </a:lnTo>
                  <a:lnTo>
                    <a:pt x="299" y="533"/>
                  </a:lnTo>
                  <a:lnTo>
                    <a:pt x="309" y="523"/>
                  </a:lnTo>
                  <a:lnTo>
                    <a:pt x="310" y="522"/>
                  </a:lnTo>
                  <a:lnTo>
                    <a:pt x="316" y="519"/>
                  </a:lnTo>
                  <a:lnTo>
                    <a:pt x="322" y="517"/>
                  </a:lnTo>
                  <a:lnTo>
                    <a:pt x="328" y="519"/>
                  </a:lnTo>
                  <a:lnTo>
                    <a:pt x="332" y="523"/>
                  </a:lnTo>
                  <a:lnTo>
                    <a:pt x="334" y="525"/>
                  </a:lnTo>
                  <a:lnTo>
                    <a:pt x="336" y="529"/>
                  </a:lnTo>
                  <a:lnTo>
                    <a:pt x="342" y="535"/>
                  </a:lnTo>
                  <a:lnTo>
                    <a:pt x="351" y="543"/>
                  </a:lnTo>
                  <a:lnTo>
                    <a:pt x="361" y="551"/>
                  </a:lnTo>
                  <a:lnTo>
                    <a:pt x="371" y="556"/>
                  </a:lnTo>
                  <a:lnTo>
                    <a:pt x="384" y="561"/>
                  </a:lnTo>
                  <a:lnTo>
                    <a:pt x="398" y="562"/>
                  </a:lnTo>
                  <a:lnTo>
                    <a:pt x="411" y="561"/>
                  </a:lnTo>
                  <a:lnTo>
                    <a:pt x="426" y="556"/>
                  </a:lnTo>
                  <a:lnTo>
                    <a:pt x="442" y="548"/>
                  </a:lnTo>
                  <a:lnTo>
                    <a:pt x="459" y="536"/>
                  </a:lnTo>
                  <a:lnTo>
                    <a:pt x="482" y="516"/>
                  </a:lnTo>
                  <a:lnTo>
                    <a:pt x="504" y="494"/>
                  </a:lnTo>
                  <a:lnTo>
                    <a:pt x="522" y="473"/>
                  </a:lnTo>
                  <a:lnTo>
                    <a:pt x="541" y="451"/>
                  </a:lnTo>
                  <a:lnTo>
                    <a:pt x="557" y="428"/>
                  </a:lnTo>
                  <a:lnTo>
                    <a:pt x="573" y="407"/>
                  </a:lnTo>
                  <a:lnTo>
                    <a:pt x="586" y="383"/>
                  </a:lnTo>
                  <a:lnTo>
                    <a:pt x="599" y="360"/>
                  </a:lnTo>
                  <a:lnTo>
                    <a:pt x="609" y="337"/>
                  </a:lnTo>
                  <a:lnTo>
                    <a:pt x="619" y="314"/>
                  </a:lnTo>
                  <a:lnTo>
                    <a:pt x="626" y="291"/>
                  </a:lnTo>
                  <a:lnTo>
                    <a:pt x="634" y="268"/>
                  </a:lnTo>
                  <a:lnTo>
                    <a:pt x="638" y="245"/>
                  </a:lnTo>
                  <a:lnTo>
                    <a:pt x="642" y="223"/>
                  </a:lnTo>
                  <a:lnTo>
                    <a:pt x="644" y="202"/>
                  </a:lnTo>
                  <a:lnTo>
                    <a:pt x="645" y="182"/>
                  </a:lnTo>
                  <a:close/>
                  <a:moveTo>
                    <a:pt x="446" y="82"/>
                  </a:moveTo>
                  <a:lnTo>
                    <a:pt x="446" y="82"/>
                  </a:lnTo>
                  <a:lnTo>
                    <a:pt x="446" y="76"/>
                  </a:lnTo>
                  <a:lnTo>
                    <a:pt x="449" y="72"/>
                  </a:lnTo>
                  <a:lnTo>
                    <a:pt x="452" y="68"/>
                  </a:lnTo>
                  <a:lnTo>
                    <a:pt x="458" y="66"/>
                  </a:lnTo>
                  <a:lnTo>
                    <a:pt x="466" y="66"/>
                  </a:lnTo>
                  <a:lnTo>
                    <a:pt x="479" y="68"/>
                  </a:lnTo>
                  <a:lnTo>
                    <a:pt x="489" y="69"/>
                  </a:lnTo>
                  <a:lnTo>
                    <a:pt x="498" y="72"/>
                  </a:lnTo>
                  <a:lnTo>
                    <a:pt x="508" y="76"/>
                  </a:lnTo>
                  <a:lnTo>
                    <a:pt x="518" y="84"/>
                  </a:lnTo>
                  <a:lnTo>
                    <a:pt x="528" y="92"/>
                  </a:lnTo>
                  <a:lnTo>
                    <a:pt x="537" y="102"/>
                  </a:lnTo>
                  <a:lnTo>
                    <a:pt x="546" y="120"/>
                  </a:lnTo>
                  <a:lnTo>
                    <a:pt x="551" y="136"/>
                  </a:lnTo>
                  <a:lnTo>
                    <a:pt x="554" y="150"/>
                  </a:lnTo>
                  <a:lnTo>
                    <a:pt x="556" y="163"/>
                  </a:lnTo>
                  <a:lnTo>
                    <a:pt x="554" y="179"/>
                  </a:lnTo>
                  <a:lnTo>
                    <a:pt x="553" y="185"/>
                  </a:lnTo>
                  <a:lnTo>
                    <a:pt x="550" y="189"/>
                  </a:lnTo>
                  <a:lnTo>
                    <a:pt x="547" y="192"/>
                  </a:lnTo>
                  <a:lnTo>
                    <a:pt x="544" y="193"/>
                  </a:lnTo>
                  <a:lnTo>
                    <a:pt x="540" y="195"/>
                  </a:lnTo>
                  <a:lnTo>
                    <a:pt x="535" y="193"/>
                  </a:lnTo>
                  <a:lnTo>
                    <a:pt x="531" y="192"/>
                  </a:lnTo>
                  <a:lnTo>
                    <a:pt x="527" y="187"/>
                  </a:lnTo>
                  <a:lnTo>
                    <a:pt x="525" y="182"/>
                  </a:lnTo>
                  <a:lnTo>
                    <a:pt x="527" y="177"/>
                  </a:lnTo>
                  <a:lnTo>
                    <a:pt x="527" y="176"/>
                  </a:lnTo>
                  <a:lnTo>
                    <a:pt x="527" y="174"/>
                  </a:lnTo>
                  <a:lnTo>
                    <a:pt x="528" y="163"/>
                  </a:lnTo>
                  <a:lnTo>
                    <a:pt x="528" y="154"/>
                  </a:lnTo>
                  <a:lnTo>
                    <a:pt x="525" y="143"/>
                  </a:lnTo>
                  <a:lnTo>
                    <a:pt x="521" y="131"/>
                  </a:lnTo>
                  <a:lnTo>
                    <a:pt x="514" y="117"/>
                  </a:lnTo>
                  <a:lnTo>
                    <a:pt x="508" y="110"/>
                  </a:lnTo>
                  <a:lnTo>
                    <a:pt x="502" y="104"/>
                  </a:lnTo>
                  <a:lnTo>
                    <a:pt x="495" y="101"/>
                  </a:lnTo>
                  <a:lnTo>
                    <a:pt x="489" y="97"/>
                  </a:lnTo>
                  <a:lnTo>
                    <a:pt x="476" y="94"/>
                  </a:lnTo>
                  <a:lnTo>
                    <a:pt x="466" y="94"/>
                  </a:lnTo>
                  <a:lnTo>
                    <a:pt x="462" y="94"/>
                  </a:lnTo>
                  <a:lnTo>
                    <a:pt x="460" y="94"/>
                  </a:lnTo>
                  <a:lnTo>
                    <a:pt x="456" y="92"/>
                  </a:lnTo>
                  <a:lnTo>
                    <a:pt x="450" y="91"/>
                  </a:lnTo>
                  <a:lnTo>
                    <a:pt x="447" y="87"/>
                  </a:lnTo>
                  <a:lnTo>
                    <a:pt x="446" y="8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17" name="Freeform 8"/>
            <p:cNvSpPr>
              <a:spLocks noEditPoints="1"/>
            </p:cNvSpPr>
            <p:nvPr/>
          </p:nvSpPr>
          <p:spPr bwMode="auto">
            <a:xfrm>
              <a:off x="180" y="1035"/>
              <a:ext cx="349" cy="418"/>
            </a:xfrm>
            <a:custGeom>
              <a:avLst/>
              <a:gdLst>
                <a:gd name="T0" fmla="*/ 1 w 698"/>
                <a:gd name="T1" fmla="*/ 1 h 836"/>
                <a:gd name="T2" fmla="*/ 1 w 698"/>
                <a:gd name="T3" fmla="*/ 1 h 836"/>
                <a:gd name="T4" fmla="*/ 1 w 698"/>
                <a:gd name="T5" fmla="*/ 1 h 836"/>
                <a:gd name="T6" fmla="*/ 1 w 698"/>
                <a:gd name="T7" fmla="*/ 1 h 836"/>
                <a:gd name="T8" fmla="*/ 1 w 698"/>
                <a:gd name="T9" fmla="*/ 1 h 836"/>
                <a:gd name="T10" fmla="*/ 1 w 698"/>
                <a:gd name="T11" fmla="*/ 1 h 836"/>
                <a:gd name="T12" fmla="*/ 1 w 698"/>
                <a:gd name="T13" fmla="*/ 1 h 836"/>
                <a:gd name="T14" fmla="*/ 1 w 698"/>
                <a:gd name="T15" fmla="*/ 1 h 836"/>
                <a:gd name="T16" fmla="*/ 1 w 698"/>
                <a:gd name="T17" fmla="*/ 1 h 836"/>
                <a:gd name="T18" fmla="*/ 1 w 698"/>
                <a:gd name="T19" fmla="*/ 1 h 836"/>
                <a:gd name="T20" fmla="*/ 1 w 698"/>
                <a:gd name="T21" fmla="*/ 1 h 836"/>
                <a:gd name="T22" fmla="*/ 1 w 698"/>
                <a:gd name="T23" fmla="*/ 1 h 836"/>
                <a:gd name="T24" fmla="*/ 1 w 698"/>
                <a:gd name="T25" fmla="*/ 1 h 836"/>
                <a:gd name="T26" fmla="*/ 1 w 698"/>
                <a:gd name="T27" fmla="*/ 1 h 836"/>
                <a:gd name="T28" fmla="*/ 1 w 698"/>
                <a:gd name="T29" fmla="*/ 1 h 836"/>
                <a:gd name="T30" fmla="*/ 1 w 698"/>
                <a:gd name="T31" fmla="*/ 1 h 836"/>
                <a:gd name="T32" fmla="*/ 0 w 698"/>
                <a:gd name="T33" fmla="*/ 1 h 836"/>
                <a:gd name="T34" fmla="*/ 1 w 698"/>
                <a:gd name="T35" fmla="*/ 1 h 836"/>
                <a:gd name="T36" fmla="*/ 1 w 698"/>
                <a:gd name="T37" fmla="*/ 1 h 836"/>
                <a:gd name="T38" fmla="*/ 1 w 698"/>
                <a:gd name="T39" fmla="*/ 1 h 836"/>
                <a:gd name="T40" fmla="*/ 1 w 698"/>
                <a:gd name="T41" fmla="*/ 1 h 836"/>
                <a:gd name="T42" fmla="*/ 1 w 698"/>
                <a:gd name="T43" fmla="*/ 1 h 836"/>
                <a:gd name="T44" fmla="*/ 1 w 698"/>
                <a:gd name="T45" fmla="*/ 1 h 836"/>
                <a:gd name="T46" fmla="*/ 1 w 698"/>
                <a:gd name="T47" fmla="*/ 1 h 836"/>
                <a:gd name="T48" fmla="*/ 1 w 698"/>
                <a:gd name="T49" fmla="*/ 1 h 836"/>
                <a:gd name="T50" fmla="*/ 1 w 698"/>
                <a:gd name="T51" fmla="*/ 1 h 836"/>
                <a:gd name="T52" fmla="*/ 1 w 698"/>
                <a:gd name="T53" fmla="*/ 1 h 836"/>
                <a:gd name="T54" fmla="*/ 1 w 698"/>
                <a:gd name="T55" fmla="*/ 1 h 836"/>
                <a:gd name="T56" fmla="*/ 1 w 698"/>
                <a:gd name="T57" fmla="*/ 1 h 836"/>
                <a:gd name="T58" fmla="*/ 1 w 698"/>
                <a:gd name="T59" fmla="*/ 1 h 836"/>
                <a:gd name="T60" fmla="*/ 1 w 698"/>
                <a:gd name="T61" fmla="*/ 1 h 836"/>
                <a:gd name="T62" fmla="*/ 1 w 698"/>
                <a:gd name="T63" fmla="*/ 1 h 836"/>
                <a:gd name="T64" fmla="*/ 1 w 698"/>
                <a:gd name="T65" fmla="*/ 1 h 836"/>
                <a:gd name="T66" fmla="*/ 1 w 698"/>
                <a:gd name="T67" fmla="*/ 1 h 836"/>
                <a:gd name="T68" fmla="*/ 1 w 698"/>
                <a:gd name="T69" fmla="*/ 1 h 836"/>
                <a:gd name="T70" fmla="*/ 1 w 698"/>
                <a:gd name="T71" fmla="*/ 1 h 836"/>
                <a:gd name="T72" fmla="*/ 1 w 698"/>
                <a:gd name="T73" fmla="*/ 1 h 836"/>
                <a:gd name="T74" fmla="*/ 1 w 698"/>
                <a:gd name="T75" fmla="*/ 1 h 836"/>
                <a:gd name="T76" fmla="*/ 1 w 698"/>
                <a:gd name="T77" fmla="*/ 1 h 836"/>
                <a:gd name="T78" fmla="*/ 1 w 698"/>
                <a:gd name="T79" fmla="*/ 1 h 836"/>
                <a:gd name="T80" fmla="*/ 1 w 698"/>
                <a:gd name="T81" fmla="*/ 1 h 836"/>
                <a:gd name="T82" fmla="*/ 1 w 698"/>
                <a:gd name="T83" fmla="*/ 1 h 836"/>
                <a:gd name="T84" fmla="*/ 1 w 698"/>
                <a:gd name="T85" fmla="*/ 1 h 836"/>
                <a:gd name="T86" fmla="*/ 1 w 698"/>
                <a:gd name="T87" fmla="*/ 1 h 836"/>
                <a:gd name="T88" fmla="*/ 1 w 698"/>
                <a:gd name="T89" fmla="*/ 1 h 836"/>
                <a:gd name="T90" fmla="*/ 1 w 698"/>
                <a:gd name="T91" fmla="*/ 1 h 836"/>
                <a:gd name="T92" fmla="*/ 1 w 698"/>
                <a:gd name="T93" fmla="*/ 1 h 836"/>
                <a:gd name="T94" fmla="*/ 1 w 698"/>
                <a:gd name="T95" fmla="*/ 1 h 836"/>
                <a:gd name="T96" fmla="*/ 1 w 698"/>
                <a:gd name="T97" fmla="*/ 1 h 836"/>
                <a:gd name="T98" fmla="*/ 1 w 698"/>
                <a:gd name="T99" fmla="*/ 1 h 836"/>
                <a:gd name="T100" fmla="*/ 1 w 698"/>
                <a:gd name="T101" fmla="*/ 1 h 836"/>
                <a:gd name="T102" fmla="*/ 1 w 698"/>
                <a:gd name="T103" fmla="*/ 1 h 836"/>
                <a:gd name="T104" fmla="*/ 1 w 698"/>
                <a:gd name="T105" fmla="*/ 1 h 836"/>
                <a:gd name="T106" fmla="*/ 1 w 698"/>
                <a:gd name="T107" fmla="*/ 1 h 836"/>
                <a:gd name="T108" fmla="*/ 1 w 698"/>
                <a:gd name="T109" fmla="*/ 1 h 836"/>
                <a:gd name="T110" fmla="*/ 1 w 698"/>
                <a:gd name="T111" fmla="*/ 1 h 8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8"/>
                <a:gd name="T169" fmla="*/ 0 h 836"/>
                <a:gd name="T170" fmla="*/ 698 w 698"/>
                <a:gd name="T171" fmla="*/ 836 h 8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8" h="836">
                  <a:moveTo>
                    <a:pt x="655" y="283"/>
                  </a:moveTo>
                  <a:lnTo>
                    <a:pt x="655" y="283"/>
                  </a:lnTo>
                  <a:lnTo>
                    <a:pt x="640" y="267"/>
                  </a:lnTo>
                  <a:lnTo>
                    <a:pt x="626" y="254"/>
                  </a:lnTo>
                  <a:lnTo>
                    <a:pt x="611" y="242"/>
                  </a:lnTo>
                  <a:lnTo>
                    <a:pt x="596" y="234"/>
                  </a:lnTo>
                  <a:lnTo>
                    <a:pt x="581" y="226"/>
                  </a:lnTo>
                  <a:lnTo>
                    <a:pt x="565" y="222"/>
                  </a:lnTo>
                  <a:lnTo>
                    <a:pt x="551" y="219"/>
                  </a:lnTo>
                  <a:lnTo>
                    <a:pt x="535" y="218"/>
                  </a:lnTo>
                  <a:lnTo>
                    <a:pt x="518" y="219"/>
                  </a:lnTo>
                  <a:lnTo>
                    <a:pt x="502" y="222"/>
                  </a:lnTo>
                  <a:lnTo>
                    <a:pt x="486" y="226"/>
                  </a:lnTo>
                  <a:lnTo>
                    <a:pt x="470" y="231"/>
                  </a:lnTo>
                  <a:lnTo>
                    <a:pt x="456" y="238"/>
                  </a:lnTo>
                  <a:lnTo>
                    <a:pt x="441" y="245"/>
                  </a:lnTo>
                  <a:lnTo>
                    <a:pt x="415" y="259"/>
                  </a:lnTo>
                  <a:lnTo>
                    <a:pt x="374" y="284"/>
                  </a:lnTo>
                  <a:lnTo>
                    <a:pt x="379" y="257"/>
                  </a:lnTo>
                  <a:lnTo>
                    <a:pt x="382" y="226"/>
                  </a:lnTo>
                  <a:lnTo>
                    <a:pt x="410" y="222"/>
                  </a:lnTo>
                  <a:lnTo>
                    <a:pt x="424" y="219"/>
                  </a:lnTo>
                  <a:lnTo>
                    <a:pt x="438" y="213"/>
                  </a:lnTo>
                  <a:lnTo>
                    <a:pt x="454" y="208"/>
                  </a:lnTo>
                  <a:lnTo>
                    <a:pt x="469" y="199"/>
                  </a:lnTo>
                  <a:lnTo>
                    <a:pt x="483" y="189"/>
                  </a:lnTo>
                  <a:lnTo>
                    <a:pt x="496" y="177"/>
                  </a:lnTo>
                  <a:lnTo>
                    <a:pt x="505" y="169"/>
                  </a:lnTo>
                  <a:lnTo>
                    <a:pt x="512" y="159"/>
                  </a:lnTo>
                  <a:lnTo>
                    <a:pt x="519" y="148"/>
                  </a:lnTo>
                  <a:lnTo>
                    <a:pt x="525" y="138"/>
                  </a:lnTo>
                  <a:lnTo>
                    <a:pt x="534" y="118"/>
                  </a:lnTo>
                  <a:lnTo>
                    <a:pt x="539" y="97"/>
                  </a:lnTo>
                  <a:lnTo>
                    <a:pt x="544" y="78"/>
                  </a:lnTo>
                  <a:lnTo>
                    <a:pt x="547" y="59"/>
                  </a:lnTo>
                  <a:lnTo>
                    <a:pt x="548" y="30"/>
                  </a:lnTo>
                  <a:lnTo>
                    <a:pt x="547" y="16"/>
                  </a:lnTo>
                  <a:lnTo>
                    <a:pt x="545" y="12"/>
                  </a:lnTo>
                  <a:lnTo>
                    <a:pt x="544" y="7"/>
                  </a:lnTo>
                  <a:lnTo>
                    <a:pt x="539" y="4"/>
                  </a:lnTo>
                  <a:lnTo>
                    <a:pt x="535" y="4"/>
                  </a:lnTo>
                  <a:lnTo>
                    <a:pt x="522" y="3"/>
                  </a:lnTo>
                  <a:lnTo>
                    <a:pt x="493" y="4"/>
                  </a:lnTo>
                  <a:lnTo>
                    <a:pt x="474" y="7"/>
                  </a:lnTo>
                  <a:lnTo>
                    <a:pt x="454" y="12"/>
                  </a:lnTo>
                  <a:lnTo>
                    <a:pt x="434" y="17"/>
                  </a:lnTo>
                  <a:lnTo>
                    <a:pt x="412" y="27"/>
                  </a:lnTo>
                  <a:lnTo>
                    <a:pt x="402" y="33"/>
                  </a:lnTo>
                  <a:lnTo>
                    <a:pt x="392" y="39"/>
                  </a:lnTo>
                  <a:lnTo>
                    <a:pt x="382" y="46"/>
                  </a:lnTo>
                  <a:lnTo>
                    <a:pt x="374" y="55"/>
                  </a:lnTo>
                  <a:lnTo>
                    <a:pt x="362" y="68"/>
                  </a:lnTo>
                  <a:lnTo>
                    <a:pt x="353" y="81"/>
                  </a:lnTo>
                  <a:lnTo>
                    <a:pt x="345" y="69"/>
                  </a:lnTo>
                  <a:lnTo>
                    <a:pt x="335" y="58"/>
                  </a:lnTo>
                  <a:lnTo>
                    <a:pt x="323" y="48"/>
                  </a:lnTo>
                  <a:lnTo>
                    <a:pt x="312" y="40"/>
                  </a:lnTo>
                  <a:lnTo>
                    <a:pt x="300" y="32"/>
                  </a:lnTo>
                  <a:lnTo>
                    <a:pt x="288" y="26"/>
                  </a:lnTo>
                  <a:lnTo>
                    <a:pt x="265" y="16"/>
                  </a:lnTo>
                  <a:lnTo>
                    <a:pt x="244" y="9"/>
                  </a:lnTo>
                  <a:lnTo>
                    <a:pt x="226" y="4"/>
                  </a:lnTo>
                  <a:lnTo>
                    <a:pt x="209" y="0"/>
                  </a:lnTo>
                  <a:lnTo>
                    <a:pt x="205" y="1"/>
                  </a:lnTo>
                  <a:lnTo>
                    <a:pt x="200" y="3"/>
                  </a:lnTo>
                  <a:lnTo>
                    <a:pt x="196" y="6"/>
                  </a:lnTo>
                  <a:lnTo>
                    <a:pt x="195" y="10"/>
                  </a:lnTo>
                  <a:lnTo>
                    <a:pt x="189" y="32"/>
                  </a:lnTo>
                  <a:lnTo>
                    <a:pt x="186" y="53"/>
                  </a:lnTo>
                  <a:lnTo>
                    <a:pt x="185" y="82"/>
                  </a:lnTo>
                  <a:lnTo>
                    <a:pt x="186" y="105"/>
                  </a:lnTo>
                  <a:lnTo>
                    <a:pt x="190" y="130"/>
                  </a:lnTo>
                  <a:lnTo>
                    <a:pt x="193" y="141"/>
                  </a:lnTo>
                  <a:lnTo>
                    <a:pt x="198" y="154"/>
                  </a:lnTo>
                  <a:lnTo>
                    <a:pt x="203" y="166"/>
                  </a:lnTo>
                  <a:lnTo>
                    <a:pt x="211" y="179"/>
                  </a:lnTo>
                  <a:lnTo>
                    <a:pt x="219" y="192"/>
                  </a:lnTo>
                  <a:lnTo>
                    <a:pt x="229" y="202"/>
                  </a:lnTo>
                  <a:lnTo>
                    <a:pt x="241" y="212"/>
                  </a:lnTo>
                  <a:lnTo>
                    <a:pt x="252" y="222"/>
                  </a:lnTo>
                  <a:lnTo>
                    <a:pt x="265" y="229"/>
                  </a:lnTo>
                  <a:lnTo>
                    <a:pt x="277" y="236"/>
                  </a:lnTo>
                  <a:lnTo>
                    <a:pt x="301" y="246"/>
                  </a:lnTo>
                  <a:lnTo>
                    <a:pt x="317" y="252"/>
                  </a:lnTo>
                  <a:lnTo>
                    <a:pt x="330" y="257"/>
                  </a:lnTo>
                  <a:lnTo>
                    <a:pt x="350" y="261"/>
                  </a:lnTo>
                  <a:lnTo>
                    <a:pt x="345" y="295"/>
                  </a:lnTo>
                  <a:lnTo>
                    <a:pt x="336" y="291"/>
                  </a:lnTo>
                  <a:lnTo>
                    <a:pt x="326" y="285"/>
                  </a:lnTo>
                  <a:lnTo>
                    <a:pt x="294" y="267"/>
                  </a:lnTo>
                  <a:lnTo>
                    <a:pt x="275" y="255"/>
                  </a:lnTo>
                  <a:lnTo>
                    <a:pt x="255" y="244"/>
                  </a:lnTo>
                  <a:lnTo>
                    <a:pt x="234" y="234"/>
                  </a:lnTo>
                  <a:lnTo>
                    <a:pt x="211" y="226"/>
                  </a:lnTo>
                  <a:lnTo>
                    <a:pt x="187" y="221"/>
                  </a:lnTo>
                  <a:lnTo>
                    <a:pt x="175" y="219"/>
                  </a:lnTo>
                  <a:lnTo>
                    <a:pt x="162" y="218"/>
                  </a:lnTo>
                  <a:lnTo>
                    <a:pt x="147" y="219"/>
                  </a:lnTo>
                  <a:lnTo>
                    <a:pt x="133" y="221"/>
                  </a:lnTo>
                  <a:lnTo>
                    <a:pt x="120" y="225"/>
                  </a:lnTo>
                  <a:lnTo>
                    <a:pt x="105" y="231"/>
                  </a:lnTo>
                  <a:lnTo>
                    <a:pt x="91" y="238"/>
                  </a:lnTo>
                  <a:lnTo>
                    <a:pt x="76" y="248"/>
                  </a:lnTo>
                  <a:lnTo>
                    <a:pt x="63" y="259"/>
                  </a:lnTo>
                  <a:lnTo>
                    <a:pt x="49" y="272"/>
                  </a:lnTo>
                  <a:lnTo>
                    <a:pt x="37" y="288"/>
                  </a:lnTo>
                  <a:lnTo>
                    <a:pt x="27" y="306"/>
                  </a:lnTo>
                  <a:lnTo>
                    <a:pt x="19" y="323"/>
                  </a:lnTo>
                  <a:lnTo>
                    <a:pt x="12" y="342"/>
                  </a:lnTo>
                  <a:lnTo>
                    <a:pt x="7" y="360"/>
                  </a:lnTo>
                  <a:lnTo>
                    <a:pt x="3" y="379"/>
                  </a:lnTo>
                  <a:lnTo>
                    <a:pt x="1" y="399"/>
                  </a:lnTo>
                  <a:lnTo>
                    <a:pt x="0" y="421"/>
                  </a:lnTo>
                  <a:lnTo>
                    <a:pt x="1" y="447"/>
                  </a:lnTo>
                  <a:lnTo>
                    <a:pt x="4" y="473"/>
                  </a:lnTo>
                  <a:lnTo>
                    <a:pt x="9" y="499"/>
                  </a:lnTo>
                  <a:lnTo>
                    <a:pt x="14" y="526"/>
                  </a:lnTo>
                  <a:lnTo>
                    <a:pt x="22" y="552"/>
                  </a:lnTo>
                  <a:lnTo>
                    <a:pt x="30" y="578"/>
                  </a:lnTo>
                  <a:lnTo>
                    <a:pt x="40" y="604"/>
                  </a:lnTo>
                  <a:lnTo>
                    <a:pt x="52" y="630"/>
                  </a:lnTo>
                  <a:lnTo>
                    <a:pt x="63" y="654"/>
                  </a:lnTo>
                  <a:lnTo>
                    <a:pt x="75" y="677"/>
                  </a:lnTo>
                  <a:lnTo>
                    <a:pt x="88" y="701"/>
                  </a:lnTo>
                  <a:lnTo>
                    <a:pt x="102" y="721"/>
                  </a:lnTo>
                  <a:lnTo>
                    <a:pt x="115" y="741"/>
                  </a:lnTo>
                  <a:lnTo>
                    <a:pt x="130" y="760"/>
                  </a:lnTo>
                  <a:lnTo>
                    <a:pt x="143" y="775"/>
                  </a:lnTo>
                  <a:lnTo>
                    <a:pt x="157" y="790"/>
                  </a:lnTo>
                  <a:lnTo>
                    <a:pt x="170" y="801"/>
                  </a:lnTo>
                  <a:lnTo>
                    <a:pt x="183" y="811"/>
                  </a:lnTo>
                  <a:lnTo>
                    <a:pt x="195" y="819"/>
                  </a:lnTo>
                  <a:lnTo>
                    <a:pt x="208" y="826"/>
                  </a:lnTo>
                  <a:lnTo>
                    <a:pt x="219" y="830"/>
                  </a:lnTo>
                  <a:lnTo>
                    <a:pt x="232" y="833"/>
                  </a:lnTo>
                  <a:lnTo>
                    <a:pt x="244" y="836"/>
                  </a:lnTo>
                  <a:lnTo>
                    <a:pt x="255" y="836"/>
                  </a:lnTo>
                  <a:lnTo>
                    <a:pt x="271" y="835"/>
                  </a:lnTo>
                  <a:lnTo>
                    <a:pt x="286" y="832"/>
                  </a:lnTo>
                  <a:lnTo>
                    <a:pt x="300" y="827"/>
                  </a:lnTo>
                  <a:lnTo>
                    <a:pt x="312" y="822"/>
                  </a:lnTo>
                  <a:lnTo>
                    <a:pt x="323" y="816"/>
                  </a:lnTo>
                  <a:lnTo>
                    <a:pt x="332" y="809"/>
                  </a:lnTo>
                  <a:lnTo>
                    <a:pt x="348" y="796"/>
                  </a:lnTo>
                  <a:lnTo>
                    <a:pt x="361" y="809"/>
                  </a:lnTo>
                  <a:lnTo>
                    <a:pt x="372" y="817"/>
                  </a:lnTo>
                  <a:lnTo>
                    <a:pt x="388" y="826"/>
                  </a:lnTo>
                  <a:lnTo>
                    <a:pt x="397" y="829"/>
                  </a:lnTo>
                  <a:lnTo>
                    <a:pt x="405" y="832"/>
                  </a:lnTo>
                  <a:lnTo>
                    <a:pt x="415" y="833"/>
                  </a:lnTo>
                  <a:lnTo>
                    <a:pt x="425" y="835"/>
                  </a:lnTo>
                  <a:lnTo>
                    <a:pt x="434" y="833"/>
                  </a:lnTo>
                  <a:lnTo>
                    <a:pt x="444" y="832"/>
                  </a:lnTo>
                  <a:lnTo>
                    <a:pt x="453" y="830"/>
                  </a:lnTo>
                  <a:lnTo>
                    <a:pt x="463" y="826"/>
                  </a:lnTo>
                  <a:lnTo>
                    <a:pt x="473" y="822"/>
                  </a:lnTo>
                  <a:lnTo>
                    <a:pt x="483" y="816"/>
                  </a:lnTo>
                  <a:lnTo>
                    <a:pt x="493" y="809"/>
                  </a:lnTo>
                  <a:lnTo>
                    <a:pt x="503" y="801"/>
                  </a:lnTo>
                  <a:lnTo>
                    <a:pt x="528" y="780"/>
                  </a:lnTo>
                  <a:lnTo>
                    <a:pt x="549" y="758"/>
                  </a:lnTo>
                  <a:lnTo>
                    <a:pt x="570" y="735"/>
                  </a:lnTo>
                  <a:lnTo>
                    <a:pt x="588" y="712"/>
                  </a:lnTo>
                  <a:lnTo>
                    <a:pt x="607" y="689"/>
                  </a:lnTo>
                  <a:lnTo>
                    <a:pt x="623" y="666"/>
                  </a:lnTo>
                  <a:lnTo>
                    <a:pt x="637" y="641"/>
                  </a:lnTo>
                  <a:lnTo>
                    <a:pt x="650" y="617"/>
                  </a:lnTo>
                  <a:lnTo>
                    <a:pt x="661" y="592"/>
                  </a:lnTo>
                  <a:lnTo>
                    <a:pt x="671" y="568"/>
                  </a:lnTo>
                  <a:lnTo>
                    <a:pt x="679" y="543"/>
                  </a:lnTo>
                  <a:lnTo>
                    <a:pt x="686" y="519"/>
                  </a:lnTo>
                  <a:lnTo>
                    <a:pt x="691" y="496"/>
                  </a:lnTo>
                  <a:lnTo>
                    <a:pt x="695" y="473"/>
                  </a:lnTo>
                  <a:lnTo>
                    <a:pt x="698" y="450"/>
                  </a:lnTo>
                  <a:lnTo>
                    <a:pt x="698" y="427"/>
                  </a:lnTo>
                  <a:lnTo>
                    <a:pt x="698" y="406"/>
                  </a:lnTo>
                  <a:lnTo>
                    <a:pt x="695" y="386"/>
                  </a:lnTo>
                  <a:lnTo>
                    <a:pt x="692" y="366"/>
                  </a:lnTo>
                  <a:lnTo>
                    <a:pt x="688" y="347"/>
                  </a:lnTo>
                  <a:lnTo>
                    <a:pt x="682" y="330"/>
                  </a:lnTo>
                  <a:lnTo>
                    <a:pt x="673" y="314"/>
                  </a:lnTo>
                  <a:lnTo>
                    <a:pt x="665" y="298"/>
                  </a:lnTo>
                  <a:lnTo>
                    <a:pt x="655" y="283"/>
                  </a:lnTo>
                  <a:close/>
                  <a:moveTo>
                    <a:pt x="378" y="788"/>
                  </a:moveTo>
                  <a:lnTo>
                    <a:pt x="378" y="788"/>
                  </a:lnTo>
                  <a:lnTo>
                    <a:pt x="369" y="780"/>
                  </a:lnTo>
                  <a:lnTo>
                    <a:pt x="363" y="774"/>
                  </a:lnTo>
                  <a:lnTo>
                    <a:pt x="361" y="770"/>
                  </a:lnTo>
                  <a:lnTo>
                    <a:pt x="359" y="768"/>
                  </a:lnTo>
                  <a:lnTo>
                    <a:pt x="355" y="764"/>
                  </a:lnTo>
                  <a:lnTo>
                    <a:pt x="349" y="762"/>
                  </a:lnTo>
                  <a:lnTo>
                    <a:pt x="343" y="764"/>
                  </a:lnTo>
                  <a:lnTo>
                    <a:pt x="337" y="767"/>
                  </a:lnTo>
                  <a:lnTo>
                    <a:pt x="336" y="768"/>
                  </a:lnTo>
                  <a:lnTo>
                    <a:pt x="326" y="778"/>
                  </a:lnTo>
                  <a:lnTo>
                    <a:pt x="319" y="786"/>
                  </a:lnTo>
                  <a:lnTo>
                    <a:pt x="309" y="793"/>
                  </a:lnTo>
                  <a:lnTo>
                    <a:pt x="297" y="799"/>
                  </a:lnTo>
                  <a:lnTo>
                    <a:pt x="284" y="804"/>
                  </a:lnTo>
                  <a:lnTo>
                    <a:pt x="270" y="807"/>
                  </a:lnTo>
                  <a:lnTo>
                    <a:pt x="255" y="809"/>
                  </a:lnTo>
                  <a:lnTo>
                    <a:pt x="247" y="809"/>
                  </a:lnTo>
                  <a:lnTo>
                    <a:pt x="238" y="807"/>
                  </a:lnTo>
                  <a:lnTo>
                    <a:pt x="228" y="804"/>
                  </a:lnTo>
                  <a:lnTo>
                    <a:pt x="219" y="801"/>
                  </a:lnTo>
                  <a:lnTo>
                    <a:pt x="209" y="796"/>
                  </a:lnTo>
                  <a:lnTo>
                    <a:pt x="198" y="790"/>
                  </a:lnTo>
                  <a:lnTo>
                    <a:pt x="187" y="781"/>
                  </a:lnTo>
                  <a:lnTo>
                    <a:pt x="176" y="771"/>
                  </a:lnTo>
                  <a:lnTo>
                    <a:pt x="163" y="758"/>
                  </a:lnTo>
                  <a:lnTo>
                    <a:pt x="150" y="742"/>
                  </a:lnTo>
                  <a:lnTo>
                    <a:pt x="137" y="725"/>
                  </a:lnTo>
                  <a:lnTo>
                    <a:pt x="124" y="706"/>
                  </a:lnTo>
                  <a:lnTo>
                    <a:pt x="111" y="686"/>
                  </a:lnTo>
                  <a:lnTo>
                    <a:pt x="100" y="664"/>
                  </a:lnTo>
                  <a:lnTo>
                    <a:pt x="87" y="641"/>
                  </a:lnTo>
                  <a:lnTo>
                    <a:pt x="76" y="618"/>
                  </a:lnTo>
                  <a:lnTo>
                    <a:pt x="66" y="594"/>
                  </a:lnTo>
                  <a:lnTo>
                    <a:pt x="56" y="569"/>
                  </a:lnTo>
                  <a:lnTo>
                    <a:pt x="48" y="545"/>
                  </a:lnTo>
                  <a:lnTo>
                    <a:pt x="40" y="519"/>
                  </a:lnTo>
                  <a:lnTo>
                    <a:pt x="35" y="494"/>
                  </a:lnTo>
                  <a:lnTo>
                    <a:pt x="30" y="468"/>
                  </a:lnTo>
                  <a:lnTo>
                    <a:pt x="27" y="444"/>
                  </a:lnTo>
                  <a:lnTo>
                    <a:pt x="27" y="421"/>
                  </a:lnTo>
                  <a:lnTo>
                    <a:pt x="27" y="402"/>
                  </a:lnTo>
                  <a:lnTo>
                    <a:pt x="30" y="383"/>
                  </a:lnTo>
                  <a:lnTo>
                    <a:pt x="33" y="366"/>
                  </a:lnTo>
                  <a:lnTo>
                    <a:pt x="37" y="349"/>
                  </a:lnTo>
                  <a:lnTo>
                    <a:pt x="43" y="333"/>
                  </a:lnTo>
                  <a:lnTo>
                    <a:pt x="50" y="319"/>
                  </a:lnTo>
                  <a:lnTo>
                    <a:pt x="59" y="304"/>
                  </a:lnTo>
                  <a:lnTo>
                    <a:pt x="69" y="291"/>
                  </a:lnTo>
                  <a:lnTo>
                    <a:pt x="81" y="280"/>
                  </a:lnTo>
                  <a:lnTo>
                    <a:pt x="92" y="270"/>
                  </a:lnTo>
                  <a:lnTo>
                    <a:pt x="104" y="261"/>
                  </a:lnTo>
                  <a:lnTo>
                    <a:pt x="115" y="255"/>
                  </a:lnTo>
                  <a:lnTo>
                    <a:pt x="127" y="251"/>
                  </a:lnTo>
                  <a:lnTo>
                    <a:pt x="138" y="248"/>
                  </a:lnTo>
                  <a:lnTo>
                    <a:pt x="150" y="245"/>
                  </a:lnTo>
                  <a:lnTo>
                    <a:pt x="162" y="245"/>
                  </a:lnTo>
                  <a:lnTo>
                    <a:pt x="176" y="246"/>
                  </a:lnTo>
                  <a:lnTo>
                    <a:pt x="190" y="248"/>
                  </a:lnTo>
                  <a:lnTo>
                    <a:pt x="203" y="252"/>
                  </a:lnTo>
                  <a:lnTo>
                    <a:pt x="218" y="257"/>
                  </a:lnTo>
                  <a:lnTo>
                    <a:pt x="244" y="268"/>
                  </a:lnTo>
                  <a:lnTo>
                    <a:pt x="268" y="283"/>
                  </a:lnTo>
                  <a:lnTo>
                    <a:pt x="313" y="308"/>
                  </a:lnTo>
                  <a:lnTo>
                    <a:pt x="330" y="319"/>
                  </a:lnTo>
                  <a:lnTo>
                    <a:pt x="340" y="321"/>
                  </a:lnTo>
                  <a:lnTo>
                    <a:pt x="349" y="323"/>
                  </a:lnTo>
                  <a:lnTo>
                    <a:pt x="359" y="321"/>
                  </a:lnTo>
                  <a:lnTo>
                    <a:pt x="368" y="319"/>
                  </a:lnTo>
                  <a:lnTo>
                    <a:pt x="385" y="308"/>
                  </a:lnTo>
                  <a:lnTo>
                    <a:pt x="417" y="290"/>
                  </a:lnTo>
                  <a:lnTo>
                    <a:pt x="436" y="278"/>
                  </a:lnTo>
                  <a:lnTo>
                    <a:pt x="454" y="268"/>
                  </a:lnTo>
                  <a:lnTo>
                    <a:pt x="473" y="259"/>
                  </a:lnTo>
                  <a:lnTo>
                    <a:pt x="493" y="252"/>
                  </a:lnTo>
                  <a:lnTo>
                    <a:pt x="515" y="246"/>
                  </a:lnTo>
                  <a:lnTo>
                    <a:pt x="525" y="245"/>
                  </a:lnTo>
                  <a:lnTo>
                    <a:pt x="535" y="245"/>
                  </a:lnTo>
                  <a:lnTo>
                    <a:pt x="548" y="246"/>
                  </a:lnTo>
                  <a:lnTo>
                    <a:pt x="560" y="248"/>
                  </a:lnTo>
                  <a:lnTo>
                    <a:pt x="571" y="251"/>
                  </a:lnTo>
                  <a:lnTo>
                    <a:pt x="584" y="257"/>
                  </a:lnTo>
                  <a:lnTo>
                    <a:pt x="597" y="264"/>
                  </a:lnTo>
                  <a:lnTo>
                    <a:pt x="609" y="274"/>
                  </a:lnTo>
                  <a:lnTo>
                    <a:pt x="622" y="285"/>
                  </a:lnTo>
                  <a:lnTo>
                    <a:pt x="633" y="300"/>
                  </a:lnTo>
                  <a:lnTo>
                    <a:pt x="642" y="313"/>
                  </a:lnTo>
                  <a:lnTo>
                    <a:pt x="650" y="326"/>
                  </a:lnTo>
                  <a:lnTo>
                    <a:pt x="656" y="340"/>
                  </a:lnTo>
                  <a:lnTo>
                    <a:pt x="662" y="356"/>
                  </a:lnTo>
                  <a:lnTo>
                    <a:pt x="666" y="372"/>
                  </a:lnTo>
                  <a:lnTo>
                    <a:pt x="669" y="389"/>
                  </a:lnTo>
                  <a:lnTo>
                    <a:pt x="671" y="408"/>
                  </a:lnTo>
                  <a:lnTo>
                    <a:pt x="672" y="427"/>
                  </a:lnTo>
                  <a:lnTo>
                    <a:pt x="671" y="447"/>
                  </a:lnTo>
                  <a:lnTo>
                    <a:pt x="669" y="468"/>
                  </a:lnTo>
                  <a:lnTo>
                    <a:pt x="665" y="490"/>
                  </a:lnTo>
                  <a:lnTo>
                    <a:pt x="661" y="513"/>
                  </a:lnTo>
                  <a:lnTo>
                    <a:pt x="653" y="536"/>
                  </a:lnTo>
                  <a:lnTo>
                    <a:pt x="646" y="559"/>
                  </a:lnTo>
                  <a:lnTo>
                    <a:pt x="636" y="582"/>
                  </a:lnTo>
                  <a:lnTo>
                    <a:pt x="626" y="605"/>
                  </a:lnTo>
                  <a:lnTo>
                    <a:pt x="613" y="628"/>
                  </a:lnTo>
                  <a:lnTo>
                    <a:pt x="600" y="652"/>
                  </a:lnTo>
                  <a:lnTo>
                    <a:pt x="584" y="673"/>
                  </a:lnTo>
                  <a:lnTo>
                    <a:pt x="568" y="696"/>
                  </a:lnTo>
                  <a:lnTo>
                    <a:pt x="549" y="718"/>
                  </a:lnTo>
                  <a:lnTo>
                    <a:pt x="531" y="739"/>
                  </a:lnTo>
                  <a:lnTo>
                    <a:pt x="509" y="761"/>
                  </a:lnTo>
                  <a:lnTo>
                    <a:pt x="486" y="781"/>
                  </a:lnTo>
                  <a:lnTo>
                    <a:pt x="469" y="793"/>
                  </a:lnTo>
                  <a:lnTo>
                    <a:pt x="453" y="801"/>
                  </a:lnTo>
                  <a:lnTo>
                    <a:pt x="438" y="806"/>
                  </a:lnTo>
                  <a:lnTo>
                    <a:pt x="425" y="807"/>
                  </a:lnTo>
                  <a:lnTo>
                    <a:pt x="411" y="806"/>
                  </a:lnTo>
                  <a:lnTo>
                    <a:pt x="398" y="801"/>
                  </a:lnTo>
                  <a:lnTo>
                    <a:pt x="388" y="796"/>
                  </a:lnTo>
                  <a:lnTo>
                    <a:pt x="378" y="788"/>
                  </a:lnTo>
                  <a:close/>
                  <a:moveTo>
                    <a:pt x="232" y="164"/>
                  </a:moveTo>
                  <a:lnTo>
                    <a:pt x="232" y="164"/>
                  </a:lnTo>
                  <a:lnTo>
                    <a:pt x="228" y="154"/>
                  </a:lnTo>
                  <a:lnTo>
                    <a:pt x="222" y="144"/>
                  </a:lnTo>
                  <a:lnTo>
                    <a:pt x="219" y="134"/>
                  </a:lnTo>
                  <a:lnTo>
                    <a:pt x="216" y="124"/>
                  </a:lnTo>
                  <a:lnTo>
                    <a:pt x="213" y="102"/>
                  </a:lnTo>
                  <a:lnTo>
                    <a:pt x="212" y="82"/>
                  </a:lnTo>
                  <a:lnTo>
                    <a:pt x="213" y="56"/>
                  </a:lnTo>
                  <a:lnTo>
                    <a:pt x="216" y="36"/>
                  </a:lnTo>
                  <a:lnTo>
                    <a:pt x="218" y="29"/>
                  </a:lnTo>
                  <a:lnTo>
                    <a:pt x="242" y="36"/>
                  </a:lnTo>
                  <a:lnTo>
                    <a:pt x="258" y="42"/>
                  </a:lnTo>
                  <a:lnTo>
                    <a:pt x="274" y="49"/>
                  </a:lnTo>
                  <a:lnTo>
                    <a:pt x="291" y="59"/>
                  </a:lnTo>
                  <a:lnTo>
                    <a:pt x="307" y="69"/>
                  </a:lnTo>
                  <a:lnTo>
                    <a:pt x="322" y="84"/>
                  </a:lnTo>
                  <a:lnTo>
                    <a:pt x="327" y="91"/>
                  </a:lnTo>
                  <a:lnTo>
                    <a:pt x="333" y="98"/>
                  </a:lnTo>
                  <a:lnTo>
                    <a:pt x="339" y="108"/>
                  </a:lnTo>
                  <a:lnTo>
                    <a:pt x="343" y="118"/>
                  </a:lnTo>
                  <a:lnTo>
                    <a:pt x="348" y="128"/>
                  </a:lnTo>
                  <a:lnTo>
                    <a:pt x="350" y="138"/>
                  </a:lnTo>
                  <a:lnTo>
                    <a:pt x="353" y="160"/>
                  </a:lnTo>
                  <a:lnTo>
                    <a:pt x="355" y="180"/>
                  </a:lnTo>
                  <a:lnTo>
                    <a:pt x="353" y="206"/>
                  </a:lnTo>
                  <a:lnTo>
                    <a:pt x="350" y="226"/>
                  </a:lnTo>
                  <a:lnTo>
                    <a:pt x="349" y="234"/>
                  </a:lnTo>
                  <a:lnTo>
                    <a:pt x="324" y="226"/>
                  </a:lnTo>
                  <a:lnTo>
                    <a:pt x="309" y="221"/>
                  </a:lnTo>
                  <a:lnTo>
                    <a:pt x="291" y="213"/>
                  </a:lnTo>
                  <a:lnTo>
                    <a:pt x="275" y="203"/>
                  </a:lnTo>
                  <a:lnTo>
                    <a:pt x="260" y="193"/>
                  </a:lnTo>
                  <a:lnTo>
                    <a:pt x="245" y="179"/>
                  </a:lnTo>
                  <a:lnTo>
                    <a:pt x="238" y="172"/>
                  </a:lnTo>
                  <a:lnTo>
                    <a:pt x="232" y="164"/>
                  </a:lnTo>
                  <a:close/>
                  <a:moveTo>
                    <a:pt x="384" y="65"/>
                  </a:moveTo>
                  <a:lnTo>
                    <a:pt x="392" y="74"/>
                  </a:lnTo>
                  <a:lnTo>
                    <a:pt x="399" y="68"/>
                  </a:lnTo>
                  <a:lnTo>
                    <a:pt x="408" y="61"/>
                  </a:lnTo>
                  <a:lnTo>
                    <a:pt x="424" y="50"/>
                  </a:lnTo>
                  <a:lnTo>
                    <a:pt x="443" y="43"/>
                  </a:lnTo>
                  <a:lnTo>
                    <a:pt x="460" y="37"/>
                  </a:lnTo>
                  <a:lnTo>
                    <a:pt x="477" y="35"/>
                  </a:lnTo>
                  <a:lnTo>
                    <a:pt x="495" y="32"/>
                  </a:lnTo>
                  <a:lnTo>
                    <a:pt x="521" y="30"/>
                  </a:lnTo>
                  <a:lnTo>
                    <a:pt x="519" y="56"/>
                  </a:lnTo>
                  <a:lnTo>
                    <a:pt x="518" y="74"/>
                  </a:lnTo>
                  <a:lnTo>
                    <a:pt x="513" y="91"/>
                  </a:lnTo>
                  <a:lnTo>
                    <a:pt x="508" y="108"/>
                  </a:lnTo>
                  <a:lnTo>
                    <a:pt x="500" y="127"/>
                  </a:lnTo>
                  <a:lnTo>
                    <a:pt x="490" y="143"/>
                  </a:lnTo>
                  <a:lnTo>
                    <a:pt x="485" y="151"/>
                  </a:lnTo>
                  <a:lnTo>
                    <a:pt x="477" y="159"/>
                  </a:lnTo>
                  <a:lnTo>
                    <a:pt x="467" y="167"/>
                  </a:lnTo>
                  <a:lnTo>
                    <a:pt x="456" y="176"/>
                  </a:lnTo>
                  <a:lnTo>
                    <a:pt x="444" y="182"/>
                  </a:lnTo>
                  <a:lnTo>
                    <a:pt x="431" y="187"/>
                  </a:lnTo>
                  <a:lnTo>
                    <a:pt x="418" y="192"/>
                  </a:lnTo>
                  <a:lnTo>
                    <a:pt x="407" y="196"/>
                  </a:lnTo>
                  <a:lnTo>
                    <a:pt x="382" y="200"/>
                  </a:lnTo>
                  <a:lnTo>
                    <a:pt x="382" y="193"/>
                  </a:lnTo>
                  <a:lnTo>
                    <a:pt x="381" y="190"/>
                  </a:lnTo>
                  <a:lnTo>
                    <a:pt x="381" y="180"/>
                  </a:lnTo>
                  <a:lnTo>
                    <a:pt x="381" y="163"/>
                  </a:lnTo>
                  <a:lnTo>
                    <a:pt x="379" y="146"/>
                  </a:lnTo>
                  <a:lnTo>
                    <a:pt x="375" y="127"/>
                  </a:lnTo>
                  <a:lnTo>
                    <a:pt x="369" y="108"/>
                  </a:lnTo>
                  <a:lnTo>
                    <a:pt x="379" y="91"/>
                  </a:lnTo>
                  <a:lnTo>
                    <a:pt x="385" y="82"/>
                  </a:lnTo>
                  <a:lnTo>
                    <a:pt x="392" y="74"/>
                  </a:lnTo>
                  <a:lnTo>
                    <a:pt x="384" y="65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18" name="Freeform 9"/>
            <p:cNvSpPr>
              <a:spLocks/>
            </p:cNvSpPr>
            <p:nvPr/>
          </p:nvSpPr>
          <p:spPr bwMode="auto">
            <a:xfrm>
              <a:off x="417" y="1191"/>
              <a:ext cx="54" cy="64"/>
            </a:xfrm>
            <a:custGeom>
              <a:avLst/>
              <a:gdLst>
                <a:gd name="T0" fmla="*/ 0 w 110"/>
                <a:gd name="T1" fmla="*/ 0 h 129"/>
                <a:gd name="T2" fmla="*/ 0 w 110"/>
                <a:gd name="T3" fmla="*/ 0 h 129"/>
                <a:gd name="T4" fmla="*/ 0 w 110"/>
                <a:gd name="T5" fmla="*/ 0 h 129"/>
                <a:gd name="T6" fmla="*/ 0 w 110"/>
                <a:gd name="T7" fmla="*/ 0 h 129"/>
                <a:gd name="T8" fmla="*/ 0 w 110"/>
                <a:gd name="T9" fmla="*/ 0 h 129"/>
                <a:gd name="T10" fmla="*/ 0 w 110"/>
                <a:gd name="T11" fmla="*/ 0 h 129"/>
                <a:gd name="T12" fmla="*/ 0 w 110"/>
                <a:gd name="T13" fmla="*/ 0 h 129"/>
                <a:gd name="T14" fmla="*/ 0 w 110"/>
                <a:gd name="T15" fmla="*/ 0 h 129"/>
                <a:gd name="T16" fmla="*/ 0 w 110"/>
                <a:gd name="T17" fmla="*/ 0 h 129"/>
                <a:gd name="T18" fmla="*/ 0 w 110"/>
                <a:gd name="T19" fmla="*/ 0 h 129"/>
                <a:gd name="T20" fmla="*/ 0 w 110"/>
                <a:gd name="T21" fmla="*/ 0 h 129"/>
                <a:gd name="T22" fmla="*/ 0 w 110"/>
                <a:gd name="T23" fmla="*/ 0 h 129"/>
                <a:gd name="T24" fmla="*/ 0 w 110"/>
                <a:gd name="T25" fmla="*/ 0 h 129"/>
                <a:gd name="T26" fmla="*/ 0 w 110"/>
                <a:gd name="T27" fmla="*/ 0 h 129"/>
                <a:gd name="T28" fmla="*/ 0 w 110"/>
                <a:gd name="T29" fmla="*/ 0 h 129"/>
                <a:gd name="T30" fmla="*/ 0 w 110"/>
                <a:gd name="T31" fmla="*/ 0 h 129"/>
                <a:gd name="T32" fmla="*/ 0 w 110"/>
                <a:gd name="T33" fmla="*/ 0 h 129"/>
                <a:gd name="T34" fmla="*/ 0 w 110"/>
                <a:gd name="T35" fmla="*/ 0 h 129"/>
                <a:gd name="T36" fmla="*/ 0 w 110"/>
                <a:gd name="T37" fmla="*/ 0 h 129"/>
                <a:gd name="T38" fmla="*/ 0 w 110"/>
                <a:gd name="T39" fmla="*/ 0 h 129"/>
                <a:gd name="T40" fmla="*/ 0 w 110"/>
                <a:gd name="T41" fmla="*/ 0 h 129"/>
                <a:gd name="T42" fmla="*/ 0 w 110"/>
                <a:gd name="T43" fmla="*/ 0 h 129"/>
                <a:gd name="T44" fmla="*/ 0 w 110"/>
                <a:gd name="T45" fmla="*/ 0 h 129"/>
                <a:gd name="T46" fmla="*/ 0 w 110"/>
                <a:gd name="T47" fmla="*/ 0 h 129"/>
                <a:gd name="T48" fmla="*/ 0 w 110"/>
                <a:gd name="T49" fmla="*/ 0 h 129"/>
                <a:gd name="T50" fmla="*/ 0 w 110"/>
                <a:gd name="T51" fmla="*/ 0 h 129"/>
                <a:gd name="T52" fmla="*/ 0 w 110"/>
                <a:gd name="T53" fmla="*/ 0 h 129"/>
                <a:gd name="T54" fmla="*/ 0 w 110"/>
                <a:gd name="T55" fmla="*/ 0 h 129"/>
                <a:gd name="T56" fmla="*/ 0 w 110"/>
                <a:gd name="T57" fmla="*/ 0 h 129"/>
                <a:gd name="T58" fmla="*/ 0 w 110"/>
                <a:gd name="T59" fmla="*/ 0 h 129"/>
                <a:gd name="T60" fmla="*/ 0 w 110"/>
                <a:gd name="T61" fmla="*/ 0 h 129"/>
                <a:gd name="T62" fmla="*/ 0 w 110"/>
                <a:gd name="T63" fmla="*/ 0 h 1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129"/>
                <a:gd name="T98" fmla="*/ 110 w 110"/>
                <a:gd name="T99" fmla="*/ 129 h 1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129">
                  <a:moveTo>
                    <a:pt x="14" y="28"/>
                  </a:moveTo>
                  <a:lnTo>
                    <a:pt x="14" y="28"/>
                  </a:lnTo>
                  <a:lnTo>
                    <a:pt x="16" y="28"/>
                  </a:lnTo>
                  <a:lnTo>
                    <a:pt x="20" y="28"/>
                  </a:lnTo>
                  <a:lnTo>
                    <a:pt x="30" y="28"/>
                  </a:lnTo>
                  <a:lnTo>
                    <a:pt x="43" y="31"/>
                  </a:lnTo>
                  <a:lnTo>
                    <a:pt x="49" y="35"/>
                  </a:lnTo>
                  <a:lnTo>
                    <a:pt x="56" y="38"/>
                  </a:lnTo>
                  <a:lnTo>
                    <a:pt x="62" y="44"/>
                  </a:lnTo>
                  <a:lnTo>
                    <a:pt x="68" y="51"/>
                  </a:lnTo>
                  <a:lnTo>
                    <a:pt x="75" y="65"/>
                  </a:lnTo>
                  <a:lnTo>
                    <a:pt x="79" y="77"/>
                  </a:lnTo>
                  <a:lnTo>
                    <a:pt x="82" y="88"/>
                  </a:lnTo>
                  <a:lnTo>
                    <a:pt x="82" y="97"/>
                  </a:lnTo>
                  <a:lnTo>
                    <a:pt x="81" y="108"/>
                  </a:lnTo>
                  <a:lnTo>
                    <a:pt x="81" y="110"/>
                  </a:lnTo>
                  <a:lnTo>
                    <a:pt x="81" y="111"/>
                  </a:lnTo>
                  <a:lnTo>
                    <a:pt x="79" y="116"/>
                  </a:lnTo>
                  <a:lnTo>
                    <a:pt x="81" y="121"/>
                  </a:lnTo>
                  <a:lnTo>
                    <a:pt x="85" y="126"/>
                  </a:lnTo>
                  <a:lnTo>
                    <a:pt x="89" y="127"/>
                  </a:lnTo>
                  <a:lnTo>
                    <a:pt x="94" y="129"/>
                  </a:lnTo>
                  <a:lnTo>
                    <a:pt x="98" y="127"/>
                  </a:lnTo>
                  <a:lnTo>
                    <a:pt x="101" y="126"/>
                  </a:lnTo>
                  <a:lnTo>
                    <a:pt x="104" y="123"/>
                  </a:lnTo>
                  <a:lnTo>
                    <a:pt x="107" y="119"/>
                  </a:lnTo>
                  <a:lnTo>
                    <a:pt x="108" y="113"/>
                  </a:lnTo>
                  <a:lnTo>
                    <a:pt x="110" y="97"/>
                  </a:lnTo>
                  <a:lnTo>
                    <a:pt x="108" y="84"/>
                  </a:lnTo>
                  <a:lnTo>
                    <a:pt x="105" y="70"/>
                  </a:lnTo>
                  <a:lnTo>
                    <a:pt x="100" y="54"/>
                  </a:lnTo>
                  <a:lnTo>
                    <a:pt x="91" y="36"/>
                  </a:lnTo>
                  <a:lnTo>
                    <a:pt x="82" y="26"/>
                  </a:lnTo>
                  <a:lnTo>
                    <a:pt x="72" y="18"/>
                  </a:lnTo>
                  <a:lnTo>
                    <a:pt x="62" y="10"/>
                  </a:lnTo>
                  <a:lnTo>
                    <a:pt x="52" y="6"/>
                  </a:lnTo>
                  <a:lnTo>
                    <a:pt x="43" y="3"/>
                  </a:lnTo>
                  <a:lnTo>
                    <a:pt x="33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10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21" name="Group 4"/>
          <p:cNvGrpSpPr>
            <a:grpSpLocks noChangeAspect="1"/>
          </p:cNvGrpSpPr>
          <p:nvPr/>
        </p:nvGrpSpPr>
        <p:grpSpPr bwMode="auto">
          <a:xfrm>
            <a:off x="3133725" y="1292225"/>
            <a:ext cx="417513" cy="500063"/>
            <a:chOff x="180" y="1035"/>
            <a:chExt cx="349" cy="418"/>
          </a:xfrm>
        </p:grpSpPr>
        <p:sp>
          <p:nvSpPr>
            <p:cNvPr id="2160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0" y="1035"/>
              <a:ext cx="349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8" name="Freeform 5"/>
            <p:cNvSpPr>
              <a:spLocks/>
            </p:cNvSpPr>
            <p:nvPr/>
          </p:nvSpPr>
          <p:spPr bwMode="auto">
            <a:xfrm>
              <a:off x="365" y="1050"/>
              <a:ext cx="75" cy="85"/>
            </a:xfrm>
            <a:custGeom>
              <a:avLst/>
              <a:gdLst>
                <a:gd name="T0" fmla="*/ 0 w 152"/>
                <a:gd name="T1" fmla="*/ 1 h 170"/>
                <a:gd name="T2" fmla="*/ 0 w 152"/>
                <a:gd name="T3" fmla="*/ 1 h 170"/>
                <a:gd name="T4" fmla="*/ 0 w 152"/>
                <a:gd name="T5" fmla="*/ 1 h 170"/>
                <a:gd name="T6" fmla="*/ 0 w 152"/>
                <a:gd name="T7" fmla="*/ 1 h 170"/>
                <a:gd name="T8" fmla="*/ 0 w 152"/>
                <a:gd name="T9" fmla="*/ 1 h 170"/>
                <a:gd name="T10" fmla="*/ 0 w 152"/>
                <a:gd name="T11" fmla="*/ 1 h 170"/>
                <a:gd name="T12" fmla="*/ 0 w 152"/>
                <a:gd name="T13" fmla="*/ 1 h 170"/>
                <a:gd name="T14" fmla="*/ 0 w 152"/>
                <a:gd name="T15" fmla="*/ 1 h 170"/>
                <a:gd name="T16" fmla="*/ 0 w 152"/>
                <a:gd name="T17" fmla="*/ 1 h 170"/>
                <a:gd name="T18" fmla="*/ 0 w 152"/>
                <a:gd name="T19" fmla="*/ 1 h 170"/>
                <a:gd name="T20" fmla="*/ 0 w 152"/>
                <a:gd name="T21" fmla="*/ 1 h 170"/>
                <a:gd name="T22" fmla="*/ 0 w 152"/>
                <a:gd name="T23" fmla="*/ 1 h 170"/>
                <a:gd name="T24" fmla="*/ 0 w 152"/>
                <a:gd name="T25" fmla="*/ 1 h 170"/>
                <a:gd name="T26" fmla="*/ 0 w 152"/>
                <a:gd name="T27" fmla="*/ 1 h 170"/>
                <a:gd name="T28" fmla="*/ 0 w 152"/>
                <a:gd name="T29" fmla="*/ 1 h 170"/>
                <a:gd name="T30" fmla="*/ 0 w 152"/>
                <a:gd name="T31" fmla="*/ 1 h 170"/>
                <a:gd name="T32" fmla="*/ 0 w 152"/>
                <a:gd name="T33" fmla="*/ 1 h 170"/>
                <a:gd name="T34" fmla="*/ 0 w 152"/>
                <a:gd name="T35" fmla="*/ 1 h 170"/>
                <a:gd name="T36" fmla="*/ 0 w 152"/>
                <a:gd name="T37" fmla="*/ 1 h 170"/>
                <a:gd name="T38" fmla="*/ 0 w 152"/>
                <a:gd name="T39" fmla="*/ 1 h 170"/>
                <a:gd name="T40" fmla="*/ 0 w 152"/>
                <a:gd name="T41" fmla="*/ 1 h 170"/>
                <a:gd name="T42" fmla="*/ 0 w 152"/>
                <a:gd name="T43" fmla="*/ 1 h 170"/>
                <a:gd name="T44" fmla="*/ 0 w 152"/>
                <a:gd name="T45" fmla="*/ 1 h 170"/>
                <a:gd name="T46" fmla="*/ 0 w 152"/>
                <a:gd name="T47" fmla="*/ 1 h 170"/>
                <a:gd name="T48" fmla="*/ 0 w 152"/>
                <a:gd name="T49" fmla="*/ 1 h 170"/>
                <a:gd name="T50" fmla="*/ 0 w 152"/>
                <a:gd name="T51" fmla="*/ 1 h 170"/>
                <a:gd name="T52" fmla="*/ 0 w 152"/>
                <a:gd name="T53" fmla="*/ 1 h 170"/>
                <a:gd name="T54" fmla="*/ 0 w 152"/>
                <a:gd name="T55" fmla="*/ 1 h 170"/>
                <a:gd name="T56" fmla="*/ 0 w 152"/>
                <a:gd name="T57" fmla="*/ 1 h 170"/>
                <a:gd name="T58" fmla="*/ 0 w 152"/>
                <a:gd name="T59" fmla="*/ 1 h 170"/>
                <a:gd name="T60" fmla="*/ 0 w 152"/>
                <a:gd name="T61" fmla="*/ 1 h 170"/>
                <a:gd name="T62" fmla="*/ 0 w 152"/>
                <a:gd name="T63" fmla="*/ 1 h 170"/>
                <a:gd name="T64" fmla="*/ 0 w 152"/>
                <a:gd name="T65" fmla="*/ 0 h 170"/>
                <a:gd name="T66" fmla="*/ 0 w 152"/>
                <a:gd name="T67" fmla="*/ 0 h 170"/>
                <a:gd name="T68" fmla="*/ 0 w 152"/>
                <a:gd name="T69" fmla="*/ 1 h 170"/>
                <a:gd name="T70" fmla="*/ 0 w 152"/>
                <a:gd name="T71" fmla="*/ 1 h 170"/>
                <a:gd name="T72" fmla="*/ 0 w 152"/>
                <a:gd name="T73" fmla="*/ 1 h 170"/>
                <a:gd name="T74" fmla="*/ 0 w 152"/>
                <a:gd name="T75" fmla="*/ 1 h 170"/>
                <a:gd name="T76" fmla="*/ 0 w 152"/>
                <a:gd name="T77" fmla="*/ 1 h 170"/>
                <a:gd name="T78" fmla="*/ 0 w 152"/>
                <a:gd name="T79" fmla="*/ 1 h 170"/>
                <a:gd name="T80" fmla="*/ 0 w 152"/>
                <a:gd name="T81" fmla="*/ 1 h 170"/>
                <a:gd name="T82" fmla="*/ 0 w 152"/>
                <a:gd name="T83" fmla="*/ 1 h 170"/>
                <a:gd name="T84" fmla="*/ 0 w 152"/>
                <a:gd name="T85" fmla="*/ 1 h 170"/>
                <a:gd name="T86" fmla="*/ 0 w 152"/>
                <a:gd name="T87" fmla="*/ 1 h 170"/>
                <a:gd name="T88" fmla="*/ 0 w 152"/>
                <a:gd name="T89" fmla="*/ 1 h 1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"/>
                <a:gd name="T136" fmla="*/ 0 h 170"/>
                <a:gd name="T137" fmla="*/ 152 w 152"/>
                <a:gd name="T138" fmla="*/ 170 h 1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" h="170">
                  <a:moveTo>
                    <a:pt x="23" y="44"/>
                  </a:moveTo>
                  <a:lnTo>
                    <a:pt x="23" y="44"/>
                  </a:lnTo>
                  <a:lnTo>
                    <a:pt x="16" y="52"/>
                  </a:lnTo>
                  <a:lnTo>
                    <a:pt x="10" y="61"/>
                  </a:lnTo>
                  <a:lnTo>
                    <a:pt x="0" y="78"/>
                  </a:lnTo>
                  <a:lnTo>
                    <a:pt x="6" y="97"/>
                  </a:lnTo>
                  <a:lnTo>
                    <a:pt x="10" y="116"/>
                  </a:lnTo>
                  <a:lnTo>
                    <a:pt x="12" y="133"/>
                  </a:lnTo>
                  <a:lnTo>
                    <a:pt x="12" y="150"/>
                  </a:lnTo>
                  <a:lnTo>
                    <a:pt x="12" y="160"/>
                  </a:lnTo>
                  <a:lnTo>
                    <a:pt x="13" y="163"/>
                  </a:lnTo>
                  <a:lnTo>
                    <a:pt x="13" y="170"/>
                  </a:lnTo>
                  <a:lnTo>
                    <a:pt x="38" y="166"/>
                  </a:lnTo>
                  <a:lnTo>
                    <a:pt x="49" y="162"/>
                  </a:lnTo>
                  <a:lnTo>
                    <a:pt x="62" y="157"/>
                  </a:lnTo>
                  <a:lnTo>
                    <a:pt x="75" y="152"/>
                  </a:lnTo>
                  <a:lnTo>
                    <a:pt x="87" y="146"/>
                  </a:lnTo>
                  <a:lnTo>
                    <a:pt x="98" y="137"/>
                  </a:lnTo>
                  <a:lnTo>
                    <a:pt x="108" y="129"/>
                  </a:lnTo>
                  <a:lnTo>
                    <a:pt x="116" y="121"/>
                  </a:lnTo>
                  <a:lnTo>
                    <a:pt x="121" y="113"/>
                  </a:lnTo>
                  <a:lnTo>
                    <a:pt x="131" y="97"/>
                  </a:lnTo>
                  <a:lnTo>
                    <a:pt x="139" y="78"/>
                  </a:lnTo>
                  <a:lnTo>
                    <a:pt x="144" y="61"/>
                  </a:lnTo>
                  <a:lnTo>
                    <a:pt x="149" y="44"/>
                  </a:lnTo>
                  <a:lnTo>
                    <a:pt x="150" y="26"/>
                  </a:lnTo>
                  <a:lnTo>
                    <a:pt x="152" y="0"/>
                  </a:lnTo>
                  <a:lnTo>
                    <a:pt x="126" y="2"/>
                  </a:lnTo>
                  <a:lnTo>
                    <a:pt x="108" y="5"/>
                  </a:lnTo>
                  <a:lnTo>
                    <a:pt x="91" y="7"/>
                  </a:lnTo>
                  <a:lnTo>
                    <a:pt x="74" y="13"/>
                  </a:lnTo>
                  <a:lnTo>
                    <a:pt x="55" y="20"/>
                  </a:lnTo>
                  <a:lnTo>
                    <a:pt x="39" y="31"/>
                  </a:lnTo>
                  <a:lnTo>
                    <a:pt x="30" y="38"/>
                  </a:lnTo>
                  <a:lnTo>
                    <a:pt x="23" y="44"/>
                  </a:lnTo>
                  <a:lnTo>
                    <a:pt x="15" y="35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09" name="Freeform 6"/>
            <p:cNvSpPr>
              <a:spLocks/>
            </p:cNvSpPr>
            <p:nvPr/>
          </p:nvSpPr>
          <p:spPr bwMode="auto">
            <a:xfrm>
              <a:off x="286" y="1049"/>
              <a:ext cx="71" cy="103"/>
            </a:xfrm>
            <a:custGeom>
              <a:avLst/>
              <a:gdLst>
                <a:gd name="T0" fmla="*/ 0 w 143"/>
                <a:gd name="T1" fmla="*/ 1 h 205"/>
                <a:gd name="T2" fmla="*/ 0 w 143"/>
                <a:gd name="T3" fmla="*/ 1 h 205"/>
                <a:gd name="T4" fmla="*/ 0 w 143"/>
                <a:gd name="T5" fmla="*/ 1 h 205"/>
                <a:gd name="T6" fmla="*/ 0 w 143"/>
                <a:gd name="T7" fmla="*/ 1 h 205"/>
                <a:gd name="T8" fmla="*/ 0 w 143"/>
                <a:gd name="T9" fmla="*/ 1 h 205"/>
                <a:gd name="T10" fmla="*/ 0 w 143"/>
                <a:gd name="T11" fmla="*/ 1 h 205"/>
                <a:gd name="T12" fmla="*/ 0 w 143"/>
                <a:gd name="T13" fmla="*/ 1 h 205"/>
                <a:gd name="T14" fmla="*/ 0 w 143"/>
                <a:gd name="T15" fmla="*/ 1 h 205"/>
                <a:gd name="T16" fmla="*/ 0 w 143"/>
                <a:gd name="T17" fmla="*/ 1 h 205"/>
                <a:gd name="T18" fmla="*/ 0 w 143"/>
                <a:gd name="T19" fmla="*/ 1 h 205"/>
                <a:gd name="T20" fmla="*/ 0 w 143"/>
                <a:gd name="T21" fmla="*/ 1 h 205"/>
                <a:gd name="T22" fmla="*/ 0 w 143"/>
                <a:gd name="T23" fmla="*/ 1 h 205"/>
                <a:gd name="T24" fmla="*/ 0 w 143"/>
                <a:gd name="T25" fmla="*/ 1 h 205"/>
                <a:gd name="T26" fmla="*/ 0 w 143"/>
                <a:gd name="T27" fmla="*/ 1 h 205"/>
                <a:gd name="T28" fmla="*/ 0 w 143"/>
                <a:gd name="T29" fmla="*/ 1 h 205"/>
                <a:gd name="T30" fmla="*/ 0 w 143"/>
                <a:gd name="T31" fmla="*/ 1 h 205"/>
                <a:gd name="T32" fmla="*/ 0 w 143"/>
                <a:gd name="T33" fmla="*/ 1 h 205"/>
                <a:gd name="T34" fmla="*/ 0 w 143"/>
                <a:gd name="T35" fmla="*/ 1 h 205"/>
                <a:gd name="T36" fmla="*/ 0 w 143"/>
                <a:gd name="T37" fmla="*/ 1 h 205"/>
                <a:gd name="T38" fmla="*/ 0 w 143"/>
                <a:gd name="T39" fmla="*/ 0 h 205"/>
                <a:gd name="T40" fmla="*/ 0 w 143"/>
                <a:gd name="T41" fmla="*/ 0 h 205"/>
                <a:gd name="T42" fmla="*/ 0 w 143"/>
                <a:gd name="T43" fmla="*/ 1 h 205"/>
                <a:gd name="T44" fmla="*/ 0 w 143"/>
                <a:gd name="T45" fmla="*/ 1 h 205"/>
                <a:gd name="T46" fmla="*/ 0 w 143"/>
                <a:gd name="T47" fmla="*/ 1 h 205"/>
                <a:gd name="T48" fmla="*/ 0 w 143"/>
                <a:gd name="T49" fmla="*/ 1 h 205"/>
                <a:gd name="T50" fmla="*/ 0 w 143"/>
                <a:gd name="T51" fmla="*/ 1 h 205"/>
                <a:gd name="T52" fmla="*/ 0 w 143"/>
                <a:gd name="T53" fmla="*/ 1 h 205"/>
                <a:gd name="T54" fmla="*/ 0 w 143"/>
                <a:gd name="T55" fmla="*/ 1 h 205"/>
                <a:gd name="T56" fmla="*/ 0 w 143"/>
                <a:gd name="T57" fmla="*/ 1 h 205"/>
                <a:gd name="T58" fmla="*/ 0 w 143"/>
                <a:gd name="T59" fmla="*/ 1 h 205"/>
                <a:gd name="T60" fmla="*/ 0 w 143"/>
                <a:gd name="T61" fmla="*/ 1 h 205"/>
                <a:gd name="T62" fmla="*/ 0 w 143"/>
                <a:gd name="T63" fmla="*/ 1 h 205"/>
                <a:gd name="T64" fmla="*/ 0 w 143"/>
                <a:gd name="T65" fmla="*/ 1 h 205"/>
                <a:gd name="T66" fmla="*/ 0 w 143"/>
                <a:gd name="T67" fmla="*/ 1 h 205"/>
                <a:gd name="T68" fmla="*/ 0 w 143"/>
                <a:gd name="T69" fmla="*/ 1 h 205"/>
                <a:gd name="T70" fmla="*/ 0 w 143"/>
                <a:gd name="T71" fmla="*/ 1 h 205"/>
                <a:gd name="T72" fmla="*/ 0 w 143"/>
                <a:gd name="T73" fmla="*/ 1 h 205"/>
                <a:gd name="T74" fmla="*/ 0 w 143"/>
                <a:gd name="T75" fmla="*/ 1 h 205"/>
                <a:gd name="T76" fmla="*/ 0 w 143"/>
                <a:gd name="T77" fmla="*/ 1 h 205"/>
                <a:gd name="T78" fmla="*/ 0 w 143"/>
                <a:gd name="T79" fmla="*/ 1 h 205"/>
                <a:gd name="T80" fmla="*/ 0 w 143"/>
                <a:gd name="T81" fmla="*/ 1 h 205"/>
                <a:gd name="T82" fmla="*/ 0 w 143"/>
                <a:gd name="T83" fmla="*/ 1 h 205"/>
                <a:gd name="T84" fmla="*/ 0 w 143"/>
                <a:gd name="T85" fmla="*/ 1 h 205"/>
                <a:gd name="T86" fmla="*/ 0 w 143"/>
                <a:gd name="T87" fmla="*/ 1 h 2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3"/>
                <a:gd name="T133" fmla="*/ 0 h 205"/>
                <a:gd name="T134" fmla="*/ 143 w 143"/>
                <a:gd name="T135" fmla="*/ 205 h 2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3" h="205">
                  <a:moveTo>
                    <a:pt x="138" y="197"/>
                  </a:moveTo>
                  <a:lnTo>
                    <a:pt x="138" y="197"/>
                  </a:lnTo>
                  <a:lnTo>
                    <a:pt x="141" y="177"/>
                  </a:lnTo>
                  <a:lnTo>
                    <a:pt x="143" y="151"/>
                  </a:lnTo>
                  <a:lnTo>
                    <a:pt x="141" y="131"/>
                  </a:lnTo>
                  <a:lnTo>
                    <a:pt x="138" y="109"/>
                  </a:lnTo>
                  <a:lnTo>
                    <a:pt x="136" y="99"/>
                  </a:lnTo>
                  <a:lnTo>
                    <a:pt x="131" y="89"/>
                  </a:lnTo>
                  <a:lnTo>
                    <a:pt x="127" y="79"/>
                  </a:lnTo>
                  <a:lnTo>
                    <a:pt x="121" y="69"/>
                  </a:lnTo>
                  <a:lnTo>
                    <a:pt x="115" y="62"/>
                  </a:lnTo>
                  <a:lnTo>
                    <a:pt x="110" y="55"/>
                  </a:lnTo>
                  <a:lnTo>
                    <a:pt x="95" y="40"/>
                  </a:lnTo>
                  <a:lnTo>
                    <a:pt x="79" y="30"/>
                  </a:lnTo>
                  <a:lnTo>
                    <a:pt x="62" y="20"/>
                  </a:lnTo>
                  <a:lnTo>
                    <a:pt x="46" y="13"/>
                  </a:lnTo>
                  <a:lnTo>
                    <a:pt x="30" y="7"/>
                  </a:lnTo>
                  <a:lnTo>
                    <a:pt x="6" y="0"/>
                  </a:lnTo>
                  <a:lnTo>
                    <a:pt x="4" y="7"/>
                  </a:lnTo>
                  <a:lnTo>
                    <a:pt x="1" y="27"/>
                  </a:lnTo>
                  <a:lnTo>
                    <a:pt x="0" y="53"/>
                  </a:lnTo>
                  <a:lnTo>
                    <a:pt x="1" y="73"/>
                  </a:lnTo>
                  <a:lnTo>
                    <a:pt x="4" y="95"/>
                  </a:lnTo>
                  <a:lnTo>
                    <a:pt x="7" y="105"/>
                  </a:lnTo>
                  <a:lnTo>
                    <a:pt x="10" y="115"/>
                  </a:lnTo>
                  <a:lnTo>
                    <a:pt x="16" y="125"/>
                  </a:lnTo>
                  <a:lnTo>
                    <a:pt x="20" y="135"/>
                  </a:lnTo>
                  <a:lnTo>
                    <a:pt x="26" y="143"/>
                  </a:lnTo>
                  <a:lnTo>
                    <a:pt x="33" y="150"/>
                  </a:lnTo>
                  <a:lnTo>
                    <a:pt x="48" y="164"/>
                  </a:lnTo>
                  <a:lnTo>
                    <a:pt x="63" y="174"/>
                  </a:lnTo>
                  <a:lnTo>
                    <a:pt x="79" y="184"/>
                  </a:lnTo>
                  <a:lnTo>
                    <a:pt x="97" y="192"/>
                  </a:lnTo>
                  <a:lnTo>
                    <a:pt x="112" y="197"/>
                  </a:lnTo>
                  <a:lnTo>
                    <a:pt x="137" y="205"/>
                  </a:lnTo>
                  <a:lnTo>
                    <a:pt x="138" y="197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10" name="Freeform 7"/>
            <p:cNvSpPr>
              <a:spLocks noEditPoints="1"/>
            </p:cNvSpPr>
            <p:nvPr/>
          </p:nvSpPr>
          <p:spPr bwMode="auto">
            <a:xfrm>
              <a:off x="194" y="1158"/>
              <a:ext cx="322" cy="281"/>
            </a:xfrm>
            <a:custGeom>
              <a:avLst/>
              <a:gdLst>
                <a:gd name="T0" fmla="*/ 0 w 645"/>
                <a:gd name="T1" fmla="*/ 0 h 564"/>
                <a:gd name="T2" fmla="*/ 0 w 645"/>
                <a:gd name="T3" fmla="*/ 0 h 564"/>
                <a:gd name="T4" fmla="*/ 0 w 645"/>
                <a:gd name="T5" fmla="*/ 0 h 564"/>
                <a:gd name="T6" fmla="*/ 0 w 645"/>
                <a:gd name="T7" fmla="*/ 0 h 564"/>
                <a:gd name="T8" fmla="*/ 0 w 645"/>
                <a:gd name="T9" fmla="*/ 0 h 564"/>
                <a:gd name="T10" fmla="*/ 0 w 645"/>
                <a:gd name="T11" fmla="*/ 0 h 564"/>
                <a:gd name="T12" fmla="*/ 0 w 645"/>
                <a:gd name="T13" fmla="*/ 0 h 564"/>
                <a:gd name="T14" fmla="*/ 0 w 645"/>
                <a:gd name="T15" fmla="*/ 0 h 564"/>
                <a:gd name="T16" fmla="*/ 0 w 645"/>
                <a:gd name="T17" fmla="*/ 0 h 564"/>
                <a:gd name="T18" fmla="*/ 0 w 645"/>
                <a:gd name="T19" fmla="*/ 0 h 564"/>
                <a:gd name="T20" fmla="*/ 0 w 645"/>
                <a:gd name="T21" fmla="*/ 0 h 564"/>
                <a:gd name="T22" fmla="*/ 0 w 645"/>
                <a:gd name="T23" fmla="*/ 0 h 564"/>
                <a:gd name="T24" fmla="*/ 0 w 645"/>
                <a:gd name="T25" fmla="*/ 0 h 564"/>
                <a:gd name="T26" fmla="*/ 0 w 645"/>
                <a:gd name="T27" fmla="*/ 0 h 564"/>
                <a:gd name="T28" fmla="*/ 0 w 645"/>
                <a:gd name="T29" fmla="*/ 0 h 564"/>
                <a:gd name="T30" fmla="*/ 0 w 645"/>
                <a:gd name="T31" fmla="*/ 0 h 564"/>
                <a:gd name="T32" fmla="*/ 0 w 645"/>
                <a:gd name="T33" fmla="*/ 0 h 564"/>
                <a:gd name="T34" fmla="*/ 0 w 645"/>
                <a:gd name="T35" fmla="*/ 0 h 564"/>
                <a:gd name="T36" fmla="*/ 0 w 645"/>
                <a:gd name="T37" fmla="*/ 0 h 564"/>
                <a:gd name="T38" fmla="*/ 0 w 645"/>
                <a:gd name="T39" fmla="*/ 0 h 564"/>
                <a:gd name="T40" fmla="*/ 0 w 645"/>
                <a:gd name="T41" fmla="*/ 0 h 564"/>
                <a:gd name="T42" fmla="*/ 0 w 645"/>
                <a:gd name="T43" fmla="*/ 0 h 564"/>
                <a:gd name="T44" fmla="*/ 0 w 645"/>
                <a:gd name="T45" fmla="*/ 0 h 564"/>
                <a:gd name="T46" fmla="*/ 0 w 645"/>
                <a:gd name="T47" fmla="*/ 0 h 564"/>
                <a:gd name="T48" fmla="*/ 0 w 645"/>
                <a:gd name="T49" fmla="*/ 0 h 564"/>
                <a:gd name="T50" fmla="*/ 0 w 645"/>
                <a:gd name="T51" fmla="*/ 0 h 564"/>
                <a:gd name="T52" fmla="*/ 0 w 645"/>
                <a:gd name="T53" fmla="*/ 0 h 564"/>
                <a:gd name="T54" fmla="*/ 0 w 645"/>
                <a:gd name="T55" fmla="*/ 0 h 564"/>
                <a:gd name="T56" fmla="*/ 0 w 645"/>
                <a:gd name="T57" fmla="*/ 0 h 564"/>
                <a:gd name="T58" fmla="*/ 0 w 645"/>
                <a:gd name="T59" fmla="*/ 0 h 564"/>
                <a:gd name="T60" fmla="*/ 0 w 645"/>
                <a:gd name="T61" fmla="*/ 0 h 564"/>
                <a:gd name="T62" fmla="*/ 0 w 645"/>
                <a:gd name="T63" fmla="*/ 0 h 564"/>
                <a:gd name="T64" fmla="*/ 0 w 645"/>
                <a:gd name="T65" fmla="*/ 0 h 564"/>
                <a:gd name="T66" fmla="*/ 0 w 645"/>
                <a:gd name="T67" fmla="*/ 0 h 564"/>
                <a:gd name="T68" fmla="*/ 0 w 645"/>
                <a:gd name="T69" fmla="*/ 0 h 564"/>
                <a:gd name="T70" fmla="*/ 0 w 645"/>
                <a:gd name="T71" fmla="*/ 0 h 564"/>
                <a:gd name="T72" fmla="*/ 0 w 645"/>
                <a:gd name="T73" fmla="*/ 0 h 564"/>
                <a:gd name="T74" fmla="*/ 0 w 645"/>
                <a:gd name="T75" fmla="*/ 0 h 564"/>
                <a:gd name="T76" fmla="*/ 0 w 645"/>
                <a:gd name="T77" fmla="*/ 0 h 564"/>
                <a:gd name="T78" fmla="*/ 0 w 645"/>
                <a:gd name="T79" fmla="*/ 0 h 564"/>
                <a:gd name="T80" fmla="*/ 0 w 645"/>
                <a:gd name="T81" fmla="*/ 0 h 564"/>
                <a:gd name="T82" fmla="*/ 0 w 645"/>
                <a:gd name="T83" fmla="*/ 0 h 564"/>
                <a:gd name="T84" fmla="*/ 0 w 645"/>
                <a:gd name="T85" fmla="*/ 0 h 564"/>
                <a:gd name="T86" fmla="*/ 0 w 645"/>
                <a:gd name="T87" fmla="*/ 0 h 564"/>
                <a:gd name="T88" fmla="*/ 0 w 645"/>
                <a:gd name="T89" fmla="*/ 0 h 564"/>
                <a:gd name="T90" fmla="*/ 0 w 645"/>
                <a:gd name="T91" fmla="*/ 0 h 564"/>
                <a:gd name="T92" fmla="*/ 0 w 645"/>
                <a:gd name="T93" fmla="*/ 0 h 564"/>
                <a:gd name="T94" fmla="*/ 0 w 645"/>
                <a:gd name="T95" fmla="*/ 0 h 564"/>
                <a:gd name="T96" fmla="*/ 0 w 645"/>
                <a:gd name="T97" fmla="*/ 0 h 564"/>
                <a:gd name="T98" fmla="*/ 0 w 645"/>
                <a:gd name="T99" fmla="*/ 0 h 564"/>
                <a:gd name="T100" fmla="*/ 0 w 645"/>
                <a:gd name="T101" fmla="*/ 0 h 5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5"/>
                <a:gd name="T154" fmla="*/ 0 h 564"/>
                <a:gd name="T155" fmla="*/ 645 w 645"/>
                <a:gd name="T156" fmla="*/ 564 h 5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5" h="564">
                  <a:moveTo>
                    <a:pt x="645" y="182"/>
                  </a:moveTo>
                  <a:lnTo>
                    <a:pt x="645" y="182"/>
                  </a:lnTo>
                  <a:lnTo>
                    <a:pt x="644" y="163"/>
                  </a:lnTo>
                  <a:lnTo>
                    <a:pt x="642" y="144"/>
                  </a:lnTo>
                  <a:lnTo>
                    <a:pt x="639" y="127"/>
                  </a:lnTo>
                  <a:lnTo>
                    <a:pt x="635" y="111"/>
                  </a:lnTo>
                  <a:lnTo>
                    <a:pt x="629" y="95"/>
                  </a:lnTo>
                  <a:lnTo>
                    <a:pt x="623" y="81"/>
                  </a:lnTo>
                  <a:lnTo>
                    <a:pt x="615" y="68"/>
                  </a:lnTo>
                  <a:lnTo>
                    <a:pt x="606" y="55"/>
                  </a:lnTo>
                  <a:lnTo>
                    <a:pt x="595" y="40"/>
                  </a:lnTo>
                  <a:lnTo>
                    <a:pt x="582" y="29"/>
                  </a:lnTo>
                  <a:lnTo>
                    <a:pt x="570" y="19"/>
                  </a:lnTo>
                  <a:lnTo>
                    <a:pt x="557" y="12"/>
                  </a:lnTo>
                  <a:lnTo>
                    <a:pt x="544" y="6"/>
                  </a:lnTo>
                  <a:lnTo>
                    <a:pt x="533" y="3"/>
                  </a:lnTo>
                  <a:lnTo>
                    <a:pt x="521" y="1"/>
                  </a:lnTo>
                  <a:lnTo>
                    <a:pt x="508" y="0"/>
                  </a:lnTo>
                  <a:lnTo>
                    <a:pt x="498" y="0"/>
                  </a:lnTo>
                  <a:lnTo>
                    <a:pt x="488" y="1"/>
                  </a:lnTo>
                  <a:lnTo>
                    <a:pt x="466" y="7"/>
                  </a:lnTo>
                  <a:lnTo>
                    <a:pt x="446" y="14"/>
                  </a:lnTo>
                  <a:lnTo>
                    <a:pt x="427" y="23"/>
                  </a:lnTo>
                  <a:lnTo>
                    <a:pt x="409" y="33"/>
                  </a:lnTo>
                  <a:lnTo>
                    <a:pt x="390" y="45"/>
                  </a:lnTo>
                  <a:lnTo>
                    <a:pt x="358" y="63"/>
                  </a:lnTo>
                  <a:lnTo>
                    <a:pt x="341" y="74"/>
                  </a:lnTo>
                  <a:lnTo>
                    <a:pt x="332" y="76"/>
                  </a:lnTo>
                  <a:lnTo>
                    <a:pt x="322" y="78"/>
                  </a:lnTo>
                  <a:lnTo>
                    <a:pt x="313" y="76"/>
                  </a:lnTo>
                  <a:lnTo>
                    <a:pt x="303" y="74"/>
                  </a:lnTo>
                  <a:lnTo>
                    <a:pt x="286" y="63"/>
                  </a:lnTo>
                  <a:lnTo>
                    <a:pt x="241" y="38"/>
                  </a:lnTo>
                  <a:lnTo>
                    <a:pt x="217" y="23"/>
                  </a:lnTo>
                  <a:lnTo>
                    <a:pt x="191" y="12"/>
                  </a:lnTo>
                  <a:lnTo>
                    <a:pt x="176" y="7"/>
                  </a:lnTo>
                  <a:lnTo>
                    <a:pt x="163" y="3"/>
                  </a:lnTo>
                  <a:lnTo>
                    <a:pt x="149" y="1"/>
                  </a:lnTo>
                  <a:lnTo>
                    <a:pt x="135" y="0"/>
                  </a:lnTo>
                  <a:lnTo>
                    <a:pt x="123" y="0"/>
                  </a:lnTo>
                  <a:lnTo>
                    <a:pt x="111" y="3"/>
                  </a:lnTo>
                  <a:lnTo>
                    <a:pt x="100" y="6"/>
                  </a:lnTo>
                  <a:lnTo>
                    <a:pt x="88" y="10"/>
                  </a:lnTo>
                  <a:lnTo>
                    <a:pt x="77" y="16"/>
                  </a:lnTo>
                  <a:lnTo>
                    <a:pt x="65" y="25"/>
                  </a:lnTo>
                  <a:lnTo>
                    <a:pt x="54" y="35"/>
                  </a:lnTo>
                  <a:lnTo>
                    <a:pt x="42" y="46"/>
                  </a:lnTo>
                  <a:lnTo>
                    <a:pt x="32" y="59"/>
                  </a:lnTo>
                  <a:lnTo>
                    <a:pt x="23" y="74"/>
                  </a:lnTo>
                  <a:lnTo>
                    <a:pt x="16" y="88"/>
                  </a:lnTo>
                  <a:lnTo>
                    <a:pt x="10" y="104"/>
                  </a:lnTo>
                  <a:lnTo>
                    <a:pt x="6" y="121"/>
                  </a:lnTo>
                  <a:lnTo>
                    <a:pt x="3" y="138"/>
                  </a:lnTo>
                  <a:lnTo>
                    <a:pt x="0" y="157"/>
                  </a:lnTo>
                  <a:lnTo>
                    <a:pt x="0" y="176"/>
                  </a:lnTo>
                  <a:lnTo>
                    <a:pt x="0" y="199"/>
                  </a:lnTo>
                  <a:lnTo>
                    <a:pt x="3" y="223"/>
                  </a:lnTo>
                  <a:lnTo>
                    <a:pt x="8" y="249"/>
                  </a:lnTo>
                  <a:lnTo>
                    <a:pt x="13" y="274"/>
                  </a:lnTo>
                  <a:lnTo>
                    <a:pt x="21" y="300"/>
                  </a:lnTo>
                  <a:lnTo>
                    <a:pt x="29" y="324"/>
                  </a:lnTo>
                  <a:lnTo>
                    <a:pt x="39" y="349"/>
                  </a:lnTo>
                  <a:lnTo>
                    <a:pt x="49" y="373"/>
                  </a:lnTo>
                  <a:lnTo>
                    <a:pt x="60" y="396"/>
                  </a:lnTo>
                  <a:lnTo>
                    <a:pt x="73" y="419"/>
                  </a:lnTo>
                  <a:lnTo>
                    <a:pt x="84" y="441"/>
                  </a:lnTo>
                  <a:lnTo>
                    <a:pt x="97" y="461"/>
                  </a:lnTo>
                  <a:lnTo>
                    <a:pt x="110" y="480"/>
                  </a:lnTo>
                  <a:lnTo>
                    <a:pt x="123" y="497"/>
                  </a:lnTo>
                  <a:lnTo>
                    <a:pt x="136" y="513"/>
                  </a:lnTo>
                  <a:lnTo>
                    <a:pt x="149" y="526"/>
                  </a:lnTo>
                  <a:lnTo>
                    <a:pt x="160" y="536"/>
                  </a:lnTo>
                  <a:lnTo>
                    <a:pt x="171" y="545"/>
                  </a:lnTo>
                  <a:lnTo>
                    <a:pt x="182" y="551"/>
                  </a:lnTo>
                  <a:lnTo>
                    <a:pt x="192" y="556"/>
                  </a:lnTo>
                  <a:lnTo>
                    <a:pt x="201" y="559"/>
                  </a:lnTo>
                  <a:lnTo>
                    <a:pt x="211" y="562"/>
                  </a:lnTo>
                  <a:lnTo>
                    <a:pt x="220" y="564"/>
                  </a:lnTo>
                  <a:lnTo>
                    <a:pt x="228" y="564"/>
                  </a:lnTo>
                  <a:lnTo>
                    <a:pt x="243" y="562"/>
                  </a:lnTo>
                  <a:lnTo>
                    <a:pt x="257" y="559"/>
                  </a:lnTo>
                  <a:lnTo>
                    <a:pt x="270" y="554"/>
                  </a:lnTo>
                  <a:lnTo>
                    <a:pt x="282" y="548"/>
                  </a:lnTo>
                  <a:lnTo>
                    <a:pt x="292" y="541"/>
                  </a:lnTo>
                  <a:lnTo>
                    <a:pt x="299" y="533"/>
                  </a:lnTo>
                  <a:lnTo>
                    <a:pt x="309" y="523"/>
                  </a:lnTo>
                  <a:lnTo>
                    <a:pt x="310" y="522"/>
                  </a:lnTo>
                  <a:lnTo>
                    <a:pt x="316" y="519"/>
                  </a:lnTo>
                  <a:lnTo>
                    <a:pt x="322" y="517"/>
                  </a:lnTo>
                  <a:lnTo>
                    <a:pt x="328" y="519"/>
                  </a:lnTo>
                  <a:lnTo>
                    <a:pt x="332" y="523"/>
                  </a:lnTo>
                  <a:lnTo>
                    <a:pt x="334" y="525"/>
                  </a:lnTo>
                  <a:lnTo>
                    <a:pt x="336" y="529"/>
                  </a:lnTo>
                  <a:lnTo>
                    <a:pt x="342" y="535"/>
                  </a:lnTo>
                  <a:lnTo>
                    <a:pt x="351" y="543"/>
                  </a:lnTo>
                  <a:lnTo>
                    <a:pt x="361" y="551"/>
                  </a:lnTo>
                  <a:lnTo>
                    <a:pt x="371" y="556"/>
                  </a:lnTo>
                  <a:lnTo>
                    <a:pt x="384" y="561"/>
                  </a:lnTo>
                  <a:lnTo>
                    <a:pt x="398" y="562"/>
                  </a:lnTo>
                  <a:lnTo>
                    <a:pt x="411" y="561"/>
                  </a:lnTo>
                  <a:lnTo>
                    <a:pt x="426" y="556"/>
                  </a:lnTo>
                  <a:lnTo>
                    <a:pt x="442" y="548"/>
                  </a:lnTo>
                  <a:lnTo>
                    <a:pt x="459" y="536"/>
                  </a:lnTo>
                  <a:lnTo>
                    <a:pt x="482" y="516"/>
                  </a:lnTo>
                  <a:lnTo>
                    <a:pt x="504" y="494"/>
                  </a:lnTo>
                  <a:lnTo>
                    <a:pt x="522" y="473"/>
                  </a:lnTo>
                  <a:lnTo>
                    <a:pt x="541" y="451"/>
                  </a:lnTo>
                  <a:lnTo>
                    <a:pt x="557" y="428"/>
                  </a:lnTo>
                  <a:lnTo>
                    <a:pt x="573" y="407"/>
                  </a:lnTo>
                  <a:lnTo>
                    <a:pt x="586" y="383"/>
                  </a:lnTo>
                  <a:lnTo>
                    <a:pt x="599" y="360"/>
                  </a:lnTo>
                  <a:lnTo>
                    <a:pt x="609" y="337"/>
                  </a:lnTo>
                  <a:lnTo>
                    <a:pt x="619" y="314"/>
                  </a:lnTo>
                  <a:lnTo>
                    <a:pt x="626" y="291"/>
                  </a:lnTo>
                  <a:lnTo>
                    <a:pt x="634" y="268"/>
                  </a:lnTo>
                  <a:lnTo>
                    <a:pt x="638" y="245"/>
                  </a:lnTo>
                  <a:lnTo>
                    <a:pt x="642" y="223"/>
                  </a:lnTo>
                  <a:lnTo>
                    <a:pt x="644" y="202"/>
                  </a:lnTo>
                  <a:lnTo>
                    <a:pt x="645" y="182"/>
                  </a:lnTo>
                  <a:close/>
                  <a:moveTo>
                    <a:pt x="446" y="82"/>
                  </a:moveTo>
                  <a:lnTo>
                    <a:pt x="446" y="82"/>
                  </a:lnTo>
                  <a:lnTo>
                    <a:pt x="446" y="76"/>
                  </a:lnTo>
                  <a:lnTo>
                    <a:pt x="449" y="72"/>
                  </a:lnTo>
                  <a:lnTo>
                    <a:pt x="452" y="68"/>
                  </a:lnTo>
                  <a:lnTo>
                    <a:pt x="458" y="66"/>
                  </a:lnTo>
                  <a:lnTo>
                    <a:pt x="466" y="66"/>
                  </a:lnTo>
                  <a:lnTo>
                    <a:pt x="479" y="68"/>
                  </a:lnTo>
                  <a:lnTo>
                    <a:pt x="489" y="69"/>
                  </a:lnTo>
                  <a:lnTo>
                    <a:pt x="498" y="72"/>
                  </a:lnTo>
                  <a:lnTo>
                    <a:pt x="508" y="76"/>
                  </a:lnTo>
                  <a:lnTo>
                    <a:pt x="518" y="84"/>
                  </a:lnTo>
                  <a:lnTo>
                    <a:pt x="528" y="92"/>
                  </a:lnTo>
                  <a:lnTo>
                    <a:pt x="537" y="102"/>
                  </a:lnTo>
                  <a:lnTo>
                    <a:pt x="546" y="120"/>
                  </a:lnTo>
                  <a:lnTo>
                    <a:pt x="551" y="136"/>
                  </a:lnTo>
                  <a:lnTo>
                    <a:pt x="554" y="150"/>
                  </a:lnTo>
                  <a:lnTo>
                    <a:pt x="556" y="163"/>
                  </a:lnTo>
                  <a:lnTo>
                    <a:pt x="554" y="179"/>
                  </a:lnTo>
                  <a:lnTo>
                    <a:pt x="553" y="185"/>
                  </a:lnTo>
                  <a:lnTo>
                    <a:pt x="550" y="189"/>
                  </a:lnTo>
                  <a:lnTo>
                    <a:pt x="547" y="192"/>
                  </a:lnTo>
                  <a:lnTo>
                    <a:pt x="544" y="193"/>
                  </a:lnTo>
                  <a:lnTo>
                    <a:pt x="540" y="195"/>
                  </a:lnTo>
                  <a:lnTo>
                    <a:pt x="535" y="193"/>
                  </a:lnTo>
                  <a:lnTo>
                    <a:pt x="531" y="192"/>
                  </a:lnTo>
                  <a:lnTo>
                    <a:pt x="527" y="187"/>
                  </a:lnTo>
                  <a:lnTo>
                    <a:pt x="525" y="182"/>
                  </a:lnTo>
                  <a:lnTo>
                    <a:pt x="527" y="177"/>
                  </a:lnTo>
                  <a:lnTo>
                    <a:pt x="527" y="176"/>
                  </a:lnTo>
                  <a:lnTo>
                    <a:pt x="527" y="174"/>
                  </a:lnTo>
                  <a:lnTo>
                    <a:pt x="528" y="163"/>
                  </a:lnTo>
                  <a:lnTo>
                    <a:pt x="528" y="154"/>
                  </a:lnTo>
                  <a:lnTo>
                    <a:pt x="525" y="143"/>
                  </a:lnTo>
                  <a:lnTo>
                    <a:pt x="521" y="131"/>
                  </a:lnTo>
                  <a:lnTo>
                    <a:pt x="514" y="117"/>
                  </a:lnTo>
                  <a:lnTo>
                    <a:pt x="508" y="110"/>
                  </a:lnTo>
                  <a:lnTo>
                    <a:pt x="502" y="104"/>
                  </a:lnTo>
                  <a:lnTo>
                    <a:pt x="495" y="101"/>
                  </a:lnTo>
                  <a:lnTo>
                    <a:pt x="489" y="97"/>
                  </a:lnTo>
                  <a:lnTo>
                    <a:pt x="476" y="94"/>
                  </a:lnTo>
                  <a:lnTo>
                    <a:pt x="466" y="94"/>
                  </a:lnTo>
                  <a:lnTo>
                    <a:pt x="462" y="94"/>
                  </a:lnTo>
                  <a:lnTo>
                    <a:pt x="460" y="94"/>
                  </a:lnTo>
                  <a:lnTo>
                    <a:pt x="456" y="92"/>
                  </a:lnTo>
                  <a:lnTo>
                    <a:pt x="450" y="91"/>
                  </a:lnTo>
                  <a:lnTo>
                    <a:pt x="447" y="87"/>
                  </a:lnTo>
                  <a:lnTo>
                    <a:pt x="446" y="8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11" name="Freeform 8"/>
            <p:cNvSpPr>
              <a:spLocks noEditPoints="1"/>
            </p:cNvSpPr>
            <p:nvPr/>
          </p:nvSpPr>
          <p:spPr bwMode="auto">
            <a:xfrm>
              <a:off x="180" y="1035"/>
              <a:ext cx="349" cy="418"/>
            </a:xfrm>
            <a:custGeom>
              <a:avLst/>
              <a:gdLst>
                <a:gd name="T0" fmla="*/ 1 w 698"/>
                <a:gd name="T1" fmla="*/ 1 h 836"/>
                <a:gd name="T2" fmla="*/ 1 w 698"/>
                <a:gd name="T3" fmla="*/ 1 h 836"/>
                <a:gd name="T4" fmla="*/ 1 w 698"/>
                <a:gd name="T5" fmla="*/ 1 h 836"/>
                <a:gd name="T6" fmla="*/ 1 w 698"/>
                <a:gd name="T7" fmla="*/ 1 h 836"/>
                <a:gd name="T8" fmla="*/ 1 w 698"/>
                <a:gd name="T9" fmla="*/ 1 h 836"/>
                <a:gd name="T10" fmla="*/ 1 w 698"/>
                <a:gd name="T11" fmla="*/ 1 h 836"/>
                <a:gd name="T12" fmla="*/ 1 w 698"/>
                <a:gd name="T13" fmla="*/ 1 h 836"/>
                <a:gd name="T14" fmla="*/ 1 w 698"/>
                <a:gd name="T15" fmla="*/ 1 h 836"/>
                <a:gd name="T16" fmla="*/ 1 w 698"/>
                <a:gd name="T17" fmla="*/ 1 h 836"/>
                <a:gd name="T18" fmla="*/ 1 w 698"/>
                <a:gd name="T19" fmla="*/ 1 h 836"/>
                <a:gd name="T20" fmla="*/ 1 w 698"/>
                <a:gd name="T21" fmla="*/ 1 h 836"/>
                <a:gd name="T22" fmla="*/ 1 w 698"/>
                <a:gd name="T23" fmla="*/ 1 h 836"/>
                <a:gd name="T24" fmla="*/ 1 w 698"/>
                <a:gd name="T25" fmla="*/ 1 h 836"/>
                <a:gd name="T26" fmla="*/ 1 w 698"/>
                <a:gd name="T27" fmla="*/ 1 h 836"/>
                <a:gd name="T28" fmla="*/ 1 w 698"/>
                <a:gd name="T29" fmla="*/ 1 h 836"/>
                <a:gd name="T30" fmla="*/ 1 w 698"/>
                <a:gd name="T31" fmla="*/ 1 h 836"/>
                <a:gd name="T32" fmla="*/ 0 w 698"/>
                <a:gd name="T33" fmla="*/ 1 h 836"/>
                <a:gd name="T34" fmla="*/ 1 w 698"/>
                <a:gd name="T35" fmla="*/ 1 h 836"/>
                <a:gd name="T36" fmla="*/ 1 w 698"/>
                <a:gd name="T37" fmla="*/ 1 h 836"/>
                <a:gd name="T38" fmla="*/ 1 w 698"/>
                <a:gd name="T39" fmla="*/ 1 h 836"/>
                <a:gd name="T40" fmla="*/ 1 w 698"/>
                <a:gd name="T41" fmla="*/ 1 h 836"/>
                <a:gd name="T42" fmla="*/ 1 w 698"/>
                <a:gd name="T43" fmla="*/ 1 h 836"/>
                <a:gd name="T44" fmla="*/ 1 w 698"/>
                <a:gd name="T45" fmla="*/ 1 h 836"/>
                <a:gd name="T46" fmla="*/ 1 w 698"/>
                <a:gd name="T47" fmla="*/ 1 h 836"/>
                <a:gd name="T48" fmla="*/ 1 w 698"/>
                <a:gd name="T49" fmla="*/ 1 h 836"/>
                <a:gd name="T50" fmla="*/ 1 w 698"/>
                <a:gd name="T51" fmla="*/ 1 h 836"/>
                <a:gd name="T52" fmla="*/ 1 w 698"/>
                <a:gd name="T53" fmla="*/ 1 h 836"/>
                <a:gd name="T54" fmla="*/ 1 w 698"/>
                <a:gd name="T55" fmla="*/ 1 h 836"/>
                <a:gd name="T56" fmla="*/ 1 w 698"/>
                <a:gd name="T57" fmla="*/ 1 h 836"/>
                <a:gd name="T58" fmla="*/ 1 w 698"/>
                <a:gd name="T59" fmla="*/ 1 h 836"/>
                <a:gd name="T60" fmla="*/ 1 w 698"/>
                <a:gd name="T61" fmla="*/ 1 h 836"/>
                <a:gd name="T62" fmla="*/ 1 w 698"/>
                <a:gd name="T63" fmla="*/ 1 h 836"/>
                <a:gd name="T64" fmla="*/ 1 w 698"/>
                <a:gd name="T65" fmla="*/ 1 h 836"/>
                <a:gd name="T66" fmla="*/ 1 w 698"/>
                <a:gd name="T67" fmla="*/ 1 h 836"/>
                <a:gd name="T68" fmla="*/ 1 w 698"/>
                <a:gd name="T69" fmla="*/ 1 h 836"/>
                <a:gd name="T70" fmla="*/ 1 w 698"/>
                <a:gd name="T71" fmla="*/ 1 h 836"/>
                <a:gd name="T72" fmla="*/ 1 w 698"/>
                <a:gd name="T73" fmla="*/ 1 h 836"/>
                <a:gd name="T74" fmla="*/ 1 w 698"/>
                <a:gd name="T75" fmla="*/ 1 h 836"/>
                <a:gd name="T76" fmla="*/ 1 w 698"/>
                <a:gd name="T77" fmla="*/ 1 h 836"/>
                <a:gd name="T78" fmla="*/ 1 w 698"/>
                <a:gd name="T79" fmla="*/ 1 h 836"/>
                <a:gd name="T80" fmla="*/ 1 w 698"/>
                <a:gd name="T81" fmla="*/ 1 h 836"/>
                <a:gd name="T82" fmla="*/ 1 w 698"/>
                <a:gd name="T83" fmla="*/ 1 h 836"/>
                <a:gd name="T84" fmla="*/ 1 w 698"/>
                <a:gd name="T85" fmla="*/ 1 h 836"/>
                <a:gd name="T86" fmla="*/ 1 w 698"/>
                <a:gd name="T87" fmla="*/ 1 h 836"/>
                <a:gd name="T88" fmla="*/ 1 w 698"/>
                <a:gd name="T89" fmla="*/ 1 h 836"/>
                <a:gd name="T90" fmla="*/ 1 w 698"/>
                <a:gd name="T91" fmla="*/ 1 h 836"/>
                <a:gd name="T92" fmla="*/ 1 w 698"/>
                <a:gd name="T93" fmla="*/ 1 h 836"/>
                <a:gd name="T94" fmla="*/ 1 w 698"/>
                <a:gd name="T95" fmla="*/ 1 h 836"/>
                <a:gd name="T96" fmla="*/ 1 w 698"/>
                <a:gd name="T97" fmla="*/ 1 h 836"/>
                <a:gd name="T98" fmla="*/ 1 w 698"/>
                <a:gd name="T99" fmla="*/ 1 h 836"/>
                <a:gd name="T100" fmla="*/ 1 w 698"/>
                <a:gd name="T101" fmla="*/ 1 h 836"/>
                <a:gd name="T102" fmla="*/ 1 w 698"/>
                <a:gd name="T103" fmla="*/ 1 h 836"/>
                <a:gd name="T104" fmla="*/ 1 w 698"/>
                <a:gd name="T105" fmla="*/ 1 h 836"/>
                <a:gd name="T106" fmla="*/ 1 w 698"/>
                <a:gd name="T107" fmla="*/ 1 h 836"/>
                <a:gd name="T108" fmla="*/ 1 w 698"/>
                <a:gd name="T109" fmla="*/ 1 h 836"/>
                <a:gd name="T110" fmla="*/ 1 w 698"/>
                <a:gd name="T111" fmla="*/ 1 h 8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8"/>
                <a:gd name="T169" fmla="*/ 0 h 836"/>
                <a:gd name="T170" fmla="*/ 698 w 698"/>
                <a:gd name="T171" fmla="*/ 836 h 8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8" h="836">
                  <a:moveTo>
                    <a:pt x="655" y="283"/>
                  </a:moveTo>
                  <a:lnTo>
                    <a:pt x="655" y="283"/>
                  </a:lnTo>
                  <a:lnTo>
                    <a:pt x="640" y="267"/>
                  </a:lnTo>
                  <a:lnTo>
                    <a:pt x="626" y="254"/>
                  </a:lnTo>
                  <a:lnTo>
                    <a:pt x="611" y="242"/>
                  </a:lnTo>
                  <a:lnTo>
                    <a:pt x="596" y="234"/>
                  </a:lnTo>
                  <a:lnTo>
                    <a:pt x="581" y="226"/>
                  </a:lnTo>
                  <a:lnTo>
                    <a:pt x="565" y="222"/>
                  </a:lnTo>
                  <a:lnTo>
                    <a:pt x="551" y="219"/>
                  </a:lnTo>
                  <a:lnTo>
                    <a:pt x="535" y="218"/>
                  </a:lnTo>
                  <a:lnTo>
                    <a:pt x="518" y="219"/>
                  </a:lnTo>
                  <a:lnTo>
                    <a:pt x="502" y="222"/>
                  </a:lnTo>
                  <a:lnTo>
                    <a:pt x="486" y="226"/>
                  </a:lnTo>
                  <a:lnTo>
                    <a:pt x="470" y="231"/>
                  </a:lnTo>
                  <a:lnTo>
                    <a:pt x="456" y="238"/>
                  </a:lnTo>
                  <a:lnTo>
                    <a:pt x="441" y="245"/>
                  </a:lnTo>
                  <a:lnTo>
                    <a:pt x="415" y="259"/>
                  </a:lnTo>
                  <a:lnTo>
                    <a:pt x="374" y="284"/>
                  </a:lnTo>
                  <a:lnTo>
                    <a:pt x="379" y="257"/>
                  </a:lnTo>
                  <a:lnTo>
                    <a:pt x="382" y="226"/>
                  </a:lnTo>
                  <a:lnTo>
                    <a:pt x="410" y="222"/>
                  </a:lnTo>
                  <a:lnTo>
                    <a:pt x="424" y="219"/>
                  </a:lnTo>
                  <a:lnTo>
                    <a:pt x="438" y="213"/>
                  </a:lnTo>
                  <a:lnTo>
                    <a:pt x="454" y="208"/>
                  </a:lnTo>
                  <a:lnTo>
                    <a:pt x="469" y="199"/>
                  </a:lnTo>
                  <a:lnTo>
                    <a:pt x="483" y="189"/>
                  </a:lnTo>
                  <a:lnTo>
                    <a:pt x="496" y="177"/>
                  </a:lnTo>
                  <a:lnTo>
                    <a:pt x="505" y="169"/>
                  </a:lnTo>
                  <a:lnTo>
                    <a:pt x="512" y="159"/>
                  </a:lnTo>
                  <a:lnTo>
                    <a:pt x="519" y="148"/>
                  </a:lnTo>
                  <a:lnTo>
                    <a:pt x="525" y="138"/>
                  </a:lnTo>
                  <a:lnTo>
                    <a:pt x="534" y="118"/>
                  </a:lnTo>
                  <a:lnTo>
                    <a:pt x="539" y="97"/>
                  </a:lnTo>
                  <a:lnTo>
                    <a:pt x="544" y="78"/>
                  </a:lnTo>
                  <a:lnTo>
                    <a:pt x="547" y="59"/>
                  </a:lnTo>
                  <a:lnTo>
                    <a:pt x="548" y="30"/>
                  </a:lnTo>
                  <a:lnTo>
                    <a:pt x="547" y="16"/>
                  </a:lnTo>
                  <a:lnTo>
                    <a:pt x="545" y="12"/>
                  </a:lnTo>
                  <a:lnTo>
                    <a:pt x="544" y="7"/>
                  </a:lnTo>
                  <a:lnTo>
                    <a:pt x="539" y="4"/>
                  </a:lnTo>
                  <a:lnTo>
                    <a:pt x="535" y="4"/>
                  </a:lnTo>
                  <a:lnTo>
                    <a:pt x="522" y="3"/>
                  </a:lnTo>
                  <a:lnTo>
                    <a:pt x="493" y="4"/>
                  </a:lnTo>
                  <a:lnTo>
                    <a:pt x="474" y="7"/>
                  </a:lnTo>
                  <a:lnTo>
                    <a:pt x="454" y="12"/>
                  </a:lnTo>
                  <a:lnTo>
                    <a:pt x="434" y="17"/>
                  </a:lnTo>
                  <a:lnTo>
                    <a:pt x="412" y="27"/>
                  </a:lnTo>
                  <a:lnTo>
                    <a:pt x="402" y="33"/>
                  </a:lnTo>
                  <a:lnTo>
                    <a:pt x="392" y="39"/>
                  </a:lnTo>
                  <a:lnTo>
                    <a:pt x="382" y="46"/>
                  </a:lnTo>
                  <a:lnTo>
                    <a:pt x="374" y="55"/>
                  </a:lnTo>
                  <a:lnTo>
                    <a:pt x="362" y="68"/>
                  </a:lnTo>
                  <a:lnTo>
                    <a:pt x="353" y="81"/>
                  </a:lnTo>
                  <a:lnTo>
                    <a:pt x="345" y="69"/>
                  </a:lnTo>
                  <a:lnTo>
                    <a:pt x="335" y="58"/>
                  </a:lnTo>
                  <a:lnTo>
                    <a:pt x="323" y="48"/>
                  </a:lnTo>
                  <a:lnTo>
                    <a:pt x="312" y="40"/>
                  </a:lnTo>
                  <a:lnTo>
                    <a:pt x="300" y="32"/>
                  </a:lnTo>
                  <a:lnTo>
                    <a:pt x="288" y="26"/>
                  </a:lnTo>
                  <a:lnTo>
                    <a:pt x="265" y="16"/>
                  </a:lnTo>
                  <a:lnTo>
                    <a:pt x="244" y="9"/>
                  </a:lnTo>
                  <a:lnTo>
                    <a:pt x="226" y="4"/>
                  </a:lnTo>
                  <a:lnTo>
                    <a:pt x="209" y="0"/>
                  </a:lnTo>
                  <a:lnTo>
                    <a:pt x="205" y="1"/>
                  </a:lnTo>
                  <a:lnTo>
                    <a:pt x="200" y="3"/>
                  </a:lnTo>
                  <a:lnTo>
                    <a:pt x="196" y="6"/>
                  </a:lnTo>
                  <a:lnTo>
                    <a:pt x="195" y="10"/>
                  </a:lnTo>
                  <a:lnTo>
                    <a:pt x="189" y="32"/>
                  </a:lnTo>
                  <a:lnTo>
                    <a:pt x="186" y="53"/>
                  </a:lnTo>
                  <a:lnTo>
                    <a:pt x="185" y="82"/>
                  </a:lnTo>
                  <a:lnTo>
                    <a:pt x="186" y="105"/>
                  </a:lnTo>
                  <a:lnTo>
                    <a:pt x="190" y="130"/>
                  </a:lnTo>
                  <a:lnTo>
                    <a:pt x="193" y="141"/>
                  </a:lnTo>
                  <a:lnTo>
                    <a:pt x="198" y="154"/>
                  </a:lnTo>
                  <a:lnTo>
                    <a:pt x="203" y="166"/>
                  </a:lnTo>
                  <a:lnTo>
                    <a:pt x="211" y="179"/>
                  </a:lnTo>
                  <a:lnTo>
                    <a:pt x="219" y="192"/>
                  </a:lnTo>
                  <a:lnTo>
                    <a:pt x="229" y="202"/>
                  </a:lnTo>
                  <a:lnTo>
                    <a:pt x="241" y="212"/>
                  </a:lnTo>
                  <a:lnTo>
                    <a:pt x="252" y="222"/>
                  </a:lnTo>
                  <a:lnTo>
                    <a:pt x="265" y="229"/>
                  </a:lnTo>
                  <a:lnTo>
                    <a:pt x="277" y="236"/>
                  </a:lnTo>
                  <a:lnTo>
                    <a:pt x="301" y="246"/>
                  </a:lnTo>
                  <a:lnTo>
                    <a:pt x="317" y="252"/>
                  </a:lnTo>
                  <a:lnTo>
                    <a:pt x="330" y="257"/>
                  </a:lnTo>
                  <a:lnTo>
                    <a:pt x="350" y="261"/>
                  </a:lnTo>
                  <a:lnTo>
                    <a:pt x="345" y="295"/>
                  </a:lnTo>
                  <a:lnTo>
                    <a:pt x="336" y="291"/>
                  </a:lnTo>
                  <a:lnTo>
                    <a:pt x="326" y="285"/>
                  </a:lnTo>
                  <a:lnTo>
                    <a:pt x="294" y="267"/>
                  </a:lnTo>
                  <a:lnTo>
                    <a:pt x="275" y="255"/>
                  </a:lnTo>
                  <a:lnTo>
                    <a:pt x="255" y="244"/>
                  </a:lnTo>
                  <a:lnTo>
                    <a:pt x="234" y="234"/>
                  </a:lnTo>
                  <a:lnTo>
                    <a:pt x="211" y="226"/>
                  </a:lnTo>
                  <a:lnTo>
                    <a:pt x="187" y="221"/>
                  </a:lnTo>
                  <a:lnTo>
                    <a:pt x="175" y="219"/>
                  </a:lnTo>
                  <a:lnTo>
                    <a:pt x="162" y="218"/>
                  </a:lnTo>
                  <a:lnTo>
                    <a:pt x="147" y="219"/>
                  </a:lnTo>
                  <a:lnTo>
                    <a:pt x="133" y="221"/>
                  </a:lnTo>
                  <a:lnTo>
                    <a:pt x="120" y="225"/>
                  </a:lnTo>
                  <a:lnTo>
                    <a:pt x="105" y="231"/>
                  </a:lnTo>
                  <a:lnTo>
                    <a:pt x="91" y="238"/>
                  </a:lnTo>
                  <a:lnTo>
                    <a:pt x="76" y="248"/>
                  </a:lnTo>
                  <a:lnTo>
                    <a:pt x="63" y="259"/>
                  </a:lnTo>
                  <a:lnTo>
                    <a:pt x="49" y="272"/>
                  </a:lnTo>
                  <a:lnTo>
                    <a:pt x="37" y="288"/>
                  </a:lnTo>
                  <a:lnTo>
                    <a:pt x="27" y="306"/>
                  </a:lnTo>
                  <a:lnTo>
                    <a:pt x="19" y="323"/>
                  </a:lnTo>
                  <a:lnTo>
                    <a:pt x="12" y="342"/>
                  </a:lnTo>
                  <a:lnTo>
                    <a:pt x="7" y="360"/>
                  </a:lnTo>
                  <a:lnTo>
                    <a:pt x="3" y="379"/>
                  </a:lnTo>
                  <a:lnTo>
                    <a:pt x="1" y="399"/>
                  </a:lnTo>
                  <a:lnTo>
                    <a:pt x="0" y="421"/>
                  </a:lnTo>
                  <a:lnTo>
                    <a:pt x="1" y="447"/>
                  </a:lnTo>
                  <a:lnTo>
                    <a:pt x="4" y="473"/>
                  </a:lnTo>
                  <a:lnTo>
                    <a:pt x="9" y="499"/>
                  </a:lnTo>
                  <a:lnTo>
                    <a:pt x="14" y="526"/>
                  </a:lnTo>
                  <a:lnTo>
                    <a:pt x="22" y="552"/>
                  </a:lnTo>
                  <a:lnTo>
                    <a:pt x="30" y="578"/>
                  </a:lnTo>
                  <a:lnTo>
                    <a:pt x="40" y="604"/>
                  </a:lnTo>
                  <a:lnTo>
                    <a:pt x="52" y="630"/>
                  </a:lnTo>
                  <a:lnTo>
                    <a:pt x="63" y="654"/>
                  </a:lnTo>
                  <a:lnTo>
                    <a:pt x="75" y="677"/>
                  </a:lnTo>
                  <a:lnTo>
                    <a:pt x="88" y="701"/>
                  </a:lnTo>
                  <a:lnTo>
                    <a:pt x="102" y="721"/>
                  </a:lnTo>
                  <a:lnTo>
                    <a:pt x="115" y="741"/>
                  </a:lnTo>
                  <a:lnTo>
                    <a:pt x="130" y="760"/>
                  </a:lnTo>
                  <a:lnTo>
                    <a:pt x="143" y="775"/>
                  </a:lnTo>
                  <a:lnTo>
                    <a:pt x="157" y="790"/>
                  </a:lnTo>
                  <a:lnTo>
                    <a:pt x="170" y="801"/>
                  </a:lnTo>
                  <a:lnTo>
                    <a:pt x="183" y="811"/>
                  </a:lnTo>
                  <a:lnTo>
                    <a:pt x="195" y="819"/>
                  </a:lnTo>
                  <a:lnTo>
                    <a:pt x="208" y="826"/>
                  </a:lnTo>
                  <a:lnTo>
                    <a:pt x="219" y="830"/>
                  </a:lnTo>
                  <a:lnTo>
                    <a:pt x="232" y="833"/>
                  </a:lnTo>
                  <a:lnTo>
                    <a:pt x="244" y="836"/>
                  </a:lnTo>
                  <a:lnTo>
                    <a:pt x="255" y="836"/>
                  </a:lnTo>
                  <a:lnTo>
                    <a:pt x="271" y="835"/>
                  </a:lnTo>
                  <a:lnTo>
                    <a:pt x="286" y="832"/>
                  </a:lnTo>
                  <a:lnTo>
                    <a:pt x="300" y="827"/>
                  </a:lnTo>
                  <a:lnTo>
                    <a:pt x="312" y="822"/>
                  </a:lnTo>
                  <a:lnTo>
                    <a:pt x="323" y="816"/>
                  </a:lnTo>
                  <a:lnTo>
                    <a:pt x="332" y="809"/>
                  </a:lnTo>
                  <a:lnTo>
                    <a:pt x="348" y="796"/>
                  </a:lnTo>
                  <a:lnTo>
                    <a:pt x="361" y="809"/>
                  </a:lnTo>
                  <a:lnTo>
                    <a:pt x="372" y="817"/>
                  </a:lnTo>
                  <a:lnTo>
                    <a:pt x="388" y="826"/>
                  </a:lnTo>
                  <a:lnTo>
                    <a:pt x="397" y="829"/>
                  </a:lnTo>
                  <a:lnTo>
                    <a:pt x="405" y="832"/>
                  </a:lnTo>
                  <a:lnTo>
                    <a:pt x="415" y="833"/>
                  </a:lnTo>
                  <a:lnTo>
                    <a:pt x="425" y="835"/>
                  </a:lnTo>
                  <a:lnTo>
                    <a:pt x="434" y="833"/>
                  </a:lnTo>
                  <a:lnTo>
                    <a:pt x="444" y="832"/>
                  </a:lnTo>
                  <a:lnTo>
                    <a:pt x="453" y="830"/>
                  </a:lnTo>
                  <a:lnTo>
                    <a:pt x="463" y="826"/>
                  </a:lnTo>
                  <a:lnTo>
                    <a:pt x="473" y="822"/>
                  </a:lnTo>
                  <a:lnTo>
                    <a:pt x="483" y="816"/>
                  </a:lnTo>
                  <a:lnTo>
                    <a:pt x="493" y="809"/>
                  </a:lnTo>
                  <a:lnTo>
                    <a:pt x="503" y="801"/>
                  </a:lnTo>
                  <a:lnTo>
                    <a:pt x="528" y="780"/>
                  </a:lnTo>
                  <a:lnTo>
                    <a:pt x="549" y="758"/>
                  </a:lnTo>
                  <a:lnTo>
                    <a:pt x="570" y="735"/>
                  </a:lnTo>
                  <a:lnTo>
                    <a:pt x="588" y="712"/>
                  </a:lnTo>
                  <a:lnTo>
                    <a:pt x="607" y="689"/>
                  </a:lnTo>
                  <a:lnTo>
                    <a:pt x="623" y="666"/>
                  </a:lnTo>
                  <a:lnTo>
                    <a:pt x="637" y="641"/>
                  </a:lnTo>
                  <a:lnTo>
                    <a:pt x="650" y="617"/>
                  </a:lnTo>
                  <a:lnTo>
                    <a:pt x="661" y="592"/>
                  </a:lnTo>
                  <a:lnTo>
                    <a:pt x="671" y="568"/>
                  </a:lnTo>
                  <a:lnTo>
                    <a:pt x="679" y="543"/>
                  </a:lnTo>
                  <a:lnTo>
                    <a:pt x="686" y="519"/>
                  </a:lnTo>
                  <a:lnTo>
                    <a:pt x="691" y="496"/>
                  </a:lnTo>
                  <a:lnTo>
                    <a:pt x="695" y="473"/>
                  </a:lnTo>
                  <a:lnTo>
                    <a:pt x="698" y="450"/>
                  </a:lnTo>
                  <a:lnTo>
                    <a:pt x="698" y="427"/>
                  </a:lnTo>
                  <a:lnTo>
                    <a:pt x="698" y="406"/>
                  </a:lnTo>
                  <a:lnTo>
                    <a:pt x="695" y="386"/>
                  </a:lnTo>
                  <a:lnTo>
                    <a:pt x="692" y="366"/>
                  </a:lnTo>
                  <a:lnTo>
                    <a:pt x="688" y="347"/>
                  </a:lnTo>
                  <a:lnTo>
                    <a:pt x="682" y="330"/>
                  </a:lnTo>
                  <a:lnTo>
                    <a:pt x="673" y="314"/>
                  </a:lnTo>
                  <a:lnTo>
                    <a:pt x="665" y="298"/>
                  </a:lnTo>
                  <a:lnTo>
                    <a:pt x="655" y="283"/>
                  </a:lnTo>
                  <a:close/>
                  <a:moveTo>
                    <a:pt x="378" y="788"/>
                  </a:moveTo>
                  <a:lnTo>
                    <a:pt x="378" y="788"/>
                  </a:lnTo>
                  <a:lnTo>
                    <a:pt x="369" y="780"/>
                  </a:lnTo>
                  <a:lnTo>
                    <a:pt x="363" y="774"/>
                  </a:lnTo>
                  <a:lnTo>
                    <a:pt x="361" y="770"/>
                  </a:lnTo>
                  <a:lnTo>
                    <a:pt x="359" y="768"/>
                  </a:lnTo>
                  <a:lnTo>
                    <a:pt x="355" y="764"/>
                  </a:lnTo>
                  <a:lnTo>
                    <a:pt x="349" y="762"/>
                  </a:lnTo>
                  <a:lnTo>
                    <a:pt x="343" y="764"/>
                  </a:lnTo>
                  <a:lnTo>
                    <a:pt x="337" y="767"/>
                  </a:lnTo>
                  <a:lnTo>
                    <a:pt x="336" y="768"/>
                  </a:lnTo>
                  <a:lnTo>
                    <a:pt x="326" y="778"/>
                  </a:lnTo>
                  <a:lnTo>
                    <a:pt x="319" y="786"/>
                  </a:lnTo>
                  <a:lnTo>
                    <a:pt x="309" y="793"/>
                  </a:lnTo>
                  <a:lnTo>
                    <a:pt x="297" y="799"/>
                  </a:lnTo>
                  <a:lnTo>
                    <a:pt x="284" y="804"/>
                  </a:lnTo>
                  <a:lnTo>
                    <a:pt x="270" y="807"/>
                  </a:lnTo>
                  <a:lnTo>
                    <a:pt x="255" y="809"/>
                  </a:lnTo>
                  <a:lnTo>
                    <a:pt x="247" y="809"/>
                  </a:lnTo>
                  <a:lnTo>
                    <a:pt x="238" y="807"/>
                  </a:lnTo>
                  <a:lnTo>
                    <a:pt x="228" y="804"/>
                  </a:lnTo>
                  <a:lnTo>
                    <a:pt x="219" y="801"/>
                  </a:lnTo>
                  <a:lnTo>
                    <a:pt x="209" y="796"/>
                  </a:lnTo>
                  <a:lnTo>
                    <a:pt x="198" y="790"/>
                  </a:lnTo>
                  <a:lnTo>
                    <a:pt x="187" y="781"/>
                  </a:lnTo>
                  <a:lnTo>
                    <a:pt x="176" y="771"/>
                  </a:lnTo>
                  <a:lnTo>
                    <a:pt x="163" y="758"/>
                  </a:lnTo>
                  <a:lnTo>
                    <a:pt x="150" y="742"/>
                  </a:lnTo>
                  <a:lnTo>
                    <a:pt x="137" y="725"/>
                  </a:lnTo>
                  <a:lnTo>
                    <a:pt x="124" y="706"/>
                  </a:lnTo>
                  <a:lnTo>
                    <a:pt x="111" y="686"/>
                  </a:lnTo>
                  <a:lnTo>
                    <a:pt x="100" y="664"/>
                  </a:lnTo>
                  <a:lnTo>
                    <a:pt x="87" y="641"/>
                  </a:lnTo>
                  <a:lnTo>
                    <a:pt x="76" y="618"/>
                  </a:lnTo>
                  <a:lnTo>
                    <a:pt x="66" y="594"/>
                  </a:lnTo>
                  <a:lnTo>
                    <a:pt x="56" y="569"/>
                  </a:lnTo>
                  <a:lnTo>
                    <a:pt x="48" y="545"/>
                  </a:lnTo>
                  <a:lnTo>
                    <a:pt x="40" y="519"/>
                  </a:lnTo>
                  <a:lnTo>
                    <a:pt x="35" y="494"/>
                  </a:lnTo>
                  <a:lnTo>
                    <a:pt x="30" y="468"/>
                  </a:lnTo>
                  <a:lnTo>
                    <a:pt x="27" y="444"/>
                  </a:lnTo>
                  <a:lnTo>
                    <a:pt x="27" y="421"/>
                  </a:lnTo>
                  <a:lnTo>
                    <a:pt x="27" y="402"/>
                  </a:lnTo>
                  <a:lnTo>
                    <a:pt x="30" y="383"/>
                  </a:lnTo>
                  <a:lnTo>
                    <a:pt x="33" y="366"/>
                  </a:lnTo>
                  <a:lnTo>
                    <a:pt x="37" y="349"/>
                  </a:lnTo>
                  <a:lnTo>
                    <a:pt x="43" y="333"/>
                  </a:lnTo>
                  <a:lnTo>
                    <a:pt x="50" y="319"/>
                  </a:lnTo>
                  <a:lnTo>
                    <a:pt x="59" y="304"/>
                  </a:lnTo>
                  <a:lnTo>
                    <a:pt x="69" y="291"/>
                  </a:lnTo>
                  <a:lnTo>
                    <a:pt x="81" y="280"/>
                  </a:lnTo>
                  <a:lnTo>
                    <a:pt x="92" y="270"/>
                  </a:lnTo>
                  <a:lnTo>
                    <a:pt x="104" y="261"/>
                  </a:lnTo>
                  <a:lnTo>
                    <a:pt x="115" y="255"/>
                  </a:lnTo>
                  <a:lnTo>
                    <a:pt x="127" y="251"/>
                  </a:lnTo>
                  <a:lnTo>
                    <a:pt x="138" y="248"/>
                  </a:lnTo>
                  <a:lnTo>
                    <a:pt x="150" y="245"/>
                  </a:lnTo>
                  <a:lnTo>
                    <a:pt x="162" y="245"/>
                  </a:lnTo>
                  <a:lnTo>
                    <a:pt x="176" y="246"/>
                  </a:lnTo>
                  <a:lnTo>
                    <a:pt x="190" y="248"/>
                  </a:lnTo>
                  <a:lnTo>
                    <a:pt x="203" y="252"/>
                  </a:lnTo>
                  <a:lnTo>
                    <a:pt x="218" y="257"/>
                  </a:lnTo>
                  <a:lnTo>
                    <a:pt x="244" y="268"/>
                  </a:lnTo>
                  <a:lnTo>
                    <a:pt x="268" y="283"/>
                  </a:lnTo>
                  <a:lnTo>
                    <a:pt x="313" y="308"/>
                  </a:lnTo>
                  <a:lnTo>
                    <a:pt x="330" y="319"/>
                  </a:lnTo>
                  <a:lnTo>
                    <a:pt x="340" y="321"/>
                  </a:lnTo>
                  <a:lnTo>
                    <a:pt x="349" y="323"/>
                  </a:lnTo>
                  <a:lnTo>
                    <a:pt x="359" y="321"/>
                  </a:lnTo>
                  <a:lnTo>
                    <a:pt x="368" y="319"/>
                  </a:lnTo>
                  <a:lnTo>
                    <a:pt x="385" y="308"/>
                  </a:lnTo>
                  <a:lnTo>
                    <a:pt x="417" y="290"/>
                  </a:lnTo>
                  <a:lnTo>
                    <a:pt x="436" y="278"/>
                  </a:lnTo>
                  <a:lnTo>
                    <a:pt x="454" y="268"/>
                  </a:lnTo>
                  <a:lnTo>
                    <a:pt x="473" y="259"/>
                  </a:lnTo>
                  <a:lnTo>
                    <a:pt x="493" y="252"/>
                  </a:lnTo>
                  <a:lnTo>
                    <a:pt x="515" y="246"/>
                  </a:lnTo>
                  <a:lnTo>
                    <a:pt x="525" y="245"/>
                  </a:lnTo>
                  <a:lnTo>
                    <a:pt x="535" y="245"/>
                  </a:lnTo>
                  <a:lnTo>
                    <a:pt x="548" y="246"/>
                  </a:lnTo>
                  <a:lnTo>
                    <a:pt x="560" y="248"/>
                  </a:lnTo>
                  <a:lnTo>
                    <a:pt x="571" y="251"/>
                  </a:lnTo>
                  <a:lnTo>
                    <a:pt x="584" y="257"/>
                  </a:lnTo>
                  <a:lnTo>
                    <a:pt x="597" y="264"/>
                  </a:lnTo>
                  <a:lnTo>
                    <a:pt x="609" y="274"/>
                  </a:lnTo>
                  <a:lnTo>
                    <a:pt x="622" y="285"/>
                  </a:lnTo>
                  <a:lnTo>
                    <a:pt x="633" y="300"/>
                  </a:lnTo>
                  <a:lnTo>
                    <a:pt x="642" y="313"/>
                  </a:lnTo>
                  <a:lnTo>
                    <a:pt x="650" y="326"/>
                  </a:lnTo>
                  <a:lnTo>
                    <a:pt x="656" y="340"/>
                  </a:lnTo>
                  <a:lnTo>
                    <a:pt x="662" y="356"/>
                  </a:lnTo>
                  <a:lnTo>
                    <a:pt x="666" y="372"/>
                  </a:lnTo>
                  <a:lnTo>
                    <a:pt x="669" y="389"/>
                  </a:lnTo>
                  <a:lnTo>
                    <a:pt x="671" y="408"/>
                  </a:lnTo>
                  <a:lnTo>
                    <a:pt x="672" y="427"/>
                  </a:lnTo>
                  <a:lnTo>
                    <a:pt x="671" y="447"/>
                  </a:lnTo>
                  <a:lnTo>
                    <a:pt x="669" y="468"/>
                  </a:lnTo>
                  <a:lnTo>
                    <a:pt x="665" y="490"/>
                  </a:lnTo>
                  <a:lnTo>
                    <a:pt x="661" y="513"/>
                  </a:lnTo>
                  <a:lnTo>
                    <a:pt x="653" y="536"/>
                  </a:lnTo>
                  <a:lnTo>
                    <a:pt x="646" y="559"/>
                  </a:lnTo>
                  <a:lnTo>
                    <a:pt x="636" y="582"/>
                  </a:lnTo>
                  <a:lnTo>
                    <a:pt x="626" y="605"/>
                  </a:lnTo>
                  <a:lnTo>
                    <a:pt x="613" y="628"/>
                  </a:lnTo>
                  <a:lnTo>
                    <a:pt x="600" y="652"/>
                  </a:lnTo>
                  <a:lnTo>
                    <a:pt x="584" y="673"/>
                  </a:lnTo>
                  <a:lnTo>
                    <a:pt x="568" y="696"/>
                  </a:lnTo>
                  <a:lnTo>
                    <a:pt x="549" y="718"/>
                  </a:lnTo>
                  <a:lnTo>
                    <a:pt x="531" y="739"/>
                  </a:lnTo>
                  <a:lnTo>
                    <a:pt x="509" y="761"/>
                  </a:lnTo>
                  <a:lnTo>
                    <a:pt x="486" y="781"/>
                  </a:lnTo>
                  <a:lnTo>
                    <a:pt x="469" y="793"/>
                  </a:lnTo>
                  <a:lnTo>
                    <a:pt x="453" y="801"/>
                  </a:lnTo>
                  <a:lnTo>
                    <a:pt x="438" y="806"/>
                  </a:lnTo>
                  <a:lnTo>
                    <a:pt x="425" y="807"/>
                  </a:lnTo>
                  <a:lnTo>
                    <a:pt x="411" y="806"/>
                  </a:lnTo>
                  <a:lnTo>
                    <a:pt x="398" y="801"/>
                  </a:lnTo>
                  <a:lnTo>
                    <a:pt x="388" y="796"/>
                  </a:lnTo>
                  <a:lnTo>
                    <a:pt x="378" y="788"/>
                  </a:lnTo>
                  <a:close/>
                  <a:moveTo>
                    <a:pt x="232" y="164"/>
                  </a:moveTo>
                  <a:lnTo>
                    <a:pt x="232" y="164"/>
                  </a:lnTo>
                  <a:lnTo>
                    <a:pt x="228" y="154"/>
                  </a:lnTo>
                  <a:lnTo>
                    <a:pt x="222" y="144"/>
                  </a:lnTo>
                  <a:lnTo>
                    <a:pt x="219" y="134"/>
                  </a:lnTo>
                  <a:lnTo>
                    <a:pt x="216" y="124"/>
                  </a:lnTo>
                  <a:lnTo>
                    <a:pt x="213" y="102"/>
                  </a:lnTo>
                  <a:lnTo>
                    <a:pt x="212" y="82"/>
                  </a:lnTo>
                  <a:lnTo>
                    <a:pt x="213" y="56"/>
                  </a:lnTo>
                  <a:lnTo>
                    <a:pt x="216" y="36"/>
                  </a:lnTo>
                  <a:lnTo>
                    <a:pt x="218" y="29"/>
                  </a:lnTo>
                  <a:lnTo>
                    <a:pt x="242" y="36"/>
                  </a:lnTo>
                  <a:lnTo>
                    <a:pt x="258" y="42"/>
                  </a:lnTo>
                  <a:lnTo>
                    <a:pt x="274" y="49"/>
                  </a:lnTo>
                  <a:lnTo>
                    <a:pt x="291" y="59"/>
                  </a:lnTo>
                  <a:lnTo>
                    <a:pt x="307" y="69"/>
                  </a:lnTo>
                  <a:lnTo>
                    <a:pt x="322" y="84"/>
                  </a:lnTo>
                  <a:lnTo>
                    <a:pt x="327" y="91"/>
                  </a:lnTo>
                  <a:lnTo>
                    <a:pt x="333" y="98"/>
                  </a:lnTo>
                  <a:lnTo>
                    <a:pt x="339" y="108"/>
                  </a:lnTo>
                  <a:lnTo>
                    <a:pt x="343" y="118"/>
                  </a:lnTo>
                  <a:lnTo>
                    <a:pt x="348" y="128"/>
                  </a:lnTo>
                  <a:lnTo>
                    <a:pt x="350" y="138"/>
                  </a:lnTo>
                  <a:lnTo>
                    <a:pt x="353" y="160"/>
                  </a:lnTo>
                  <a:lnTo>
                    <a:pt x="355" y="180"/>
                  </a:lnTo>
                  <a:lnTo>
                    <a:pt x="353" y="206"/>
                  </a:lnTo>
                  <a:lnTo>
                    <a:pt x="350" y="226"/>
                  </a:lnTo>
                  <a:lnTo>
                    <a:pt x="349" y="234"/>
                  </a:lnTo>
                  <a:lnTo>
                    <a:pt x="324" y="226"/>
                  </a:lnTo>
                  <a:lnTo>
                    <a:pt x="309" y="221"/>
                  </a:lnTo>
                  <a:lnTo>
                    <a:pt x="291" y="213"/>
                  </a:lnTo>
                  <a:lnTo>
                    <a:pt x="275" y="203"/>
                  </a:lnTo>
                  <a:lnTo>
                    <a:pt x="260" y="193"/>
                  </a:lnTo>
                  <a:lnTo>
                    <a:pt x="245" y="179"/>
                  </a:lnTo>
                  <a:lnTo>
                    <a:pt x="238" y="172"/>
                  </a:lnTo>
                  <a:lnTo>
                    <a:pt x="232" y="164"/>
                  </a:lnTo>
                  <a:close/>
                  <a:moveTo>
                    <a:pt x="384" y="65"/>
                  </a:moveTo>
                  <a:lnTo>
                    <a:pt x="392" y="74"/>
                  </a:lnTo>
                  <a:lnTo>
                    <a:pt x="399" y="68"/>
                  </a:lnTo>
                  <a:lnTo>
                    <a:pt x="408" y="61"/>
                  </a:lnTo>
                  <a:lnTo>
                    <a:pt x="424" y="50"/>
                  </a:lnTo>
                  <a:lnTo>
                    <a:pt x="443" y="43"/>
                  </a:lnTo>
                  <a:lnTo>
                    <a:pt x="460" y="37"/>
                  </a:lnTo>
                  <a:lnTo>
                    <a:pt x="477" y="35"/>
                  </a:lnTo>
                  <a:lnTo>
                    <a:pt x="495" y="32"/>
                  </a:lnTo>
                  <a:lnTo>
                    <a:pt x="521" y="30"/>
                  </a:lnTo>
                  <a:lnTo>
                    <a:pt x="519" y="56"/>
                  </a:lnTo>
                  <a:lnTo>
                    <a:pt x="518" y="74"/>
                  </a:lnTo>
                  <a:lnTo>
                    <a:pt x="513" y="91"/>
                  </a:lnTo>
                  <a:lnTo>
                    <a:pt x="508" y="108"/>
                  </a:lnTo>
                  <a:lnTo>
                    <a:pt x="500" y="127"/>
                  </a:lnTo>
                  <a:lnTo>
                    <a:pt x="490" y="143"/>
                  </a:lnTo>
                  <a:lnTo>
                    <a:pt x="485" y="151"/>
                  </a:lnTo>
                  <a:lnTo>
                    <a:pt x="477" y="159"/>
                  </a:lnTo>
                  <a:lnTo>
                    <a:pt x="467" y="167"/>
                  </a:lnTo>
                  <a:lnTo>
                    <a:pt x="456" y="176"/>
                  </a:lnTo>
                  <a:lnTo>
                    <a:pt x="444" y="182"/>
                  </a:lnTo>
                  <a:lnTo>
                    <a:pt x="431" y="187"/>
                  </a:lnTo>
                  <a:lnTo>
                    <a:pt x="418" y="192"/>
                  </a:lnTo>
                  <a:lnTo>
                    <a:pt x="407" y="196"/>
                  </a:lnTo>
                  <a:lnTo>
                    <a:pt x="382" y="200"/>
                  </a:lnTo>
                  <a:lnTo>
                    <a:pt x="382" y="193"/>
                  </a:lnTo>
                  <a:lnTo>
                    <a:pt x="381" y="190"/>
                  </a:lnTo>
                  <a:lnTo>
                    <a:pt x="381" y="180"/>
                  </a:lnTo>
                  <a:lnTo>
                    <a:pt x="381" y="163"/>
                  </a:lnTo>
                  <a:lnTo>
                    <a:pt x="379" y="146"/>
                  </a:lnTo>
                  <a:lnTo>
                    <a:pt x="375" y="127"/>
                  </a:lnTo>
                  <a:lnTo>
                    <a:pt x="369" y="108"/>
                  </a:lnTo>
                  <a:lnTo>
                    <a:pt x="379" y="91"/>
                  </a:lnTo>
                  <a:lnTo>
                    <a:pt x="385" y="82"/>
                  </a:lnTo>
                  <a:lnTo>
                    <a:pt x="392" y="74"/>
                  </a:lnTo>
                  <a:lnTo>
                    <a:pt x="384" y="65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12" name="Freeform 9"/>
            <p:cNvSpPr>
              <a:spLocks/>
            </p:cNvSpPr>
            <p:nvPr/>
          </p:nvSpPr>
          <p:spPr bwMode="auto">
            <a:xfrm>
              <a:off x="417" y="1191"/>
              <a:ext cx="54" cy="64"/>
            </a:xfrm>
            <a:custGeom>
              <a:avLst/>
              <a:gdLst>
                <a:gd name="T0" fmla="*/ 0 w 110"/>
                <a:gd name="T1" fmla="*/ 0 h 129"/>
                <a:gd name="T2" fmla="*/ 0 w 110"/>
                <a:gd name="T3" fmla="*/ 0 h 129"/>
                <a:gd name="T4" fmla="*/ 0 w 110"/>
                <a:gd name="T5" fmla="*/ 0 h 129"/>
                <a:gd name="T6" fmla="*/ 0 w 110"/>
                <a:gd name="T7" fmla="*/ 0 h 129"/>
                <a:gd name="T8" fmla="*/ 0 w 110"/>
                <a:gd name="T9" fmla="*/ 0 h 129"/>
                <a:gd name="T10" fmla="*/ 0 w 110"/>
                <a:gd name="T11" fmla="*/ 0 h 129"/>
                <a:gd name="T12" fmla="*/ 0 w 110"/>
                <a:gd name="T13" fmla="*/ 0 h 129"/>
                <a:gd name="T14" fmla="*/ 0 w 110"/>
                <a:gd name="T15" fmla="*/ 0 h 129"/>
                <a:gd name="T16" fmla="*/ 0 w 110"/>
                <a:gd name="T17" fmla="*/ 0 h 129"/>
                <a:gd name="T18" fmla="*/ 0 w 110"/>
                <a:gd name="T19" fmla="*/ 0 h 129"/>
                <a:gd name="T20" fmla="*/ 0 w 110"/>
                <a:gd name="T21" fmla="*/ 0 h 129"/>
                <a:gd name="T22" fmla="*/ 0 w 110"/>
                <a:gd name="T23" fmla="*/ 0 h 129"/>
                <a:gd name="T24" fmla="*/ 0 w 110"/>
                <a:gd name="T25" fmla="*/ 0 h 129"/>
                <a:gd name="T26" fmla="*/ 0 w 110"/>
                <a:gd name="T27" fmla="*/ 0 h 129"/>
                <a:gd name="T28" fmla="*/ 0 w 110"/>
                <a:gd name="T29" fmla="*/ 0 h 129"/>
                <a:gd name="T30" fmla="*/ 0 w 110"/>
                <a:gd name="T31" fmla="*/ 0 h 129"/>
                <a:gd name="T32" fmla="*/ 0 w 110"/>
                <a:gd name="T33" fmla="*/ 0 h 129"/>
                <a:gd name="T34" fmla="*/ 0 w 110"/>
                <a:gd name="T35" fmla="*/ 0 h 129"/>
                <a:gd name="T36" fmla="*/ 0 w 110"/>
                <a:gd name="T37" fmla="*/ 0 h 129"/>
                <a:gd name="T38" fmla="*/ 0 w 110"/>
                <a:gd name="T39" fmla="*/ 0 h 129"/>
                <a:gd name="T40" fmla="*/ 0 w 110"/>
                <a:gd name="T41" fmla="*/ 0 h 129"/>
                <a:gd name="T42" fmla="*/ 0 w 110"/>
                <a:gd name="T43" fmla="*/ 0 h 129"/>
                <a:gd name="T44" fmla="*/ 0 w 110"/>
                <a:gd name="T45" fmla="*/ 0 h 129"/>
                <a:gd name="T46" fmla="*/ 0 w 110"/>
                <a:gd name="T47" fmla="*/ 0 h 129"/>
                <a:gd name="T48" fmla="*/ 0 w 110"/>
                <a:gd name="T49" fmla="*/ 0 h 129"/>
                <a:gd name="T50" fmla="*/ 0 w 110"/>
                <a:gd name="T51" fmla="*/ 0 h 129"/>
                <a:gd name="T52" fmla="*/ 0 w 110"/>
                <a:gd name="T53" fmla="*/ 0 h 129"/>
                <a:gd name="T54" fmla="*/ 0 w 110"/>
                <a:gd name="T55" fmla="*/ 0 h 129"/>
                <a:gd name="T56" fmla="*/ 0 w 110"/>
                <a:gd name="T57" fmla="*/ 0 h 129"/>
                <a:gd name="T58" fmla="*/ 0 w 110"/>
                <a:gd name="T59" fmla="*/ 0 h 129"/>
                <a:gd name="T60" fmla="*/ 0 w 110"/>
                <a:gd name="T61" fmla="*/ 0 h 129"/>
                <a:gd name="T62" fmla="*/ 0 w 110"/>
                <a:gd name="T63" fmla="*/ 0 h 1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129"/>
                <a:gd name="T98" fmla="*/ 110 w 110"/>
                <a:gd name="T99" fmla="*/ 129 h 1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129">
                  <a:moveTo>
                    <a:pt x="14" y="28"/>
                  </a:moveTo>
                  <a:lnTo>
                    <a:pt x="14" y="28"/>
                  </a:lnTo>
                  <a:lnTo>
                    <a:pt x="16" y="28"/>
                  </a:lnTo>
                  <a:lnTo>
                    <a:pt x="20" y="28"/>
                  </a:lnTo>
                  <a:lnTo>
                    <a:pt x="30" y="28"/>
                  </a:lnTo>
                  <a:lnTo>
                    <a:pt x="43" y="31"/>
                  </a:lnTo>
                  <a:lnTo>
                    <a:pt x="49" y="35"/>
                  </a:lnTo>
                  <a:lnTo>
                    <a:pt x="56" y="38"/>
                  </a:lnTo>
                  <a:lnTo>
                    <a:pt x="62" y="44"/>
                  </a:lnTo>
                  <a:lnTo>
                    <a:pt x="68" y="51"/>
                  </a:lnTo>
                  <a:lnTo>
                    <a:pt x="75" y="65"/>
                  </a:lnTo>
                  <a:lnTo>
                    <a:pt x="79" y="77"/>
                  </a:lnTo>
                  <a:lnTo>
                    <a:pt x="82" y="88"/>
                  </a:lnTo>
                  <a:lnTo>
                    <a:pt x="82" y="97"/>
                  </a:lnTo>
                  <a:lnTo>
                    <a:pt x="81" y="108"/>
                  </a:lnTo>
                  <a:lnTo>
                    <a:pt x="81" y="110"/>
                  </a:lnTo>
                  <a:lnTo>
                    <a:pt x="81" y="111"/>
                  </a:lnTo>
                  <a:lnTo>
                    <a:pt x="79" y="116"/>
                  </a:lnTo>
                  <a:lnTo>
                    <a:pt x="81" y="121"/>
                  </a:lnTo>
                  <a:lnTo>
                    <a:pt x="85" y="126"/>
                  </a:lnTo>
                  <a:lnTo>
                    <a:pt x="89" y="127"/>
                  </a:lnTo>
                  <a:lnTo>
                    <a:pt x="94" y="129"/>
                  </a:lnTo>
                  <a:lnTo>
                    <a:pt x="98" y="127"/>
                  </a:lnTo>
                  <a:lnTo>
                    <a:pt x="101" y="126"/>
                  </a:lnTo>
                  <a:lnTo>
                    <a:pt x="104" y="123"/>
                  </a:lnTo>
                  <a:lnTo>
                    <a:pt x="107" y="119"/>
                  </a:lnTo>
                  <a:lnTo>
                    <a:pt x="108" y="113"/>
                  </a:lnTo>
                  <a:lnTo>
                    <a:pt x="110" y="97"/>
                  </a:lnTo>
                  <a:lnTo>
                    <a:pt x="108" y="84"/>
                  </a:lnTo>
                  <a:lnTo>
                    <a:pt x="105" y="70"/>
                  </a:lnTo>
                  <a:lnTo>
                    <a:pt x="100" y="54"/>
                  </a:lnTo>
                  <a:lnTo>
                    <a:pt x="91" y="36"/>
                  </a:lnTo>
                  <a:lnTo>
                    <a:pt x="82" y="26"/>
                  </a:lnTo>
                  <a:lnTo>
                    <a:pt x="72" y="18"/>
                  </a:lnTo>
                  <a:lnTo>
                    <a:pt x="62" y="10"/>
                  </a:lnTo>
                  <a:lnTo>
                    <a:pt x="52" y="6"/>
                  </a:lnTo>
                  <a:lnTo>
                    <a:pt x="43" y="3"/>
                  </a:lnTo>
                  <a:lnTo>
                    <a:pt x="33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10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22" name="Group 4"/>
          <p:cNvGrpSpPr>
            <a:grpSpLocks noChangeAspect="1"/>
          </p:cNvGrpSpPr>
          <p:nvPr/>
        </p:nvGrpSpPr>
        <p:grpSpPr bwMode="auto">
          <a:xfrm>
            <a:off x="7277100" y="1363663"/>
            <a:ext cx="417513" cy="500062"/>
            <a:chOff x="180" y="1035"/>
            <a:chExt cx="349" cy="418"/>
          </a:xfrm>
        </p:grpSpPr>
        <p:sp>
          <p:nvSpPr>
            <p:cNvPr id="21601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0" y="1035"/>
              <a:ext cx="349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2" name="Freeform 5"/>
            <p:cNvSpPr>
              <a:spLocks/>
            </p:cNvSpPr>
            <p:nvPr/>
          </p:nvSpPr>
          <p:spPr bwMode="auto">
            <a:xfrm>
              <a:off x="365" y="1050"/>
              <a:ext cx="75" cy="85"/>
            </a:xfrm>
            <a:custGeom>
              <a:avLst/>
              <a:gdLst>
                <a:gd name="T0" fmla="*/ 0 w 152"/>
                <a:gd name="T1" fmla="*/ 1 h 170"/>
                <a:gd name="T2" fmla="*/ 0 w 152"/>
                <a:gd name="T3" fmla="*/ 1 h 170"/>
                <a:gd name="T4" fmla="*/ 0 w 152"/>
                <a:gd name="T5" fmla="*/ 1 h 170"/>
                <a:gd name="T6" fmla="*/ 0 w 152"/>
                <a:gd name="T7" fmla="*/ 1 h 170"/>
                <a:gd name="T8" fmla="*/ 0 w 152"/>
                <a:gd name="T9" fmla="*/ 1 h 170"/>
                <a:gd name="T10" fmla="*/ 0 w 152"/>
                <a:gd name="T11" fmla="*/ 1 h 170"/>
                <a:gd name="T12" fmla="*/ 0 w 152"/>
                <a:gd name="T13" fmla="*/ 1 h 170"/>
                <a:gd name="T14" fmla="*/ 0 w 152"/>
                <a:gd name="T15" fmla="*/ 1 h 170"/>
                <a:gd name="T16" fmla="*/ 0 w 152"/>
                <a:gd name="T17" fmla="*/ 1 h 170"/>
                <a:gd name="T18" fmla="*/ 0 w 152"/>
                <a:gd name="T19" fmla="*/ 1 h 170"/>
                <a:gd name="T20" fmla="*/ 0 w 152"/>
                <a:gd name="T21" fmla="*/ 1 h 170"/>
                <a:gd name="T22" fmla="*/ 0 w 152"/>
                <a:gd name="T23" fmla="*/ 1 h 170"/>
                <a:gd name="T24" fmla="*/ 0 w 152"/>
                <a:gd name="T25" fmla="*/ 1 h 170"/>
                <a:gd name="T26" fmla="*/ 0 w 152"/>
                <a:gd name="T27" fmla="*/ 1 h 170"/>
                <a:gd name="T28" fmla="*/ 0 w 152"/>
                <a:gd name="T29" fmla="*/ 1 h 170"/>
                <a:gd name="T30" fmla="*/ 0 w 152"/>
                <a:gd name="T31" fmla="*/ 1 h 170"/>
                <a:gd name="T32" fmla="*/ 0 w 152"/>
                <a:gd name="T33" fmla="*/ 1 h 170"/>
                <a:gd name="T34" fmla="*/ 0 w 152"/>
                <a:gd name="T35" fmla="*/ 1 h 170"/>
                <a:gd name="T36" fmla="*/ 0 w 152"/>
                <a:gd name="T37" fmla="*/ 1 h 170"/>
                <a:gd name="T38" fmla="*/ 0 w 152"/>
                <a:gd name="T39" fmla="*/ 1 h 170"/>
                <a:gd name="T40" fmla="*/ 0 w 152"/>
                <a:gd name="T41" fmla="*/ 1 h 170"/>
                <a:gd name="T42" fmla="*/ 0 w 152"/>
                <a:gd name="T43" fmla="*/ 1 h 170"/>
                <a:gd name="T44" fmla="*/ 0 w 152"/>
                <a:gd name="T45" fmla="*/ 1 h 170"/>
                <a:gd name="T46" fmla="*/ 0 w 152"/>
                <a:gd name="T47" fmla="*/ 1 h 170"/>
                <a:gd name="T48" fmla="*/ 0 w 152"/>
                <a:gd name="T49" fmla="*/ 1 h 170"/>
                <a:gd name="T50" fmla="*/ 0 w 152"/>
                <a:gd name="T51" fmla="*/ 1 h 170"/>
                <a:gd name="T52" fmla="*/ 0 w 152"/>
                <a:gd name="T53" fmla="*/ 1 h 170"/>
                <a:gd name="T54" fmla="*/ 0 w 152"/>
                <a:gd name="T55" fmla="*/ 1 h 170"/>
                <a:gd name="T56" fmla="*/ 0 w 152"/>
                <a:gd name="T57" fmla="*/ 1 h 170"/>
                <a:gd name="T58" fmla="*/ 0 w 152"/>
                <a:gd name="T59" fmla="*/ 1 h 170"/>
                <a:gd name="T60" fmla="*/ 0 w 152"/>
                <a:gd name="T61" fmla="*/ 1 h 170"/>
                <a:gd name="T62" fmla="*/ 0 w 152"/>
                <a:gd name="T63" fmla="*/ 1 h 170"/>
                <a:gd name="T64" fmla="*/ 0 w 152"/>
                <a:gd name="T65" fmla="*/ 0 h 170"/>
                <a:gd name="T66" fmla="*/ 0 w 152"/>
                <a:gd name="T67" fmla="*/ 0 h 170"/>
                <a:gd name="T68" fmla="*/ 0 w 152"/>
                <a:gd name="T69" fmla="*/ 1 h 170"/>
                <a:gd name="T70" fmla="*/ 0 w 152"/>
                <a:gd name="T71" fmla="*/ 1 h 170"/>
                <a:gd name="T72" fmla="*/ 0 w 152"/>
                <a:gd name="T73" fmla="*/ 1 h 170"/>
                <a:gd name="T74" fmla="*/ 0 w 152"/>
                <a:gd name="T75" fmla="*/ 1 h 170"/>
                <a:gd name="T76" fmla="*/ 0 w 152"/>
                <a:gd name="T77" fmla="*/ 1 h 170"/>
                <a:gd name="T78" fmla="*/ 0 w 152"/>
                <a:gd name="T79" fmla="*/ 1 h 170"/>
                <a:gd name="T80" fmla="*/ 0 w 152"/>
                <a:gd name="T81" fmla="*/ 1 h 170"/>
                <a:gd name="T82" fmla="*/ 0 w 152"/>
                <a:gd name="T83" fmla="*/ 1 h 170"/>
                <a:gd name="T84" fmla="*/ 0 w 152"/>
                <a:gd name="T85" fmla="*/ 1 h 170"/>
                <a:gd name="T86" fmla="*/ 0 w 152"/>
                <a:gd name="T87" fmla="*/ 1 h 170"/>
                <a:gd name="T88" fmla="*/ 0 w 152"/>
                <a:gd name="T89" fmla="*/ 1 h 1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"/>
                <a:gd name="T136" fmla="*/ 0 h 170"/>
                <a:gd name="T137" fmla="*/ 152 w 152"/>
                <a:gd name="T138" fmla="*/ 170 h 1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" h="170">
                  <a:moveTo>
                    <a:pt x="23" y="44"/>
                  </a:moveTo>
                  <a:lnTo>
                    <a:pt x="23" y="44"/>
                  </a:lnTo>
                  <a:lnTo>
                    <a:pt x="16" y="52"/>
                  </a:lnTo>
                  <a:lnTo>
                    <a:pt x="10" y="61"/>
                  </a:lnTo>
                  <a:lnTo>
                    <a:pt x="0" y="78"/>
                  </a:lnTo>
                  <a:lnTo>
                    <a:pt x="6" y="97"/>
                  </a:lnTo>
                  <a:lnTo>
                    <a:pt x="10" y="116"/>
                  </a:lnTo>
                  <a:lnTo>
                    <a:pt x="12" y="133"/>
                  </a:lnTo>
                  <a:lnTo>
                    <a:pt x="12" y="150"/>
                  </a:lnTo>
                  <a:lnTo>
                    <a:pt x="12" y="160"/>
                  </a:lnTo>
                  <a:lnTo>
                    <a:pt x="13" y="163"/>
                  </a:lnTo>
                  <a:lnTo>
                    <a:pt x="13" y="170"/>
                  </a:lnTo>
                  <a:lnTo>
                    <a:pt x="38" y="166"/>
                  </a:lnTo>
                  <a:lnTo>
                    <a:pt x="49" y="162"/>
                  </a:lnTo>
                  <a:lnTo>
                    <a:pt x="62" y="157"/>
                  </a:lnTo>
                  <a:lnTo>
                    <a:pt x="75" y="152"/>
                  </a:lnTo>
                  <a:lnTo>
                    <a:pt x="87" y="146"/>
                  </a:lnTo>
                  <a:lnTo>
                    <a:pt x="98" y="137"/>
                  </a:lnTo>
                  <a:lnTo>
                    <a:pt x="108" y="129"/>
                  </a:lnTo>
                  <a:lnTo>
                    <a:pt x="116" y="121"/>
                  </a:lnTo>
                  <a:lnTo>
                    <a:pt x="121" y="113"/>
                  </a:lnTo>
                  <a:lnTo>
                    <a:pt x="131" y="97"/>
                  </a:lnTo>
                  <a:lnTo>
                    <a:pt x="139" y="78"/>
                  </a:lnTo>
                  <a:lnTo>
                    <a:pt x="144" y="61"/>
                  </a:lnTo>
                  <a:lnTo>
                    <a:pt x="149" y="44"/>
                  </a:lnTo>
                  <a:lnTo>
                    <a:pt x="150" y="26"/>
                  </a:lnTo>
                  <a:lnTo>
                    <a:pt x="152" y="0"/>
                  </a:lnTo>
                  <a:lnTo>
                    <a:pt x="126" y="2"/>
                  </a:lnTo>
                  <a:lnTo>
                    <a:pt x="108" y="5"/>
                  </a:lnTo>
                  <a:lnTo>
                    <a:pt x="91" y="7"/>
                  </a:lnTo>
                  <a:lnTo>
                    <a:pt x="74" y="13"/>
                  </a:lnTo>
                  <a:lnTo>
                    <a:pt x="55" y="20"/>
                  </a:lnTo>
                  <a:lnTo>
                    <a:pt x="39" y="31"/>
                  </a:lnTo>
                  <a:lnTo>
                    <a:pt x="30" y="38"/>
                  </a:lnTo>
                  <a:lnTo>
                    <a:pt x="23" y="44"/>
                  </a:lnTo>
                  <a:lnTo>
                    <a:pt x="15" y="35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03" name="Freeform 6"/>
            <p:cNvSpPr>
              <a:spLocks/>
            </p:cNvSpPr>
            <p:nvPr/>
          </p:nvSpPr>
          <p:spPr bwMode="auto">
            <a:xfrm>
              <a:off x="286" y="1049"/>
              <a:ext cx="71" cy="103"/>
            </a:xfrm>
            <a:custGeom>
              <a:avLst/>
              <a:gdLst>
                <a:gd name="T0" fmla="*/ 0 w 143"/>
                <a:gd name="T1" fmla="*/ 1 h 205"/>
                <a:gd name="T2" fmla="*/ 0 w 143"/>
                <a:gd name="T3" fmla="*/ 1 h 205"/>
                <a:gd name="T4" fmla="*/ 0 w 143"/>
                <a:gd name="T5" fmla="*/ 1 h 205"/>
                <a:gd name="T6" fmla="*/ 0 w 143"/>
                <a:gd name="T7" fmla="*/ 1 h 205"/>
                <a:gd name="T8" fmla="*/ 0 w 143"/>
                <a:gd name="T9" fmla="*/ 1 h 205"/>
                <a:gd name="T10" fmla="*/ 0 w 143"/>
                <a:gd name="T11" fmla="*/ 1 h 205"/>
                <a:gd name="T12" fmla="*/ 0 w 143"/>
                <a:gd name="T13" fmla="*/ 1 h 205"/>
                <a:gd name="T14" fmla="*/ 0 w 143"/>
                <a:gd name="T15" fmla="*/ 1 h 205"/>
                <a:gd name="T16" fmla="*/ 0 w 143"/>
                <a:gd name="T17" fmla="*/ 1 h 205"/>
                <a:gd name="T18" fmla="*/ 0 w 143"/>
                <a:gd name="T19" fmla="*/ 1 h 205"/>
                <a:gd name="T20" fmla="*/ 0 w 143"/>
                <a:gd name="T21" fmla="*/ 1 h 205"/>
                <a:gd name="T22" fmla="*/ 0 w 143"/>
                <a:gd name="T23" fmla="*/ 1 h 205"/>
                <a:gd name="T24" fmla="*/ 0 w 143"/>
                <a:gd name="T25" fmla="*/ 1 h 205"/>
                <a:gd name="T26" fmla="*/ 0 w 143"/>
                <a:gd name="T27" fmla="*/ 1 h 205"/>
                <a:gd name="T28" fmla="*/ 0 w 143"/>
                <a:gd name="T29" fmla="*/ 1 h 205"/>
                <a:gd name="T30" fmla="*/ 0 w 143"/>
                <a:gd name="T31" fmla="*/ 1 h 205"/>
                <a:gd name="T32" fmla="*/ 0 w 143"/>
                <a:gd name="T33" fmla="*/ 1 h 205"/>
                <a:gd name="T34" fmla="*/ 0 w 143"/>
                <a:gd name="T35" fmla="*/ 1 h 205"/>
                <a:gd name="T36" fmla="*/ 0 w 143"/>
                <a:gd name="T37" fmla="*/ 1 h 205"/>
                <a:gd name="T38" fmla="*/ 0 w 143"/>
                <a:gd name="T39" fmla="*/ 0 h 205"/>
                <a:gd name="T40" fmla="*/ 0 w 143"/>
                <a:gd name="T41" fmla="*/ 0 h 205"/>
                <a:gd name="T42" fmla="*/ 0 w 143"/>
                <a:gd name="T43" fmla="*/ 1 h 205"/>
                <a:gd name="T44" fmla="*/ 0 w 143"/>
                <a:gd name="T45" fmla="*/ 1 h 205"/>
                <a:gd name="T46" fmla="*/ 0 w 143"/>
                <a:gd name="T47" fmla="*/ 1 h 205"/>
                <a:gd name="T48" fmla="*/ 0 w 143"/>
                <a:gd name="T49" fmla="*/ 1 h 205"/>
                <a:gd name="T50" fmla="*/ 0 w 143"/>
                <a:gd name="T51" fmla="*/ 1 h 205"/>
                <a:gd name="T52" fmla="*/ 0 w 143"/>
                <a:gd name="T53" fmla="*/ 1 h 205"/>
                <a:gd name="T54" fmla="*/ 0 w 143"/>
                <a:gd name="T55" fmla="*/ 1 h 205"/>
                <a:gd name="T56" fmla="*/ 0 w 143"/>
                <a:gd name="T57" fmla="*/ 1 h 205"/>
                <a:gd name="T58" fmla="*/ 0 w 143"/>
                <a:gd name="T59" fmla="*/ 1 h 205"/>
                <a:gd name="T60" fmla="*/ 0 w 143"/>
                <a:gd name="T61" fmla="*/ 1 h 205"/>
                <a:gd name="T62" fmla="*/ 0 w 143"/>
                <a:gd name="T63" fmla="*/ 1 h 205"/>
                <a:gd name="T64" fmla="*/ 0 w 143"/>
                <a:gd name="T65" fmla="*/ 1 h 205"/>
                <a:gd name="T66" fmla="*/ 0 w 143"/>
                <a:gd name="T67" fmla="*/ 1 h 205"/>
                <a:gd name="T68" fmla="*/ 0 w 143"/>
                <a:gd name="T69" fmla="*/ 1 h 205"/>
                <a:gd name="T70" fmla="*/ 0 w 143"/>
                <a:gd name="T71" fmla="*/ 1 h 205"/>
                <a:gd name="T72" fmla="*/ 0 w 143"/>
                <a:gd name="T73" fmla="*/ 1 h 205"/>
                <a:gd name="T74" fmla="*/ 0 w 143"/>
                <a:gd name="T75" fmla="*/ 1 h 205"/>
                <a:gd name="T76" fmla="*/ 0 w 143"/>
                <a:gd name="T77" fmla="*/ 1 h 205"/>
                <a:gd name="T78" fmla="*/ 0 w 143"/>
                <a:gd name="T79" fmla="*/ 1 h 205"/>
                <a:gd name="T80" fmla="*/ 0 w 143"/>
                <a:gd name="T81" fmla="*/ 1 h 205"/>
                <a:gd name="T82" fmla="*/ 0 w 143"/>
                <a:gd name="T83" fmla="*/ 1 h 205"/>
                <a:gd name="T84" fmla="*/ 0 w 143"/>
                <a:gd name="T85" fmla="*/ 1 h 205"/>
                <a:gd name="T86" fmla="*/ 0 w 143"/>
                <a:gd name="T87" fmla="*/ 1 h 2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3"/>
                <a:gd name="T133" fmla="*/ 0 h 205"/>
                <a:gd name="T134" fmla="*/ 143 w 143"/>
                <a:gd name="T135" fmla="*/ 205 h 2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3" h="205">
                  <a:moveTo>
                    <a:pt x="138" y="197"/>
                  </a:moveTo>
                  <a:lnTo>
                    <a:pt x="138" y="197"/>
                  </a:lnTo>
                  <a:lnTo>
                    <a:pt x="141" y="177"/>
                  </a:lnTo>
                  <a:lnTo>
                    <a:pt x="143" y="151"/>
                  </a:lnTo>
                  <a:lnTo>
                    <a:pt x="141" y="131"/>
                  </a:lnTo>
                  <a:lnTo>
                    <a:pt x="138" y="109"/>
                  </a:lnTo>
                  <a:lnTo>
                    <a:pt x="136" y="99"/>
                  </a:lnTo>
                  <a:lnTo>
                    <a:pt x="131" y="89"/>
                  </a:lnTo>
                  <a:lnTo>
                    <a:pt x="127" y="79"/>
                  </a:lnTo>
                  <a:lnTo>
                    <a:pt x="121" y="69"/>
                  </a:lnTo>
                  <a:lnTo>
                    <a:pt x="115" y="62"/>
                  </a:lnTo>
                  <a:lnTo>
                    <a:pt x="110" y="55"/>
                  </a:lnTo>
                  <a:lnTo>
                    <a:pt x="95" y="40"/>
                  </a:lnTo>
                  <a:lnTo>
                    <a:pt x="79" y="30"/>
                  </a:lnTo>
                  <a:lnTo>
                    <a:pt x="62" y="20"/>
                  </a:lnTo>
                  <a:lnTo>
                    <a:pt x="46" y="13"/>
                  </a:lnTo>
                  <a:lnTo>
                    <a:pt x="30" y="7"/>
                  </a:lnTo>
                  <a:lnTo>
                    <a:pt x="6" y="0"/>
                  </a:lnTo>
                  <a:lnTo>
                    <a:pt x="4" y="7"/>
                  </a:lnTo>
                  <a:lnTo>
                    <a:pt x="1" y="27"/>
                  </a:lnTo>
                  <a:lnTo>
                    <a:pt x="0" y="53"/>
                  </a:lnTo>
                  <a:lnTo>
                    <a:pt x="1" y="73"/>
                  </a:lnTo>
                  <a:lnTo>
                    <a:pt x="4" y="95"/>
                  </a:lnTo>
                  <a:lnTo>
                    <a:pt x="7" y="105"/>
                  </a:lnTo>
                  <a:lnTo>
                    <a:pt x="10" y="115"/>
                  </a:lnTo>
                  <a:lnTo>
                    <a:pt x="16" y="125"/>
                  </a:lnTo>
                  <a:lnTo>
                    <a:pt x="20" y="135"/>
                  </a:lnTo>
                  <a:lnTo>
                    <a:pt x="26" y="143"/>
                  </a:lnTo>
                  <a:lnTo>
                    <a:pt x="33" y="150"/>
                  </a:lnTo>
                  <a:lnTo>
                    <a:pt x="48" y="164"/>
                  </a:lnTo>
                  <a:lnTo>
                    <a:pt x="63" y="174"/>
                  </a:lnTo>
                  <a:lnTo>
                    <a:pt x="79" y="184"/>
                  </a:lnTo>
                  <a:lnTo>
                    <a:pt x="97" y="192"/>
                  </a:lnTo>
                  <a:lnTo>
                    <a:pt x="112" y="197"/>
                  </a:lnTo>
                  <a:lnTo>
                    <a:pt x="137" y="205"/>
                  </a:lnTo>
                  <a:lnTo>
                    <a:pt x="138" y="197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04" name="Freeform 7"/>
            <p:cNvSpPr>
              <a:spLocks noEditPoints="1"/>
            </p:cNvSpPr>
            <p:nvPr/>
          </p:nvSpPr>
          <p:spPr bwMode="auto">
            <a:xfrm>
              <a:off x="194" y="1158"/>
              <a:ext cx="322" cy="281"/>
            </a:xfrm>
            <a:custGeom>
              <a:avLst/>
              <a:gdLst>
                <a:gd name="T0" fmla="*/ 0 w 645"/>
                <a:gd name="T1" fmla="*/ 0 h 564"/>
                <a:gd name="T2" fmla="*/ 0 w 645"/>
                <a:gd name="T3" fmla="*/ 0 h 564"/>
                <a:gd name="T4" fmla="*/ 0 w 645"/>
                <a:gd name="T5" fmla="*/ 0 h 564"/>
                <a:gd name="T6" fmla="*/ 0 w 645"/>
                <a:gd name="T7" fmla="*/ 0 h 564"/>
                <a:gd name="T8" fmla="*/ 0 w 645"/>
                <a:gd name="T9" fmla="*/ 0 h 564"/>
                <a:gd name="T10" fmla="*/ 0 w 645"/>
                <a:gd name="T11" fmla="*/ 0 h 564"/>
                <a:gd name="T12" fmla="*/ 0 w 645"/>
                <a:gd name="T13" fmla="*/ 0 h 564"/>
                <a:gd name="T14" fmla="*/ 0 w 645"/>
                <a:gd name="T15" fmla="*/ 0 h 564"/>
                <a:gd name="T16" fmla="*/ 0 w 645"/>
                <a:gd name="T17" fmla="*/ 0 h 564"/>
                <a:gd name="T18" fmla="*/ 0 w 645"/>
                <a:gd name="T19" fmla="*/ 0 h 564"/>
                <a:gd name="T20" fmla="*/ 0 w 645"/>
                <a:gd name="T21" fmla="*/ 0 h 564"/>
                <a:gd name="T22" fmla="*/ 0 w 645"/>
                <a:gd name="T23" fmla="*/ 0 h 564"/>
                <a:gd name="T24" fmla="*/ 0 w 645"/>
                <a:gd name="T25" fmla="*/ 0 h 564"/>
                <a:gd name="T26" fmla="*/ 0 w 645"/>
                <a:gd name="T27" fmla="*/ 0 h 564"/>
                <a:gd name="T28" fmla="*/ 0 w 645"/>
                <a:gd name="T29" fmla="*/ 0 h 564"/>
                <a:gd name="T30" fmla="*/ 0 w 645"/>
                <a:gd name="T31" fmla="*/ 0 h 564"/>
                <a:gd name="T32" fmla="*/ 0 w 645"/>
                <a:gd name="T33" fmla="*/ 0 h 564"/>
                <a:gd name="T34" fmla="*/ 0 w 645"/>
                <a:gd name="T35" fmla="*/ 0 h 564"/>
                <a:gd name="T36" fmla="*/ 0 w 645"/>
                <a:gd name="T37" fmla="*/ 0 h 564"/>
                <a:gd name="T38" fmla="*/ 0 w 645"/>
                <a:gd name="T39" fmla="*/ 0 h 564"/>
                <a:gd name="T40" fmla="*/ 0 w 645"/>
                <a:gd name="T41" fmla="*/ 0 h 564"/>
                <a:gd name="T42" fmla="*/ 0 w 645"/>
                <a:gd name="T43" fmla="*/ 0 h 564"/>
                <a:gd name="T44" fmla="*/ 0 w 645"/>
                <a:gd name="T45" fmla="*/ 0 h 564"/>
                <a:gd name="T46" fmla="*/ 0 w 645"/>
                <a:gd name="T47" fmla="*/ 0 h 564"/>
                <a:gd name="T48" fmla="*/ 0 w 645"/>
                <a:gd name="T49" fmla="*/ 0 h 564"/>
                <a:gd name="T50" fmla="*/ 0 w 645"/>
                <a:gd name="T51" fmla="*/ 0 h 564"/>
                <a:gd name="T52" fmla="*/ 0 w 645"/>
                <a:gd name="T53" fmla="*/ 0 h 564"/>
                <a:gd name="T54" fmla="*/ 0 w 645"/>
                <a:gd name="T55" fmla="*/ 0 h 564"/>
                <a:gd name="T56" fmla="*/ 0 w 645"/>
                <a:gd name="T57" fmla="*/ 0 h 564"/>
                <a:gd name="T58" fmla="*/ 0 w 645"/>
                <a:gd name="T59" fmla="*/ 0 h 564"/>
                <a:gd name="T60" fmla="*/ 0 w 645"/>
                <a:gd name="T61" fmla="*/ 0 h 564"/>
                <a:gd name="T62" fmla="*/ 0 w 645"/>
                <a:gd name="T63" fmla="*/ 0 h 564"/>
                <a:gd name="T64" fmla="*/ 0 w 645"/>
                <a:gd name="T65" fmla="*/ 0 h 564"/>
                <a:gd name="T66" fmla="*/ 0 w 645"/>
                <a:gd name="T67" fmla="*/ 0 h 564"/>
                <a:gd name="T68" fmla="*/ 0 w 645"/>
                <a:gd name="T69" fmla="*/ 0 h 564"/>
                <a:gd name="T70" fmla="*/ 0 w 645"/>
                <a:gd name="T71" fmla="*/ 0 h 564"/>
                <a:gd name="T72" fmla="*/ 0 w 645"/>
                <a:gd name="T73" fmla="*/ 0 h 564"/>
                <a:gd name="T74" fmla="*/ 0 w 645"/>
                <a:gd name="T75" fmla="*/ 0 h 564"/>
                <a:gd name="T76" fmla="*/ 0 w 645"/>
                <a:gd name="T77" fmla="*/ 0 h 564"/>
                <a:gd name="T78" fmla="*/ 0 w 645"/>
                <a:gd name="T79" fmla="*/ 0 h 564"/>
                <a:gd name="T80" fmla="*/ 0 w 645"/>
                <a:gd name="T81" fmla="*/ 0 h 564"/>
                <a:gd name="T82" fmla="*/ 0 w 645"/>
                <a:gd name="T83" fmla="*/ 0 h 564"/>
                <a:gd name="T84" fmla="*/ 0 w 645"/>
                <a:gd name="T85" fmla="*/ 0 h 564"/>
                <a:gd name="T86" fmla="*/ 0 w 645"/>
                <a:gd name="T87" fmla="*/ 0 h 564"/>
                <a:gd name="T88" fmla="*/ 0 w 645"/>
                <a:gd name="T89" fmla="*/ 0 h 564"/>
                <a:gd name="T90" fmla="*/ 0 w 645"/>
                <a:gd name="T91" fmla="*/ 0 h 564"/>
                <a:gd name="T92" fmla="*/ 0 w 645"/>
                <a:gd name="T93" fmla="*/ 0 h 564"/>
                <a:gd name="T94" fmla="*/ 0 w 645"/>
                <a:gd name="T95" fmla="*/ 0 h 564"/>
                <a:gd name="T96" fmla="*/ 0 w 645"/>
                <a:gd name="T97" fmla="*/ 0 h 564"/>
                <a:gd name="T98" fmla="*/ 0 w 645"/>
                <a:gd name="T99" fmla="*/ 0 h 564"/>
                <a:gd name="T100" fmla="*/ 0 w 645"/>
                <a:gd name="T101" fmla="*/ 0 h 5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5"/>
                <a:gd name="T154" fmla="*/ 0 h 564"/>
                <a:gd name="T155" fmla="*/ 645 w 645"/>
                <a:gd name="T156" fmla="*/ 564 h 5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5" h="564">
                  <a:moveTo>
                    <a:pt x="645" y="182"/>
                  </a:moveTo>
                  <a:lnTo>
                    <a:pt x="645" y="182"/>
                  </a:lnTo>
                  <a:lnTo>
                    <a:pt x="644" y="163"/>
                  </a:lnTo>
                  <a:lnTo>
                    <a:pt x="642" y="144"/>
                  </a:lnTo>
                  <a:lnTo>
                    <a:pt x="639" y="127"/>
                  </a:lnTo>
                  <a:lnTo>
                    <a:pt x="635" y="111"/>
                  </a:lnTo>
                  <a:lnTo>
                    <a:pt x="629" y="95"/>
                  </a:lnTo>
                  <a:lnTo>
                    <a:pt x="623" y="81"/>
                  </a:lnTo>
                  <a:lnTo>
                    <a:pt x="615" y="68"/>
                  </a:lnTo>
                  <a:lnTo>
                    <a:pt x="606" y="55"/>
                  </a:lnTo>
                  <a:lnTo>
                    <a:pt x="595" y="40"/>
                  </a:lnTo>
                  <a:lnTo>
                    <a:pt x="582" y="29"/>
                  </a:lnTo>
                  <a:lnTo>
                    <a:pt x="570" y="19"/>
                  </a:lnTo>
                  <a:lnTo>
                    <a:pt x="557" y="12"/>
                  </a:lnTo>
                  <a:lnTo>
                    <a:pt x="544" y="6"/>
                  </a:lnTo>
                  <a:lnTo>
                    <a:pt x="533" y="3"/>
                  </a:lnTo>
                  <a:lnTo>
                    <a:pt x="521" y="1"/>
                  </a:lnTo>
                  <a:lnTo>
                    <a:pt x="508" y="0"/>
                  </a:lnTo>
                  <a:lnTo>
                    <a:pt x="498" y="0"/>
                  </a:lnTo>
                  <a:lnTo>
                    <a:pt x="488" y="1"/>
                  </a:lnTo>
                  <a:lnTo>
                    <a:pt x="466" y="7"/>
                  </a:lnTo>
                  <a:lnTo>
                    <a:pt x="446" y="14"/>
                  </a:lnTo>
                  <a:lnTo>
                    <a:pt x="427" y="23"/>
                  </a:lnTo>
                  <a:lnTo>
                    <a:pt x="409" y="33"/>
                  </a:lnTo>
                  <a:lnTo>
                    <a:pt x="390" y="45"/>
                  </a:lnTo>
                  <a:lnTo>
                    <a:pt x="358" y="63"/>
                  </a:lnTo>
                  <a:lnTo>
                    <a:pt x="341" y="74"/>
                  </a:lnTo>
                  <a:lnTo>
                    <a:pt x="332" y="76"/>
                  </a:lnTo>
                  <a:lnTo>
                    <a:pt x="322" y="78"/>
                  </a:lnTo>
                  <a:lnTo>
                    <a:pt x="313" y="76"/>
                  </a:lnTo>
                  <a:lnTo>
                    <a:pt x="303" y="74"/>
                  </a:lnTo>
                  <a:lnTo>
                    <a:pt x="286" y="63"/>
                  </a:lnTo>
                  <a:lnTo>
                    <a:pt x="241" y="38"/>
                  </a:lnTo>
                  <a:lnTo>
                    <a:pt x="217" y="23"/>
                  </a:lnTo>
                  <a:lnTo>
                    <a:pt x="191" y="12"/>
                  </a:lnTo>
                  <a:lnTo>
                    <a:pt x="176" y="7"/>
                  </a:lnTo>
                  <a:lnTo>
                    <a:pt x="163" y="3"/>
                  </a:lnTo>
                  <a:lnTo>
                    <a:pt x="149" y="1"/>
                  </a:lnTo>
                  <a:lnTo>
                    <a:pt x="135" y="0"/>
                  </a:lnTo>
                  <a:lnTo>
                    <a:pt x="123" y="0"/>
                  </a:lnTo>
                  <a:lnTo>
                    <a:pt x="111" y="3"/>
                  </a:lnTo>
                  <a:lnTo>
                    <a:pt x="100" y="6"/>
                  </a:lnTo>
                  <a:lnTo>
                    <a:pt x="88" y="10"/>
                  </a:lnTo>
                  <a:lnTo>
                    <a:pt x="77" y="16"/>
                  </a:lnTo>
                  <a:lnTo>
                    <a:pt x="65" y="25"/>
                  </a:lnTo>
                  <a:lnTo>
                    <a:pt x="54" y="35"/>
                  </a:lnTo>
                  <a:lnTo>
                    <a:pt x="42" y="46"/>
                  </a:lnTo>
                  <a:lnTo>
                    <a:pt x="32" y="59"/>
                  </a:lnTo>
                  <a:lnTo>
                    <a:pt x="23" y="74"/>
                  </a:lnTo>
                  <a:lnTo>
                    <a:pt x="16" y="88"/>
                  </a:lnTo>
                  <a:lnTo>
                    <a:pt x="10" y="104"/>
                  </a:lnTo>
                  <a:lnTo>
                    <a:pt x="6" y="121"/>
                  </a:lnTo>
                  <a:lnTo>
                    <a:pt x="3" y="138"/>
                  </a:lnTo>
                  <a:lnTo>
                    <a:pt x="0" y="157"/>
                  </a:lnTo>
                  <a:lnTo>
                    <a:pt x="0" y="176"/>
                  </a:lnTo>
                  <a:lnTo>
                    <a:pt x="0" y="199"/>
                  </a:lnTo>
                  <a:lnTo>
                    <a:pt x="3" y="223"/>
                  </a:lnTo>
                  <a:lnTo>
                    <a:pt x="8" y="249"/>
                  </a:lnTo>
                  <a:lnTo>
                    <a:pt x="13" y="274"/>
                  </a:lnTo>
                  <a:lnTo>
                    <a:pt x="21" y="300"/>
                  </a:lnTo>
                  <a:lnTo>
                    <a:pt x="29" y="324"/>
                  </a:lnTo>
                  <a:lnTo>
                    <a:pt x="39" y="349"/>
                  </a:lnTo>
                  <a:lnTo>
                    <a:pt x="49" y="373"/>
                  </a:lnTo>
                  <a:lnTo>
                    <a:pt x="60" y="396"/>
                  </a:lnTo>
                  <a:lnTo>
                    <a:pt x="73" y="419"/>
                  </a:lnTo>
                  <a:lnTo>
                    <a:pt x="84" y="441"/>
                  </a:lnTo>
                  <a:lnTo>
                    <a:pt x="97" y="461"/>
                  </a:lnTo>
                  <a:lnTo>
                    <a:pt x="110" y="480"/>
                  </a:lnTo>
                  <a:lnTo>
                    <a:pt x="123" y="497"/>
                  </a:lnTo>
                  <a:lnTo>
                    <a:pt x="136" y="513"/>
                  </a:lnTo>
                  <a:lnTo>
                    <a:pt x="149" y="526"/>
                  </a:lnTo>
                  <a:lnTo>
                    <a:pt x="160" y="536"/>
                  </a:lnTo>
                  <a:lnTo>
                    <a:pt x="171" y="545"/>
                  </a:lnTo>
                  <a:lnTo>
                    <a:pt x="182" y="551"/>
                  </a:lnTo>
                  <a:lnTo>
                    <a:pt x="192" y="556"/>
                  </a:lnTo>
                  <a:lnTo>
                    <a:pt x="201" y="559"/>
                  </a:lnTo>
                  <a:lnTo>
                    <a:pt x="211" y="562"/>
                  </a:lnTo>
                  <a:lnTo>
                    <a:pt x="220" y="564"/>
                  </a:lnTo>
                  <a:lnTo>
                    <a:pt x="228" y="564"/>
                  </a:lnTo>
                  <a:lnTo>
                    <a:pt x="243" y="562"/>
                  </a:lnTo>
                  <a:lnTo>
                    <a:pt x="257" y="559"/>
                  </a:lnTo>
                  <a:lnTo>
                    <a:pt x="270" y="554"/>
                  </a:lnTo>
                  <a:lnTo>
                    <a:pt x="282" y="548"/>
                  </a:lnTo>
                  <a:lnTo>
                    <a:pt x="292" y="541"/>
                  </a:lnTo>
                  <a:lnTo>
                    <a:pt x="299" y="533"/>
                  </a:lnTo>
                  <a:lnTo>
                    <a:pt x="309" y="523"/>
                  </a:lnTo>
                  <a:lnTo>
                    <a:pt x="310" y="522"/>
                  </a:lnTo>
                  <a:lnTo>
                    <a:pt x="316" y="519"/>
                  </a:lnTo>
                  <a:lnTo>
                    <a:pt x="322" y="517"/>
                  </a:lnTo>
                  <a:lnTo>
                    <a:pt x="328" y="519"/>
                  </a:lnTo>
                  <a:lnTo>
                    <a:pt x="332" y="523"/>
                  </a:lnTo>
                  <a:lnTo>
                    <a:pt x="334" y="525"/>
                  </a:lnTo>
                  <a:lnTo>
                    <a:pt x="336" y="529"/>
                  </a:lnTo>
                  <a:lnTo>
                    <a:pt x="342" y="535"/>
                  </a:lnTo>
                  <a:lnTo>
                    <a:pt x="351" y="543"/>
                  </a:lnTo>
                  <a:lnTo>
                    <a:pt x="361" y="551"/>
                  </a:lnTo>
                  <a:lnTo>
                    <a:pt x="371" y="556"/>
                  </a:lnTo>
                  <a:lnTo>
                    <a:pt x="384" y="561"/>
                  </a:lnTo>
                  <a:lnTo>
                    <a:pt x="398" y="562"/>
                  </a:lnTo>
                  <a:lnTo>
                    <a:pt x="411" y="561"/>
                  </a:lnTo>
                  <a:lnTo>
                    <a:pt x="426" y="556"/>
                  </a:lnTo>
                  <a:lnTo>
                    <a:pt x="442" y="548"/>
                  </a:lnTo>
                  <a:lnTo>
                    <a:pt x="459" y="536"/>
                  </a:lnTo>
                  <a:lnTo>
                    <a:pt x="482" y="516"/>
                  </a:lnTo>
                  <a:lnTo>
                    <a:pt x="504" y="494"/>
                  </a:lnTo>
                  <a:lnTo>
                    <a:pt x="522" y="473"/>
                  </a:lnTo>
                  <a:lnTo>
                    <a:pt x="541" y="451"/>
                  </a:lnTo>
                  <a:lnTo>
                    <a:pt x="557" y="428"/>
                  </a:lnTo>
                  <a:lnTo>
                    <a:pt x="573" y="407"/>
                  </a:lnTo>
                  <a:lnTo>
                    <a:pt x="586" y="383"/>
                  </a:lnTo>
                  <a:lnTo>
                    <a:pt x="599" y="360"/>
                  </a:lnTo>
                  <a:lnTo>
                    <a:pt x="609" y="337"/>
                  </a:lnTo>
                  <a:lnTo>
                    <a:pt x="619" y="314"/>
                  </a:lnTo>
                  <a:lnTo>
                    <a:pt x="626" y="291"/>
                  </a:lnTo>
                  <a:lnTo>
                    <a:pt x="634" y="268"/>
                  </a:lnTo>
                  <a:lnTo>
                    <a:pt x="638" y="245"/>
                  </a:lnTo>
                  <a:lnTo>
                    <a:pt x="642" y="223"/>
                  </a:lnTo>
                  <a:lnTo>
                    <a:pt x="644" y="202"/>
                  </a:lnTo>
                  <a:lnTo>
                    <a:pt x="645" y="182"/>
                  </a:lnTo>
                  <a:close/>
                  <a:moveTo>
                    <a:pt x="446" y="82"/>
                  </a:moveTo>
                  <a:lnTo>
                    <a:pt x="446" y="82"/>
                  </a:lnTo>
                  <a:lnTo>
                    <a:pt x="446" y="76"/>
                  </a:lnTo>
                  <a:lnTo>
                    <a:pt x="449" y="72"/>
                  </a:lnTo>
                  <a:lnTo>
                    <a:pt x="452" y="68"/>
                  </a:lnTo>
                  <a:lnTo>
                    <a:pt x="458" y="66"/>
                  </a:lnTo>
                  <a:lnTo>
                    <a:pt x="466" y="66"/>
                  </a:lnTo>
                  <a:lnTo>
                    <a:pt x="479" y="68"/>
                  </a:lnTo>
                  <a:lnTo>
                    <a:pt x="489" y="69"/>
                  </a:lnTo>
                  <a:lnTo>
                    <a:pt x="498" y="72"/>
                  </a:lnTo>
                  <a:lnTo>
                    <a:pt x="508" y="76"/>
                  </a:lnTo>
                  <a:lnTo>
                    <a:pt x="518" y="84"/>
                  </a:lnTo>
                  <a:lnTo>
                    <a:pt x="528" y="92"/>
                  </a:lnTo>
                  <a:lnTo>
                    <a:pt x="537" y="102"/>
                  </a:lnTo>
                  <a:lnTo>
                    <a:pt x="546" y="120"/>
                  </a:lnTo>
                  <a:lnTo>
                    <a:pt x="551" y="136"/>
                  </a:lnTo>
                  <a:lnTo>
                    <a:pt x="554" y="150"/>
                  </a:lnTo>
                  <a:lnTo>
                    <a:pt x="556" y="163"/>
                  </a:lnTo>
                  <a:lnTo>
                    <a:pt x="554" y="179"/>
                  </a:lnTo>
                  <a:lnTo>
                    <a:pt x="553" y="185"/>
                  </a:lnTo>
                  <a:lnTo>
                    <a:pt x="550" y="189"/>
                  </a:lnTo>
                  <a:lnTo>
                    <a:pt x="547" y="192"/>
                  </a:lnTo>
                  <a:lnTo>
                    <a:pt x="544" y="193"/>
                  </a:lnTo>
                  <a:lnTo>
                    <a:pt x="540" y="195"/>
                  </a:lnTo>
                  <a:lnTo>
                    <a:pt x="535" y="193"/>
                  </a:lnTo>
                  <a:lnTo>
                    <a:pt x="531" y="192"/>
                  </a:lnTo>
                  <a:lnTo>
                    <a:pt x="527" y="187"/>
                  </a:lnTo>
                  <a:lnTo>
                    <a:pt x="525" y="182"/>
                  </a:lnTo>
                  <a:lnTo>
                    <a:pt x="527" y="177"/>
                  </a:lnTo>
                  <a:lnTo>
                    <a:pt x="527" y="176"/>
                  </a:lnTo>
                  <a:lnTo>
                    <a:pt x="527" y="174"/>
                  </a:lnTo>
                  <a:lnTo>
                    <a:pt x="528" y="163"/>
                  </a:lnTo>
                  <a:lnTo>
                    <a:pt x="528" y="154"/>
                  </a:lnTo>
                  <a:lnTo>
                    <a:pt x="525" y="143"/>
                  </a:lnTo>
                  <a:lnTo>
                    <a:pt x="521" y="131"/>
                  </a:lnTo>
                  <a:lnTo>
                    <a:pt x="514" y="117"/>
                  </a:lnTo>
                  <a:lnTo>
                    <a:pt x="508" y="110"/>
                  </a:lnTo>
                  <a:lnTo>
                    <a:pt x="502" y="104"/>
                  </a:lnTo>
                  <a:lnTo>
                    <a:pt x="495" y="101"/>
                  </a:lnTo>
                  <a:lnTo>
                    <a:pt x="489" y="97"/>
                  </a:lnTo>
                  <a:lnTo>
                    <a:pt x="476" y="94"/>
                  </a:lnTo>
                  <a:lnTo>
                    <a:pt x="466" y="94"/>
                  </a:lnTo>
                  <a:lnTo>
                    <a:pt x="462" y="94"/>
                  </a:lnTo>
                  <a:lnTo>
                    <a:pt x="460" y="94"/>
                  </a:lnTo>
                  <a:lnTo>
                    <a:pt x="456" y="92"/>
                  </a:lnTo>
                  <a:lnTo>
                    <a:pt x="450" y="91"/>
                  </a:lnTo>
                  <a:lnTo>
                    <a:pt x="447" y="87"/>
                  </a:lnTo>
                  <a:lnTo>
                    <a:pt x="446" y="8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05" name="Freeform 8"/>
            <p:cNvSpPr>
              <a:spLocks noEditPoints="1"/>
            </p:cNvSpPr>
            <p:nvPr/>
          </p:nvSpPr>
          <p:spPr bwMode="auto">
            <a:xfrm>
              <a:off x="180" y="1035"/>
              <a:ext cx="349" cy="418"/>
            </a:xfrm>
            <a:custGeom>
              <a:avLst/>
              <a:gdLst>
                <a:gd name="T0" fmla="*/ 1 w 698"/>
                <a:gd name="T1" fmla="*/ 1 h 836"/>
                <a:gd name="T2" fmla="*/ 1 w 698"/>
                <a:gd name="T3" fmla="*/ 1 h 836"/>
                <a:gd name="T4" fmla="*/ 1 w 698"/>
                <a:gd name="T5" fmla="*/ 1 h 836"/>
                <a:gd name="T6" fmla="*/ 1 w 698"/>
                <a:gd name="T7" fmla="*/ 1 h 836"/>
                <a:gd name="T8" fmla="*/ 1 w 698"/>
                <a:gd name="T9" fmla="*/ 1 h 836"/>
                <a:gd name="T10" fmla="*/ 1 w 698"/>
                <a:gd name="T11" fmla="*/ 1 h 836"/>
                <a:gd name="T12" fmla="*/ 1 w 698"/>
                <a:gd name="T13" fmla="*/ 1 h 836"/>
                <a:gd name="T14" fmla="*/ 1 w 698"/>
                <a:gd name="T15" fmla="*/ 1 h 836"/>
                <a:gd name="T16" fmla="*/ 1 w 698"/>
                <a:gd name="T17" fmla="*/ 1 h 836"/>
                <a:gd name="T18" fmla="*/ 1 w 698"/>
                <a:gd name="T19" fmla="*/ 1 h 836"/>
                <a:gd name="T20" fmla="*/ 1 w 698"/>
                <a:gd name="T21" fmla="*/ 1 h 836"/>
                <a:gd name="T22" fmla="*/ 1 w 698"/>
                <a:gd name="T23" fmla="*/ 1 h 836"/>
                <a:gd name="T24" fmla="*/ 1 w 698"/>
                <a:gd name="T25" fmla="*/ 1 h 836"/>
                <a:gd name="T26" fmla="*/ 1 w 698"/>
                <a:gd name="T27" fmla="*/ 1 h 836"/>
                <a:gd name="T28" fmla="*/ 1 w 698"/>
                <a:gd name="T29" fmla="*/ 1 h 836"/>
                <a:gd name="T30" fmla="*/ 1 w 698"/>
                <a:gd name="T31" fmla="*/ 1 h 836"/>
                <a:gd name="T32" fmla="*/ 0 w 698"/>
                <a:gd name="T33" fmla="*/ 1 h 836"/>
                <a:gd name="T34" fmla="*/ 1 w 698"/>
                <a:gd name="T35" fmla="*/ 1 h 836"/>
                <a:gd name="T36" fmla="*/ 1 w 698"/>
                <a:gd name="T37" fmla="*/ 1 h 836"/>
                <a:gd name="T38" fmla="*/ 1 w 698"/>
                <a:gd name="T39" fmla="*/ 1 h 836"/>
                <a:gd name="T40" fmla="*/ 1 w 698"/>
                <a:gd name="T41" fmla="*/ 1 h 836"/>
                <a:gd name="T42" fmla="*/ 1 w 698"/>
                <a:gd name="T43" fmla="*/ 1 h 836"/>
                <a:gd name="T44" fmla="*/ 1 w 698"/>
                <a:gd name="T45" fmla="*/ 1 h 836"/>
                <a:gd name="T46" fmla="*/ 1 w 698"/>
                <a:gd name="T47" fmla="*/ 1 h 836"/>
                <a:gd name="T48" fmla="*/ 1 w 698"/>
                <a:gd name="T49" fmla="*/ 1 h 836"/>
                <a:gd name="T50" fmla="*/ 1 w 698"/>
                <a:gd name="T51" fmla="*/ 1 h 836"/>
                <a:gd name="T52" fmla="*/ 1 w 698"/>
                <a:gd name="T53" fmla="*/ 1 h 836"/>
                <a:gd name="T54" fmla="*/ 1 w 698"/>
                <a:gd name="T55" fmla="*/ 1 h 836"/>
                <a:gd name="T56" fmla="*/ 1 w 698"/>
                <a:gd name="T57" fmla="*/ 1 h 836"/>
                <a:gd name="T58" fmla="*/ 1 w 698"/>
                <a:gd name="T59" fmla="*/ 1 h 836"/>
                <a:gd name="T60" fmla="*/ 1 w 698"/>
                <a:gd name="T61" fmla="*/ 1 h 836"/>
                <a:gd name="T62" fmla="*/ 1 w 698"/>
                <a:gd name="T63" fmla="*/ 1 h 836"/>
                <a:gd name="T64" fmla="*/ 1 w 698"/>
                <a:gd name="T65" fmla="*/ 1 h 836"/>
                <a:gd name="T66" fmla="*/ 1 w 698"/>
                <a:gd name="T67" fmla="*/ 1 h 836"/>
                <a:gd name="T68" fmla="*/ 1 w 698"/>
                <a:gd name="T69" fmla="*/ 1 h 836"/>
                <a:gd name="T70" fmla="*/ 1 w 698"/>
                <a:gd name="T71" fmla="*/ 1 h 836"/>
                <a:gd name="T72" fmla="*/ 1 w 698"/>
                <a:gd name="T73" fmla="*/ 1 h 836"/>
                <a:gd name="T74" fmla="*/ 1 w 698"/>
                <a:gd name="T75" fmla="*/ 1 h 836"/>
                <a:gd name="T76" fmla="*/ 1 w 698"/>
                <a:gd name="T77" fmla="*/ 1 h 836"/>
                <a:gd name="T78" fmla="*/ 1 w 698"/>
                <a:gd name="T79" fmla="*/ 1 h 836"/>
                <a:gd name="T80" fmla="*/ 1 w 698"/>
                <a:gd name="T81" fmla="*/ 1 h 836"/>
                <a:gd name="T82" fmla="*/ 1 w 698"/>
                <a:gd name="T83" fmla="*/ 1 h 836"/>
                <a:gd name="T84" fmla="*/ 1 w 698"/>
                <a:gd name="T85" fmla="*/ 1 h 836"/>
                <a:gd name="T86" fmla="*/ 1 w 698"/>
                <a:gd name="T87" fmla="*/ 1 h 836"/>
                <a:gd name="T88" fmla="*/ 1 w 698"/>
                <a:gd name="T89" fmla="*/ 1 h 836"/>
                <a:gd name="T90" fmla="*/ 1 w 698"/>
                <a:gd name="T91" fmla="*/ 1 h 836"/>
                <a:gd name="T92" fmla="*/ 1 w 698"/>
                <a:gd name="T93" fmla="*/ 1 h 836"/>
                <a:gd name="T94" fmla="*/ 1 w 698"/>
                <a:gd name="T95" fmla="*/ 1 h 836"/>
                <a:gd name="T96" fmla="*/ 1 w 698"/>
                <a:gd name="T97" fmla="*/ 1 h 836"/>
                <a:gd name="T98" fmla="*/ 1 w 698"/>
                <a:gd name="T99" fmla="*/ 1 h 836"/>
                <a:gd name="T100" fmla="*/ 1 w 698"/>
                <a:gd name="T101" fmla="*/ 1 h 836"/>
                <a:gd name="T102" fmla="*/ 1 w 698"/>
                <a:gd name="T103" fmla="*/ 1 h 836"/>
                <a:gd name="T104" fmla="*/ 1 w 698"/>
                <a:gd name="T105" fmla="*/ 1 h 836"/>
                <a:gd name="T106" fmla="*/ 1 w 698"/>
                <a:gd name="T107" fmla="*/ 1 h 836"/>
                <a:gd name="T108" fmla="*/ 1 w 698"/>
                <a:gd name="T109" fmla="*/ 1 h 836"/>
                <a:gd name="T110" fmla="*/ 1 w 698"/>
                <a:gd name="T111" fmla="*/ 1 h 8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8"/>
                <a:gd name="T169" fmla="*/ 0 h 836"/>
                <a:gd name="T170" fmla="*/ 698 w 698"/>
                <a:gd name="T171" fmla="*/ 836 h 8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8" h="836">
                  <a:moveTo>
                    <a:pt x="655" y="283"/>
                  </a:moveTo>
                  <a:lnTo>
                    <a:pt x="655" y="283"/>
                  </a:lnTo>
                  <a:lnTo>
                    <a:pt x="640" y="267"/>
                  </a:lnTo>
                  <a:lnTo>
                    <a:pt x="626" y="254"/>
                  </a:lnTo>
                  <a:lnTo>
                    <a:pt x="611" y="242"/>
                  </a:lnTo>
                  <a:lnTo>
                    <a:pt x="596" y="234"/>
                  </a:lnTo>
                  <a:lnTo>
                    <a:pt x="581" y="226"/>
                  </a:lnTo>
                  <a:lnTo>
                    <a:pt x="565" y="222"/>
                  </a:lnTo>
                  <a:lnTo>
                    <a:pt x="551" y="219"/>
                  </a:lnTo>
                  <a:lnTo>
                    <a:pt x="535" y="218"/>
                  </a:lnTo>
                  <a:lnTo>
                    <a:pt x="518" y="219"/>
                  </a:lnTo>
                  <a:lnTo>
                    <a:pt x="502" y="222"/>
                  </a:lnTo>
                  <a:lnTo>
                    <a:pt x="486" y="226"/>
                  </a:lnTo>
                  <a:lnTo>
                    <a:pt x="470" y="231"/>
                  </a:lnTo>
                  <a:lnTo>
                    <a:pt x="456" y="238"/>
                  </a:lnTo>
                  <a:lnTo>
                    <a:pt x="441" y="245"/>
                  </a:lnTo>
                  <a:lnTo>
                    <a:pt x="415" y="259"/>
                  </a:lnTo>
                  <a:lnTo>
                    <a:pt x="374" y="284"/>
                  </a:lnTo>
                  <a:lnTo>
                    <a:pt x="379" y="257"/>
                  </a:lnTo>
                  <a:lnTo>
                    <a:pt x="382" y="226"/>
                  </a:lnTo>
                  <a:lnTo>
                    <a:pt x="410" y="222"/>
                  </a:lnTo>
                  <a:lnTo>
                    <a:pt x="424" y="219"/>
                  </a:lnTo>
                  <a:lnTo>
                    <a:pt x="438" y="213"/>
                  </a:lnTo>
                  <a:lnTo>
                    <a:pt x="454" y="208"/>
                  </a:lnTo>
                  <a:lnTo>
                    <a:pt x="469" y="199"/>
                  </a:lnTo>
                  <a:lnTo>
                    <a:pt x="483" y="189"/>
                  </a:lnTo>
                  <a:lnTo>
                    <a:pt x="496" y="177"/>
                  </a:lnTo>
                  <a:lnTo>
                    <a:pt x="505" y="169"/>
                  </a:lnTo>
                  <a:lnTo>
                    <a:pt x="512" y="159"/>
                  </a:lnTo>
                  <a:lnTo>
                    <a:pt x="519" y="148"/>
                  </a:lnTo>
                  <a:lnTo>
                    <a:pt x="525" y="138"/>
                  </a:lnTo>
                  <a:lnTo>
                    <a:pt x="534" y="118"/>
                  </a:lnTo>
                  <a:lnTo>
                    <a:pt x="539" y="97"/>
                  </a:lnTo>
                  <a:lnTo>
                    <a:pt x="544" y="78"/>
                  </a:lnTo>
                  <a:lnTo>
                    <a:pt x="547" y="59"/>
                  </a:lnTo>
                  <a:lnTo>
                    <a:pt x="548" y="30"/>
                  </a:lnTo>
                  <a:lnTo>
                    <a:pt x="547" y="16"/>
                  </a:lnTo>
                  <a:lnTo>
                    <a:pt x="545" y="12"/>
                  </a:lnTo>
                  <a:lnTo>
                    <a:pt x="544" y="7"/>
                  </a:lnTo>
                  <a:lnTo>
                    <a:pt x="539" y="4"/>
                  </a:lnTo>
                  <a:lnTo>
                    <a:pt x="535" y="4"/>
                  </a:lnTo>
                  <a:lnTo>
                    <a:pt x="522" y="3"/>
                  </a:lnTo>
                  <a:lnTo>
                    <a:pt x="493" y="4"/>
                  </a:lnTo>
                  <a:lnTo>
                    <a:pt x="474" y="7"/>
                  </a:lnTo>
                  <a:lnTo>
                    <a:pt x="454" y="12"/>
                  </a:lnTo>
                  <a:lnTo>
                    <a:pt x="434" y="17"/>
                  </a:lnTo>
                  <a:lnTo>
                    <a:pt x="412" y="27"/>
                  </a:lnTo>
                  <a:lnTo>
                    <a:pt x="402" y="33"/>
                  </a:lnTo>
                  <a:lnTo>
                    <a:pt x="392" y="39"/>
                  </a:lnTo>
                  <a:lnTo>
                    <a:pt x="382" y="46"/>
                  </a:lnTo>
                  <a:lnTo>
                    <a:pt x="374" y="55"/>
                  </a:lnTo>
                  <a:lnTo>
                    <a:pt x="362" y="68"/>
                  </a:lnTo>
                  <a:lnTo>
                    <a:pt x="353" y="81"/>
                  </a:lnTo>
                  <a:lnTo>
                    <a:pt x="345" y="69"/>
                  </a:lnTo>
                  <a:lnTo>
                    <a:pt x="335" y="58"/>
                  </a:lnTo>
                  <a:lnTo>
                    <a:pt x="323" y="48"/>
                  </a:lnTo>
                  <a:lnTo>
                    <a:pt x="312" y="40"/>
                  </a:lnTo>
                  <a:lnTo>
                    <a:pt x="300" y="32"/>
                  </a:lnTo>
                  <a:lnTo>
                    <a:pt x="288" y="26"/>
                  </a:lnTo>
                  <a:lnTo>
                    <a:pt x="265" y="16"/>
                  </a:lnTo>
                  <a:lnTo>
                    <a:pt x="244" y="9"/>
                  </a:lnTo>
                  <a:lnTo>
                    <a:pt x="226" y="4"/>
                  </a:lnTo>
                  <a:lnTo>
                    <a:pt x="209" y="0"/>
                  </a:lnTo>
                  <a:lnTo>
                    <a:pt x="205" y="1"/>
                  </a:lnTo>
                  <a:lnTo>
                    <a:pt x="200" y="3"/>
                  </a:lnTo>
                  <a:lnTo>
                    <a:pt x="196" y="6"/>
                  </a:lnTo>
                  <a:lnTo>
                    <a:pt x="195" y="10"/>
                  </a:lnTo>
                  <a:lnTo>
                    <a:pt x="189" y="32"/>
                  </a:lnTo>
                  <a:lnTo>
                    <a:pt x="186" y="53"/>
                  </a:lnTo>
                  <a:lnTo>
                    <a:pt x="185" y="82"/>
                  </a:lnTo>
                  <a:lnTo>
                    <a:pt x="186" y="105"/>
                  </a:lnTo>
                  <a:lnTo>
                    <a:pt x="190" y="130"/>
                  </a:lnTo>
                  <a:lnTo>
                    <a:pt x="193" y="141"/>
                  </a:lnTo>
                  <a:lnTo>
                    <a:pt x="198" y="154"/>
                  </a:lnTo>
                  <a:lnTo>
                    <a:pt x="203" y="166"/>
                  </a:lnTo>
                  <a:lnTo>
                    <a:pt x="211" y="179"/>
                  </a:lnTo>
                  <a:lnTo>
                    <a:pt x="219" y="192"/>
                  </a:lnTo>
                  <a:lnTo>
                    <a:pt x="229" y="202"/>
                  </a:lnTo>
                  <a:lnTo>
                    <a:pt x="241" y="212"/>
                  </a:lnTo>
                  <a:lnTo>
                    <a:pt x="252" y="222"/>
                  </a:lnTo>
                  <a:lnTo>
                    <a:pt x="265" y="229"/>
                  </a:lnTo>
                  <a:lnTo>
                    <a:pt x="277" y="236"/>
                  </a:lnTo>
                  <a:lnTo>
                    <a:pt x="301" y="246"/>
                  </a:lnTo>
                  <a:lnTo>
                    <a:pt x="317" y="252"/>
                  </a:lnTo>
                  <a:lnTo>
                    <a:pt x="330" y="257"/>
                  </a:lnTo>
                  <a:lnTo>
                    <a:pt x="350" y="261"/>
                  </a:lnTo>
                  <a:lnTo>
                    <a:pt x="345" y="295"/>
                  </a:lnTo>
                  <a:lnTo>
                    <a:pt x="336" y="291"/>
                  </a:lnTo>
                  <a:lnTo>
                    <a:pt x="326" y="285"/>
                  </a:lnTo>
                  <a:lnTo>
                    <a:pt x="294" y="267"/>
                  </a:lnTo>
                  <a:lnTo>
                    <a:pt x="275" y="255"/>
                  </a:lnTo>
                  <a:lnTo>
                    <a:pt x="255" y="244"/>
                  </a:lnTo>
                  <a:lnTo>
                    <a:pt x="234" y="234"/>
                  </a:lnTo>
                  <a:lnTo>
                    <a:pt x="211" y="226"/>
                  </a:lnTo>
                  <a:lnTo>
                    <a:pt x="187" y="221"/>
                  </a:lnTo>
                  <a:lnTo>
                    <a:pt x="175" y="219"/>
                  </a:lnTo>
                  <a:lnTo>
                    <a:pt x="162" y="218"/>
                  </a:lnTo>
                  <a:lnTo>
                    <a:pt x="147" y="219"/>
                  </a:lnTo>
                  <a:lnTo>
                    <a:pt x="133" y="221"/>
                  </a:lnTo>
                  <a:lnTo>
                    <a:pt x="120" y="225"/>
                  </a:lnTo>
                  <a:lnTo>
                    <a:pt x="105" y="231"/>
                  </a:lnTo>
                  <a:lnTo>
                    <a:pt x="91" y="238"/>
                  </a:lnTo>
                  <a:lnTo>
                    <a:pt x="76" y="248"/>
                  </a:lnTo>
                  <a:lnTo>
                    <a:pt x="63" y="259"/>
                  </a:lnTo>
                  <a:lnTo>
                    <a:pt x="49" y="272"/>
                  </a:lnTo>
                  <a:lnTo>
                    <a:pt x="37" y="288"/>
                  </a:lnTo>
                  <a:lnTo>
                    <a:pt x="27" y="306"/>
                  </a:lnTo>
                  <a:lnTo>
                    <a:pt x="19" y="323"/>
                  </a:lnTo>
                  <a:lnTo>
                    <a:pt x="12" y="342"/>
                  </a:lnTo>
                  <a:lnTo>
                    <a:pt x="7" y="360"/>
                  </a:lnTo>
                  <a:lnTo>
                    <a:pt x="3" y="379"/>
                  </a:lnTo>
                  <a:lnTo>
                    <a:pt x="1" y="399"/>
                  </a:lnTo>
                  <a:lnTo>
                    <a:pt x="0" y="421"/>
                  </a:lnTo>
                  <a:lnTo>
                    <a:pt x="1" y="447"/>
                  </a:lnTo>
                  <a:lnTo>
                    <a:pt x="4" y="473"/>
                  </a:lnTo>
                  <a:lnTo>
                    <a:pt x="9" y="499"/>
                  </a:lnTo>
                  <a:lnTo>
                    <a:pt x="14" y="526"/>
                  </a:lnTo>
                  <a:lnTo>
                    <a:pt x="22" y="552"/>
                  </a:lnTo>
                  <a:lnTo>
                    <a:pt x="30" y="578"/>
                  </a:lnTo>
                  <a:lnTo>
                    <a:pt x="40" y="604"/>
                  </a:lnTo>
                  <a:lnTo>
                    <a:pt x="52" y="630"/>
                  </a:lnTo>
                  <a:lnTo>
                    <a:pt x="63" y="654"/>
                  </a:lnTo>
                  <a:lnTo>
                    <a:pt x="75" y="677"/>
                  </a:lnTo>
                  <a:lnTo>
                    <a:pt x="88" y="701"/>
                  </a:lnTo>
                  <a:lnTo>
                    <a:pt x="102" y="721"/>
                  </a:lnTo>
                  <a:lnTo>
                    <a:pt x="115" y="741"/>
                  </a:lnTo>
                  <a:lnTo>
                    <a:pt x="130" y="760"/>
                  </a:lnTo>
                  <a:lnTo>
                    <a:pt x="143" y="775"/>
                  </a:lnTo>
                  <a:lnTo>
                    <a:pt x="157" y="790"/>
                  </a:lnTo>
                  <a:lnTo>
                    <a:pt x="170" y="801"/>
                  </a:lnTo>
                  <a:lnTo>
                    <a:pt x="183" y="811"/>
                  </a:lnTo>
                  <a:lnTo>
                    <a:pt x="195" y="819"/>
                  </a:lnTo>
                  <a:lnTo>
                    <a:pt x="208" y="826"/>
                  </a:lnTo>
                  <a:lnTo>
                    <a:pt x="219" y="830"/>
                  </a:lnTo>
                  <a:lnTo>
                    <a:pt x="232" y="833"/>
                  </a:lnTo>
                  <a:lnTo>
                    <a:pt x="244" y="836"/>
                  </a:lnTo>
                  <a:lnTo>
                    <a:pt x="255" y="836"/>
                  </a:lnTo>
                  <a:lnTo>
                    <a:pt x="271" y="835"/>
                  </a:lnTo>
                  <a:lnTo>
                    <a:pt x="286" y="832"/>
                  </a:lnTo>
                  <a:lnTo>
                    <a:pt x="300" y="827"/>
                  </a:lnTo>
                  <a:lnTo>
                    <a:pt x="312" y="822"/>
                  </a:lnTo>
                  <a:lnTo>
                    <a:pt x="323" y="816"/>
                  </a:lnTo>
                  <a:lnTo>
                    <a:pt x="332" y="809"/>
                  </a:lnTo>
                  <a:lnTo>
                    <a:pt x="348" y="796"/>
                  </a:lnTo>
                  <a:lnTo>
                    <a:pt x="361" y="809"/>
                  </a:lnTo>
                  <a:lnTo>
                    <a:pt x="372" y="817"/>
                  </a:lnTo>
                  <a:lnTo>
                    <a:pt x="388" y="826"/>
                  </a:lnTo>
                  <a:lnTo>
                    <a:pt x="397" y="829"/>
                  </a:lnTo>
                  <a:lnTo>
                    <a:pt x="405" y="832"/>
                  </a:lnTo>
                  <a:lnTo>
                    <a:pt x="415" y="833"/>
                  </a:lnTo>
                  <a:lnTo>
                    <a:pt x="425" y="835"/>
                  </a:lnTo>
                  <a:lnTo>
                    <a:pt x="434" y="833"/>
                  </a:lnTo>
                  <a:lnTo>
                    <a:pt x="444" y="832"/>
                  </a:lnTo>
                  <a:lnTo>
                    <a:pt x="453" y="830"/>
                  </a:lnTo>
                  <a:lnTo>
                    <a:pt x="463" y="826"/>
                  </a:lnTo>
                  <a:lnTo>
                    <a:pt x="473" y="822"/>
                  </a:lnTo>
                  <a:lnTo>
                    <a:pt x="483" y="816"/>
                  </a:lnTo>
                  <a:lnTo>
                    <a:pt x="493" y="809"/>
                  </a:lnTo>
                  <a:lnTo>
                    <a:pt x="503" y="801"/>
                  </a:lnTo>
                  <a:lnTo>
                    <a:pt x="528" y="780"/>
                  </a:lnTo>
                  <a:lnTo>
                    <a:pt x="549" y="758"/>
                  </a:lnTo>
                  <a:lnTo>
                    <a:pt x="570" y="735"/>
                  </a:lnTo>
                  <a:lnTo>
                    <a:pt x="588" y="712"/>
                  </a:lnTo>
                  <a:lnTo>
                    <a:pt x="607" y="689"/>
                  </a:lnTo>
                  <a:lnTo>
                    <a:pt x="623" y="666"/>
                  </a:lnTo>
                  <a:lnTo>
                    <a:pt x="637" y="641"/>
                  </a:lnTo>
                  <a:lnTo>
                    <a:pt x="650" y="617"/>
                  </a:lnTo>
                  <a:lnTo>
                    <a:pt x="661" y="592"/>
                  </a:lnTo>
                  <a:lnTo>
                    <a:pt x="671" y="568"/>
                  </a:lnTo>
                  <a:lnTo>
                    <a:pt x="679" y="543"/>
                  </a:lnTo>
                  <a:lnTo>
                    <a:pt x="686" y="519"/>
                  </a:lnTo>
                  <a:lnTo>
                    <a:pt x="691" y="496"/>
                  </a:lnTo>
                  <a:lnTo>
                    <a:pt x="695" y="473"/>
                  </a:lnTo>
                  <a:lnTo>
                    <a:pt x="698" y="450"/>
                  </a:lnTo>
                  <a:lnTo>
                    <a:pt x="698" y="427"/>
                  </a:lnTo>
                  <a:lnTo>
                    <a:pt x="698" y="406"/>
                  </a:lnTo>
                  <a:lnTo>
                    <a:pt x="695" y="386"/>
                  </a:lnTo>
                  <a:lnTo>
                    <a:pt x="692" y="366"/>
                  </a:lnTo>
                  <a:lnTo>
                    <a:pt x="688" y="347"/>
                  </a:lnTo>
                  <a:lnTo>
                    <a:pt x="682" y="330"/>
                  </a:lnTo>
                  <a:lnTo>
                    <a:pt x="673" y="314"/>
                  </a:lnTo>
                  <a:lnTo>
                    <a:pt x="665" y="298"/>
                  </a:lnTo>
                  <a:lnTo>
                    <a:pt x="655" y="283"/>
                  </a:lnTo>
                  <a:close/>
                  <a:moveTo>
                    <a:pt x="378" y="788"/>
                  </a:moveTo>
                  <a:lnTo>
                    <a:pt x="378" y="788"/>
                  </a:lnTo>
                  <a:lnTo>
                    <a:pt x="369" y="780"/>
                  </a:lnTo>
                  <a:lnTo>
                    <a:pt x="363" y="774"/>
                  </a:lnTo>
                  <a:lnTo>
                    <a:pt x="361" y="770"/>
                  </a:lnTo>
                  <a:lnTo>
                    <a:pt x="359" y="768"/>
                  </a:lnTo>
                  <a:lnTo>
                    <a:pt x="355" y="764"/>
                  </a:lnTo>
                  <a:lnTo>
                    <a:pt x="349" y="762"/>
                  </a:lnTo>
                  <a:lnTo>
                    <a:pt x="343" y="764"/>
                  </a:lnTo>
                  <a:lnTo>
                    <a:pt x="337" y="767"/>
                  </a:lnTo>
                  <a:lnTo>
                    <a:pt x="336" y="768"/>
                  </a:lnTo>
                  <a:lnTo>
                    <a:pt x="326" y="778"/>
                  </a:lnTo>
                  <a:lnTo>
                    <a:pt x="319" y="786"/>
                  </a:lnTo>
                  <a:lnTo>
                    <a:pt x="309" y="793"/>
                  </a:lnTo>
                  <a:lnTo>
                    <a:pt x="297" y="799"/>
                  </a:lnTo>
                  <a:lnTo>
                    <a:pt x="284" y="804"/>
                  </a:lnTo>
                  <a:lnTo>
                    <a:pt x="270" y="807"/>
                  </a:lnTo>
                  <a:lnTo>
                    <a:pt x="255" y="809"/>
                  </a:lnTo>
                  <a:lnTo>
                    <a:pt x="247" y="809"/>
                  </a:lnTo>
                  <a:lnTo>
                    <a:pt x="238" y="807"/>
                  </a:lnTo>
                  <a:lnTo>
                    <a:pt x="228" y="804"/>
                  </a:lnTo>
                  <a:lnTo>
                    <a:pt x="219" y="801"/>
                  </a:lnTo>
                  <a:lnTo>
                    <a:pt x="209" y="796"/>
                  </a:lnTo>
                  <a:lnTo>
                    <a:pt x="198" y="790"/>
                  </a:lnTo>
                  <a:lnTo>
                    <a:pt x="187" y="781"/>
                  </a:lnTo>
                  <a:lnTo>
                    <a:pt x="176" y="771"/>
                  </a:lnTo>
                  <a:lnTo>
                    <a:pt x="163" y="758"/>
                  </a:lnTo>
                  <a:lnTo>
                    <a:pt x="150" y="742"/>
                  </a:lnTo>
                  <a:lnTo>
                    <a:pt x="137" y="725"/>
                  </a:lnTo>
                  <a:lnTo>
                    <a:pt x="124" y="706"/>
                  </a:lnTo>
                  <a:lnTo>
                    <a:pt x="111" y="686"/>
                  </a:lnTo>
                  <a:lnTo>
                    <a:pt x="100" y="664"/>
                  </a:lnTo>
                  <a:lnTo>
                    <a:pt x="87" y="641"/>
                  </a:lnTo>
                  <a:lnTo>
                    <a:pt x="76" y="618"/>
                  </a:lnTo>
                  <a:lnTo>
                    <a:pt x="66" y="594"/>
                  </a:lnTo>
                  <a:lnTo>
                    <a:pt x="56" y="569"/>
                  </a:lnTo>
                  <a:lnTo>
                    <a:pt x="48" y="545"/>
                  </a:lnTo>
                  <a:lnTo>
                    <a:pt x="40" y="519"/>
                  </a:lnTo>
                  <a:lnTo>
                    <a:pt x="35" y="494"/>
                  </a:lnTo>
                  <a:lnTo>
                    <a:pt x="30" y="468"/>
                  </a:lnTo>
                  <a:lnTo>
                    <a:pt x="27" y="444"/>
                  </a:lnTo>
                  <a:lnTo>
                    <a:pt x="27" y="421"/>
                  </a:lnTo>
                  <a:lnTo>
                    <a:pt x="27" y="402"/>
                  </a:lnTo>
                  <a:lnTo>
                    <a:pt x="30" y="383"/>
                  </a:lnTo>
                  <a:lnTo>
                    <a:pt x="33" y="366"/>
                  </a:lnTo>
                  <a:lnTo>
                    <a:pt x="37" y="349"/>
                  </a:lnTo>
                  <a:lnTo>
                    <a:pt x="43" y="333"/>
                  </a:lnTo>
                  <a:lnTo>
                    <a:pt x="50" y="319"/>
                  </a:lnTo>
                  <a:lnTo>
                    <a:pt x="59" y="304"/>
                  </a:lnTo>
                  <a:lnTo>
                    <a:pt x="69" y="291"/>
                  </a:lnTo>
                  <a:lnTo>
                    <a:pt x="81" y="280"/>
                  </a:lnTo>
                  <a:lnTo>
                    <a:pt x="92" y="270"/>
                  </a:lnTo>
                  <a:lnTo>
                    <a:pt x="104" y="261"/>
                  </a:lnTo>
                  <a:lnTo>
                    <a:pt x="115" y="255"/>
                  </a:lnTo>
                  <a:lnTo>
                    <a:pt x="127" y="251"/>
                  </a:lnTo>
                  <a:lnTo>
                    <a:pt x="138" y="248"/>
                  </a:lnTo>
                  <a:lnTo>
                    <a:pt x="150" y="245"/>
                  </a:lnTo>
                  <a:lnTo>
                    <a:pt x="162" y="245"/>
                  </a:lnTo>
                  <a:lnTo>
                    <a:pt x="176" y="246"/>
                  </a:lnTo>
                  <a:lnTo>
                    <a:pt x="190" y="248"/>
                  </a:lnTo>
                  <a:lnTo>
                    <a:pt x="203" y="252"/>
                  </a:lnTo>
                  <a:lnTo>
                    <a:pt x="218" y="257"/>
                  </a:lnTo>
                  <a:lnTo>
                    <a:pt x="244" y="268"/>
                  </a:lnTo>
                  <a:lnTo>
                    <a:pt x="268" y="283"/>
                  </a:lnTo>
                  <a:lnTo>
                    <a:pt x="313" y="308"/>
                  </a:lnTo>
                  <a:lnTo>
                    <a:pt x="330" y="319"/>
                  </a:lnTo>
                  <a:lnTo>
                    <a:pt x="340" y="321"/>
                  </a:lnTo>
                  <a:lnTo>
                    <a:pt x="349" y="323"/>
                  </a:lnTo>
                  <a:lnTo>
                    <a:pt x="359" y="321"/>
                  </a:lnTo>
                  <a:lnTo>
                    <a:pt x="368" y="319"/>
                  </a:lnTo>
                  <a:lnTo>
                    <a:pt x="385" y="308"/>
                  </a:lnTo>
                  <a:lnTo>
                    <a:pt x="417" y="290"/>
                  </a:lnTo>
                  <a:lnTo>
                    <a:pt x="436" y="278"/>
                  </a:lnTo>
                  <a:lnTo>
                    <a:pt x="454" y="268"/>
                  </a:lnTo>
                  <a:lnTo>
                    <a:pt x="473" y="259"/>
                  </a:lnTo>
                  <a:lnTo>
                    <a:pt x="493" y="252"/>
                  </a:lnTo>
                  <a:lnTo>
                    <a:pt x="515" y="246"/>
                  </a:lnTo>
                  <a:lnTo>
                    <a:pt x="525" y="245"/>
                  </a:lnTo>
                  <a:lnTo>
                    <a:pt x="535" y="245"/>
                  </a:lnTo>
                  <a:lnTo>
                    <a:pt x="548" y="246"/>
                  </a:lnTo>
                  <a:lnTo>
                    <a:pt x="560" y="248"/>
                  </a:lnTo>
                  <a:lnTo>
                    <a:pt x="571" y="251"/>
                  </a:lnTo>
                  <a:lnTo>
                    <a:pt x="584" y="257"/>
                  </a:lnTo>
                  <a:lnTo>
                    <a:pt x="597" y="264"/>
                  </a:lnTo>
                  <a:lnTo>
                    <a:pt x="609" y="274"/>
                  </a:lnTo>
                  <a:lnTo>
                    <a:pt x="622" y="285"/>
                  </a:lnTo>
                  <a:lnTo>
                    <a:pt x="633" y="300"/>
                  </a:lnTo>
                  <a:lnTo>
                    <a:pt x="642" y="313"/>
                  </a:lnTo>
                  <a:lnTo>
                    <a:pt x="650" y="326"/>
                  </a:lnTo>
                  <a:lnTo>
                    <a:pt x="656" y="340"/>
                  </a:lnTo>
                  <a:lnTo>
                    <a:pt x="662" y="356"/>
                  </a:lnTo>
                  <a:lnTo>
                    <a:pt x="666" y="372"/>
                  </a:lnTo>
                  <a:lnTo>
                    <a:pt x="669" y="389"/>
                  </a:lnTo>
                  <a:lnTo>
                    <a:pt x="671" y="408"/>
                  </a:lnTo>
                  <a:lnTo>
                    <a:pt x="672" y="427"/>
                  </a:lnTo>
                  <a:lnTo>
                    <a:pt x="671" y="447"/>
                  </a:lnTo>
                  <a:lnTo>
                    <a:pt x="669" y="468"/>
                  </a:lnTo>
                  <a:lnTo>
                    <a:pt x="665" y="490"/>
                  </a:lnTo>
                  <a:lnTo>
                    <a:pt x="661" y="513"/>
                  </a:lnTo>
                  <a:lnTo>
                    <a:pt x="653" y="536"/>
                  </a:lnTo>
                  <a:lnTo>
                    <a:pt x="646" y="559"/>
                  </a:lnTo>
                  <a:lnTo>
                    <a:pt x="636" y="582"/>
                  </a:lnTo>
                  <a:lnTo>
                    <a:pt x="626" y="605"/>
                  </a:lnTo>
                  <a:lnTo>
                    <a:pt x="613" y="628"/>
                  </a:lnTo>
                  <a:lnTo>
                    <a:pt x="600" y="652"/>
                  </a:lnTo>
                  <a:lnTo>
                    <a:pt x="584" y="673"/>
                  </a:lnTo>
                  <a:lnTo>
                    <a:pt x="568" y="696"/>
                  </a:lnTo>
                  <a:lnTo>
                    <a:pt x="549" y="718"/>
                  </a:lnTo>
                  <a:lnTo>
                    <a:pt x="531" y="739"/>
                  </a:lnTo>
                  <a:lnTo>
                    <a:pt x="509" y="761"/>
                  </a:lnTo>
                  <a:lnTo>
                    <a:pt x="486" y="781"/>
                  </a:lnTo>
                  <a:lnTo>
                    <a:pt x="469" y="793"/>
                  </a:lnTo>
                  <a:lnTo>
                    <a:pt x="453" y="801"/>
                  </a:lnTo>
                  <a:lnTo>
                    <a:pt x="438" y="806"/>
                  </a:lnTo>
                  <a:lnTo>
                    <a:pt x="425" y="807"/>
                  </a:lnTo>
                  <a:lnTo>
                    <a:pt x="411" y="806"/>
                  </a:lnTo>
                  <a:lnTo>
                    <a:pt x="398" y="801"/>
                  </a:lnTo>
                  <a:lnTo>
                    <a:pt x="388" y="796"/>
                  </a:lnTo>
                  <a:lnTo>
                    <a:pt x="378" y="788"/>
                  </a:lnTo>
                  <a:close/>
                  <a:moveTo>
                    <a:pt x="232" y="164"/>
                  </a:moveTo>
                  <a:lnTo>
                    <a:pt x="232" y="164"/>
                  </a:lnTo>
                  <a:lnTo>
                    <a:pt x="228" y="154"/>
                  </a:lnTo>
                  <a:lnTo>
                    <a:pt x="222" y="144"/>
                  </a:lnTo>
                  <a:lnTo>
                    <a:pt x="219" y="134"/>
                  </a:lnTo>
                  <a:lnTo>
                    <a:pt x="216" y="124"/>
                  </a:lnTo>
                  <a:lnTo>
                    <a:pt x="213" y="102"/>
                  </a:lnTo>
                  <a:lnTo>
                    <a:pt x="212" y="82"/>
                  </a:lnTo>
                  <a:lnTo>
                    <a:pt x="213" y="56"/>
                  </a:lnTo>
                  <a:lnTo>
                    <a:pt x="216" y="36"/>
                  </a:lnTo>
                  <a:lnTo>
                    <a:pt x="218" y="29"/>
                  </a:lnTo>
                  <a:lnTo>
                    <a:pt x="242" y="36"/>
                  </a:lnTo>
                  <a:lnTo>
                    <a:pt x="258" y="42"/>
                  </a:lnTo>
                  <a:lnTo>
                    <a:pt x="274" y="49"/>
                  </a:lnTo>
                  <a:lnTo>
                    <a:pt x="291" y="59"/>
                  </a:lnTo>
                  <a:lnTo>
                    <a:pt x="307" y="69"/>
                  </a:lnTo>
                  <a:lnTo>
                    <a:pt x="322" y="84"/>
                  </a:lnTo>
                  <a:lnTo>
                    <a:pt x="327" y="91"/>
                  </a:lnTo>
                  <a:lnTo>
                    <a:pt x="333" y="98"/>
                  </a:lnTo>
                  <a:lnTo>
                    <a:pt x="339" y="108"/>
                  </a:lnTo>
                  <a:lnTo>
                    <a:pt x="343" y="118"/>
                  </a:lnTo>
                  <a:lnTo>
                    <a:pt x="348" y="128"/>
                  </a:lnTo>
                  <a:lnTo>
                    <a:pt x="350" y="138"/>
                  </a:lnTo>
                  <a:lnTo>
                    <a:pt x="353" y="160"/>
                  </a:lnTo>
                  <a:lnTo>
                    <a:pt x="355" y="180"/>
                  </a:lnTo>
                  <a:lnTo>
                    <a:pt x="353" y="206"/>
                  </a:lnTo>
                  <a:lnTo>
                    <a:pt x="350" y="226"/>
                  </a:lnTo>
                  <a:lnTo>
                    <a:pt x="349" y="234"/>
                  </a:lnTo>
                  <a:lnTo>
                    <a:pt x="324" y="226"/>
                  </a:lnTo>
                  <a:lnTo>
                    <a:pt x="309" y="221"/>
                  </a:lnTo>
                  <a:lnTo>
                    <a:pt x="291" y="213"/>
                  </a:lnTo>
                  <a:lnTo>
                    <a:pt x="275" y="203"/>
                  </a:lnTo>
                  <a:lnTo>
                    <a:pt x="260" y="193"/>
                  </a:lnTo>
                  <a:lnTo>
                    <a:pt x="245" y="179"/>
                  </a:lnTo>
                  <a:lnTo>
                    <a:pt x="238" y="172"/>
                  </a:lnTo>
                  <a:lnTo>
                    <a:pt x="232" y="164"/>
                  </a:lnTo>
                  <a:close/>
                  <a:moveTo>
                    <a:pt x="384" y="65"/>
                  </a:moveTo>
                  <a:lnTo>
                    <a:pt x="392" y="74"/>
                  </a:lnTo>
                  <a:lnTo>
                    <a:pt x="399" y="68"/>
                  </a:lnTo>
                  <a:lnTo>
                    <a:pt x="408" y="61"/>
                  </a:lnTo>
                  <a:lnTo>
                    <a:pt x="424" y="50"/>
                  </a:lnTo>
                  <a:lnTo>
                    <a:pt x="443" y="43"/>
                  </a:lnTo>
                  <a:lnTo>
                    <a:pt x="460" y="37"/>
                  </a:lnTo>
                  <a:lnTo>
                    <a:pt x="477" y="35"/>
                  </a:lnTo>
                  <a:lnTo>
                    <a:pt x="495" y="32"/>
                  </a:lnTo>
                  <a:lnTo>
                    <a:pt x="521" y="30"/>
                  </a:lnTo>
                  <a:lnTo>
                    <a:pt x="519" y="56"/>
                  </a:lnTo>
                  <a:lnTo>
                    <a:pt x="518" y="74"/>
                  </a:lnTo>
                  <a:lnTo>
                    <a:pt x="513" y="91"/>
                  </a:lnTo>
                  <a:lnTo>
                    <a:pt x="508" y="108"/>
                  </a:lnTo>
                  <a:lnTo>
                    <a:pt x="500" y="127"/>
                  </a:lnTo>
                  <a:lnTo>
                    <a:pt x="490" y="143"/>
                  </a:lnTo>
                  <a:lnTo>
                    <a:pt x="485" y="151"/>
                  </a:lnTo>
                  <a:lnTo>
                    <a:pt x="477" y="159"/>
                  </a:lnTo>
                  <a:lnTo>
                    <a:pt x="467" y="167"/>
                  </a:lnTo>
                  <a:lnTo>
                    <a:pt x="456" y="176"/>
                  </a:lnTo>
                  <a:lnTo>
                    <a:pt x="444" y="182"/>
                  </a:lnTo>
                  <a:lnTo>
                    <a:pt x="431" y="187"/>
                  </a:lnTo>
                  <a:lnTo>
                    <a:pt x="418" y="192"/>
                  </a:lnTo>
                  <a:lnTo>
                    <a:pt x="407" y="196"/>
                  </a:lnTo>
                  <a:lnTo>
                    <a:pt x="382" y="200"/>
                  </a:lnTo>
                  <a:lnTo>
                    <a:pt x="382" y="193"/>
                  </a:lnTo>
                  <a:lnTo>
                    <a:pt x="381" y="190"/>
                  </a:lnTo>
                  <a:lnTo>
                    <a:pt x="381" y="180"/>
                  </a:lnTo>
                  <a:lnTo>
                    <a:pt x="381" y="163"/>
                  </a:lnTo>
                  <a:lnTo>
                    <a:pt x="379" y="146"/>
                  </a:lnTo>
                  <a:lnTo>
                    <a:pt x="375" y="127"/>
                  </a:lnTo>
                  <a:lnTo>
                    <a:pt x="369" y="108"/>
                  </a:lnTo>
                  <a:lnTo>
                    <a:pt x="379" y="91"/>
                  </a:lnTo>
                  <a:lnTo>
                    <a:pt x="385" y="82"/>
                  </a:lnTo>
                  <a:lnTo>
                    <a:pt x="392" y="74"/>
                  </a:lnTo>
                  <a:lnTo>
                    <a:pt x="384" y="65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06" name="Freeform 9"/>
            <p:cNvSpPr>
              <a:spLocks/>
            </p:cNvSpPr>
            <p:nvPr/>
          </p:nvSpPr>
          <p:spPr bwMode="auto">
            <a:xfrm>
              <a:off x="417" y="1191"/>
              <a:ext cx="54" cy="64"/>
            </a:xfrm>
            <a:custGeom>
              <a:avLst/>
              <a:gdLst>
                <a:gd name="T0" fmla="*/ 0 w 110"/>
                <a:gd name="T1" fmla="*/ 0 h 129"/>
                <a:gd name="T2" fmla="*/ 0 w 110"/>
                <a:gd name="T3" fmla="*/ 0 h 129"/>
                <a:gd name="T4" fmla="*/ 0 w 110"/>
                <a:gd name="T5" fmla="*/ 0 h 129"/>
                <a:gd name="T6" fmla="*/ 0 w 110"/>
                <a:gd name="T7" fmla="*/ 0 h 129"/>
                <a:gd name="T8" fmla="*/ 0 w 110"/>
                <a:gd name="T9" fmla="*/ 0 h 129"/>
                <a:gd name="T10" fmla="*/ 0 w 110"/>
                <a:gd name="T11" fmla="*/ 0 h 129"/>
                <a:gd name="T12" fmla="*/ 0 w 110"/>
                <a:gd name="T13" fmla="*/ 0 h 129"/>
                <a:gd name="T14" fmla="*/ 0 w 110"/>
                <a:gd name="T15" fmla="*/ 0 h 129"/>
                <a:gd name="T16" fmla="*/ 0 w 110"/>
                <a:gd name="T17" fmla="*/ 0 h 129"/>
                <a:gd name="T18" fmla="*/ 0 w 110"/>
                <a:gd name="T19" fmla="*/ 0 h 129"/>
                <a:gd name="T20" fmla="*/ 0 w 110"/>
                <a:gd name="T21" fmla="*/ 0 h 129"/>
                <a:gd name="T22" fmla="*/ 0 w 110"/>
                <a:gd name="T23" fmla="*/ 0 h 129"/>
                <a:gd name="T24" fmla="*/ 0 w 110"/>
                <a:gd name="T25" fmla="*/ 0 h 129"/>
                <a:gd name="T26" fmla="*/ 0 w 110"/>
                <a:gd name="T27" fmla="*/ 0 h 129"/>
                <a:gd name="T28" fmla="*/ 0 w 110"/>
                <a:gd name="T29" fmla="*/ 0 h 129"/>
                <a:gd name="T30" fmla="*/ 0 w 110"/>
                <a:gd name="T31" fmla="*/ 0 h 129"/>
                <a:gd name="T32" fmla="*/ 0 w 110"/>
                <a:gd name="T33" fmla="*/ 0 h 129"/>
                <a:gd name="T34" fmla="*/ 0 w 110"/>
                <a:gd name="T35" fmla="*/ 0 h 129"/>
                <a:gd name="T36" fmla="*/ 0 w 110"/>
                <a:gd name="T37" fmla="*/ 0 h 129"/>
                <a:gd name="T38" fmla="*/ 0 w 110"/>
                <a:gd name="T39" fmla="*/ 0 h 129"/>
                <a:gd name="T40" fmla="*/ 0 w 110"/>
                <a:gd name="T41" fmla="*/ 0 h 129"/>
                <a:gd name="T42" fmla="*/ 0 w 110"/>
                <a:gd name="T43" fmla="*/ 0 h 129"/>
                <a:gd name="T44" fmla="*/ 0 w 110"/>
                <a:gd name="T45" fmla="*/ 0 h 129"/>
                <a:gd name="T46" fmla="*/ 0 w 110"/>
                <a:gd name="T47" fmla="*/ 0 h 129"/>
                <a:gd name="T48" fmla="*/ 0 w 110"/>
                <a:gd name="T49" fmla="*/ 0 h 129"/>
                <a:gd name="T50" fmla="*/ 0 w 110"/>
                <a:gd name="T51" fmla="*/ 0 h 129"/>
                <a:gd name="T52" fmla="*/ 0 w 110"/>
                <a:gd name="T53" fmla="*/ 0 h 129"/>
                <a:gd name="T54" fmla="*/ 0 w 110"/>
                <a:gd name="T55" fmla="*/ 0 h 129"/>
                <a:gd name="T56" fmla="*/ 0 w 110"/>
                <a:gd name="T57" fmla="*/ 0 h 129"/>
                <a:gd name="T58" fmla="*/ 0 w 110"/>
                <a:gd name="T59" fmla="*/ 0 h 129"/>
                <a:gd name="T60" fmla="*/ 0 w 110"/>
                <a:gd name="T61" fmla="*/ 0 h 129"/>
                <a:gd name="T62" fmla="*/ 0 w 110"/>
                <a:gd name="T63" fmla="*/ 0 h 1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129"/>
                <a:gd name="T98" fmla="*/ 110 w 110"/>
                <a:gd name="T99" fmla="*/ 129 h 1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129">
                  <a:moveTo>
                    <a:pt x="14" y="28"/>
                  </a:moveTo>
                  <a:lnTo>
                    <a:pt x="14" y="28"/>
                  </a:lnTo>
                  <a:lnTo>
                    <a:pt x="16" y="28"/>
                  </a:lnTo>
                  <a:lnTo>
                    <a:pt x="20" y="28"/>
                  </a:lnTo>
                  <a:lnTo>
                    <a:pt x="30" y="28"/>
                  </a:lnTo>
                  <a:lnTo>
                    <a:pt x="43" y="31"/>
                  </a:lnTo>
                  <a:lnTo>
                    <a:pt x="49" y="35"/>
                  </a:lnTo>
                  <a:lnTo>
                    <a:pt x="56" y="38"/>
                  </a:lnTo>
                  <a:lnTo>
                    <a:pt x="62" y="44"/>
                  </a:lnTo>
                  <a:lnTo>
                    <a:pt x="68" y="51"/>
                  </a:lnTo>
                  <a:lnTo>
                    <a:pt x="75" y="65"/>
                  </a:lnTo>
                  <a:lnTo>
                    <a:pt x="79" y="77"/>
                  </a:lnTo>
                  <a:lnTo>
                    <a:pt x="82" y="88"/>
                  </a:lnTo>
                  <a:lnTo>
                    <a:pt x="82" y="97"/>
                  </a:lnTo>
                  <a:lnTo>
                    <a:pt x="81" y="108"/>
                  </a:lnTo>
                  <a:lnTo>
                    <a:pt x="81" y="110"/>
                  </a:lnTo>
                  <a:lnTo>
                    <a:pt x="81" y="111"/>
                  </a:lnTo>
                  <a:lnTo>
                    <a:pt x="79" y="116"/>
                  </a:lnTo>
                  <a:lnTo>
                    <a:pt x="81" y="121"/>
                  </a:lnTo>
                  <a:lnTo>
                    <a:pt x="85" y="126"/>
                  </a:lnTo>
                  <a:lnTo>
                    <a:pt x="89" y="127"/>
                  </a:lnTo>
                  <a:lnTo>
                    <a:pt x="94" y="129"/>
                  </a:lnTo>
                  <a:lnTo>
                    <a:pt x="98" y="127"/>
                  </a:lnTo>
                  <a:lnTo>
                    <a:pt x="101" y="126"/>
                  </a:lnTo>
                  <a:lnTo>
                    <a:pt x="104" y="123"/>
                  </a:lnTo>
                  <a:lnTo>
                    <a:pt x="107" y="119"/>
                  </a:lnTo>
                  <a:lnTo>
                    <a:pt x="108" y="113"/>
                  </a:lnTo>
                  <a:lnTo>
                    <a:pt x="110" y="97"/>
                  </a:lnTo>
                  <a:lnTo>
                    <a:pt x="108" y="84"/>
                  </a:lnTo>
                  <a:lnTo>
                    <a:pt x="105" y="70"/>
                  </a:lnTo>
                  <a:lnTo>
                    <a:pt x="100" y="54"/>
                  </a:lnTo>
                  <a:lnTo>
                    <a:pt x="91" y="36"/>
                  </a:lnTo>
                  <a:lnTo>
                    <a:pt x="82" y="26"/>
                  </a:lnTo>
                  <a:lnTo>
                    <a:pt x="72" y="18"/>
                  </a:lnTo>
                  <a:lnTo>
                    <a:pt x="62" y="10"/>
                  </a:lnTo>
                  <a:lnTo>
                    <a:pt x="52" y="6"/>
                  </a:lnTo>
                  <a:lnTo>
                    <a:pt x="43" y="3"/>
                  </a:lnTo>
                  <a:lnTo>
                    <a:pt x="33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10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23" name="Group 4"/>
          <p:cNvGrpSpPr>
            <a:grpSpLocks noChangeAspect="1"/>
          </p:cNvGrpSpPr>
          <p:nvPr/>
        </p:nvGrpSpPr>
        <p:grpSpPr bwMode="auto">
          <a:xfrm>
            <a:off x="6991350" y="1435100"/>
            <a:ext cx="417513" cy="500063"/>
            <a:chOff x="180" y="1035"/>
            <a:chExt cx="349" cy="418"/>
          </a:xfrm>
        </p:grpSpPr>
        <p:sp>
          <p:nvSpPr>
            <p:cNvPr id="2159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0" y="1035"/>
              <a:ext cx="349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96" name="Freeform 5"/>
            <p:cNvSpPr>
              <a:spLocks/>
            </p:cNvSpPr>
            <p:nvPr/>
          </p:nvSpPr>
          <p:spPr bwMode="auto">
            <a:xfrm>
              <a:off x="365" y="1050"/>
              <a:ext cx="75" cy="85"/>
            </a:xfrm>
            <a:custGeom>
              <a:avLst/>
              <a:gdLst>
                <a:gd name="T0" fmla="*/ 0 w 152"/>
                <a:gd name="T1" fmla="*/ 1 h 170"/>
                <a:gd name="T2" fmla="*/ 0 w 152"/>
                <a:gd name="T3" fmla="*/ 1 h 170"/>
                <a:gd name="T4" fmla="*/ 0 w 152"/>
                <a:gd name="T5" fmla="*/ 1 h 170"/>
                <a:gd name="T6" fmla="*/ 0 w 152"/>
                <a:gd name="T7" fmla="*/ 1 h 170"/>
                <a:gd name="T8" fmla="*/ 0 w 152"/>
                <a:gd name="T9" fmla="*/ 1 h 170"/>
                <a:gd name="T10" fmla="*/ 0 w 152"/>
                <a:gd name="T11" fmla="*/ 1 h 170"/>
                <a:gd name="T12" fmla="*/ 0 w 152"/>
                <a:gd name="T13" fmla="*/ 1 h 170"/>
                <a:gd name="T14" fmla="*/ 0 w 152"/>
                <a:gd name="T15" fmla="*/ 1 h 170"/>
                <a:gd name="T16" fmla="*/ 0 w 152"/>
                <a:gd name="T17" fmla="*/ 1 h 170"/>
                <a:gd name="T18" fmla="*/ 0 w 152"/>
                <a:gd name="T19" fmla="*/ 1 h 170"/>
                <a:gd name="T20" fmla="*/ 0 w 152"/>
                <a:gd name="T21" fmla="*/ 1 h 170"/>
                <a:gd name="T22" fmla="*/ 0 w 152"/>
                <a:gd name="T23" fmla="*/ 1 h 170"/>
                <a:gd name="T24" fmla="*/ 0 w 152"/>
                <a:gd name="T25" fmla="*/ 1 h 170"/>
                <a:gd name="T26" fmla="*/ 0 w 152"/>
                <a:gd name="T27" fmla="*/ 1 h 170"/>
                <a:gd name="T28" fmla="*/ 0 w 152"/>
                <a:gd name="T29" fmla="*/ 1 h 170"/>
                <a:gd name="T30" fmla="*/ 0 w 152"/>
                <a:gd name="T31" fmla="*/ 1 h 170"/>
                <a:gd name="T32" fmla="*/ 0 w 152"/>
                <a:gd name="T33" fmla="*/ 1 h 170"/>
                <a:gd name="T34" fmla="*/ 0 w 152"/>
                <a:gd name="T35" fmla="*/ 1 h 170"/>
                <a:gd name="T36" fmla="*/ 0 w 152"/>
                <a:gd name="T37" fmla="*/ 1 h 170"/>
                <a:gd name="T38" fmla="*/ 0 w 152"/>
                <a:gd name="T39" fmla="*/ 1 h 170"/>
                <a:gd name="T40" fmla="*/ 0 w 152"/>
                <a:gd name="T41" fmla="*/ 1 h 170"/>
                <a:gd name="T42" fmla="*/ 0 w 152"/>
                <a:gd name="T43" fmla="*/ 1 h 170"/>
                <a:gd name="T44" fmla="*/ 0 w 152"/>
                <a:gd name="T45" fmla="*/ 1 h 170"/>
                <a:gd name="T46" fmla="*/ 0 w 152"/>
                <a:gd name="T47" fmla="*/ 1 h 170"/>
                <a:gd name="T48" fmla="*/ 0 w 152"/>
                <a:gd name="T49" fmla="*/ 1 h 170"/>
                <a:gd name="T50" fmla="*/ 0 w 152"/>
                <a:gd name="T51" fmla="*/ 1 h 170"/>
                <a:gd name="T52" fmla="*/ 0 w 152"/>
                <a:gd name="T53" fmla="*/ 1 h 170"/>
                <a:gd name="T54" fmla="*/ 0 w 152"/>
                <a:gd name="T55" fmla="*/ 1 h 170"/>
                <a:gd name="T56" fmla="*/ 0 w 152"/>
                <a:gd name="T57" fmla="*/ 1 h 170"/>
                <a:gd name="T58" fmla="*/ 0 w 152"/>
                <a:gd name="T59" fmla="*/ 1 h 170"/>
                <a:gd name="T60" fmla="*/ 0 w 152"/>
                <a:gd name="T61" fmla="*/ 1 h 170"/>
                <a:gd name="T62" fmla="*/ 0 w 152"/>
                <a:gd name="T63" fmla="*/ 1 h 170"/>
                <a:gd name="T64" fmla="*/ 0 w 152"/>
                <a:gd name="T65" fmla="*/ 0 h 170"/>
                <a:gd name="T66" fmla="*/ 0 w 152"/>
                <a:gd name="T67" fmla="*/ 0 h 170"/>
                <a:gd name="T68" fmla="*/ 0 w 152"/>
                <a:gd name="T69" fmla="*/ 1 h 170"/>
                <a:gd name="T70" fmla="*/ 0 w 152"/>
                <a:gd name="T71" fmla="*/ 1 h 170"/>
                <a:gd name="T72" fmla="*/ 0 w 152"/>
                <a:gd name="T73" fmla="*/ 1 h 170"/>
                <a:gd name="T74" fmla="*/ 0 w 152"/>
                <a:gd name="T75" fmla="*/ 1 h 170"/>
                <a:gd name="T76" fmla="*/ 0 w 152"/>
                <a:gd name="T77" fmla="*/ 1 h 170"/>
                <a:gd name="T78" fmla="*/ 0 w 152"/>
                <a:gd name="T79" fmla="*/ 1 h 170"/>
                <a:gd name="T80" fmla="*/ 0 w 152"/>
                <a:gd name="T81" fmla="*/ 1 h 170"/>
                <a:gd name="T82" fmla="*/ 0 w 152"/>
                <a:gd name="T83" fmla="*/ 1 h 170"/>
                <a:gd name="T84" fmla="*/ 0 w 152"/>
                <a:gd name="T85" fmla="*/ 1 h 170"/>
                <a:gd name="T86" fmla="*/ 0 w 152"/>
                <a:gd name="T87" fmla="*/ 1 h 170"/>
                <a:gd name="T88" fmla="*/ 0 w 152"/>
                <a:gd name="T89" fmla="*/ 1 h 1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"/>
                <a:gd name="T136" fmla="*/ 0 h 170"/>
                <a:gd name="T137" fmla="*/ 152 w 152"/>
                <a:gd name="T138" fmla="*/ 170 h 1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" h="170">
                  <a:moveTo>
                    <a:pt x="23" y="44"/>
                  </a:moveTo>
                  <a:lnTo>
                    <a:pt x="23" y="44"/>
                  </a:lnTo>
                  <a:lnTo>
                    <a:pt x="16" y="52"/>
                  </a:lnTo>
                  <a:lnTo>
                    <a:pt x="10" y="61"/>
                  </a:lnTo>
                  <a:lnTo>
                    <a:pt x="0" y="78"/>
                  </a:lnTo>
                  <a:lnTo>
                    <a:pt x="6" y="97"/>
                  </a:lnTo>
                  <a:lnTo>
                    <a:pt x="10" y="116"/>
                  </a:lnTo>
                  <a:lnTo>
                    <a:pt x="12" y="133"/>
                  </a:lnTo>
                  <a:lnTo>
                    <a:pt x="12" y="150"/>
                  </a:lnTo>
                  <a:lnTo>
                    <a:pt x="12" y="160"/>
                  </a:lnTo>
                  <a:lnTo>
                    <a:pt x="13" y="163"/>
                  </a:lnTo>
                  <a:lnTo>
                    <a:pt x="13" y="170"/>
                  </a:lnTo>
                  <a:lnTo>
                    <a:pt x="38" y="166"/>
                  </a:lnTo>
                  <a:lnTo>
                    <a:pt x="49" y="162"/>
                  </a:lnTo>
                  <a:lnTo>
                    <a:pt x="62" y="157"/>
                  </a:lnTo>
                  <a:lnTo>
                    <a:pt x="75" y="152"/>
                  </a:lnTo>
                  <a:lnTo>
                    <a:pt x="87" y="146"/>
                  </a:lnTo>
                  <a:lnTo>
                    <a:pt x="98" y="137"/>
                  </a:lnTo>
                  <a:lnTo>
                    <a:pt x="108" y="129"/>
                  </a:lnTo>
                  <a:lnTo>
                    <a:pt x="116" y="121"/>
                  </a:lnTo>
                  <a:lnTo>
                    <a:pt x="121" y="113"/>
                  </a:lnTo>
                  <a:lnTo>
                    <a:pt x="131" y="97"/>
                  </a:lnTo>
                  <a:lnTo>
                    <a:pt x="139" y="78"/>
                  </a:lnTo>
                  <a:lnTo>
                    <a:pt x="144" y="61"/>
                  </a:lnTo>
                  <a:lnTo>
                    <a:pt x="149" y="44"/>
                  </a:lnTo>
                  <a:lnTo>
                    <a:pt x="150" y="26"/>
                  </a:lnTo>
                  <a:lnTo>
                    <a:pt x="152" y="0"/>
                  </a:lnTo>
                  <a:lnTo>
                    <a:pt x="126" y="2"/>
                  </a:lnTo>
                  <a:lnTo>
                    <a:pt x="108" y="5"/>
                  </a:lnTo>
                  <a:lnTo>
                    <a:pt x="91" y="7"/>
                  </a:lnTo>
                  <a:lnTo>
                    <a:pt x="74" y="13"/>
                  </a:lnTo>
                  <a:lnTo>
                    <a:pt x="55" y="20"/>
                  </a:lnTo>
                  <a:lnTo>
                    <a:pt x="39" y="31"/>
                  </a:lnTo>
                  <a:lnTo>
                    <a:pt x="30" y="38"/>
                  </a:lnTo>
                  <a:lnTo>
                    <a:pt x="23" y="44"/>
                  </a:lnTo>
                  <a:lnTo>
                    <a:pt x="15" y="35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97" name="Freeform 6"/>
            <p:cNvSpPr>
              <a:spLocks/>
            </p:cNvSpPr>
            <p:nvPr/>
          </p:nvSpPr>
          <p:spPr bwMode="auto">
            <a:xfrm>
              <a:off x="286" y="1049"/>
              <a:ext cx="71" cy="103"/>
            </a:xfrm>
            <a:custGeom>
              <a:avLst/>
              <a:gdLst>
                <a:gd name="T0" fmla="*/ 0 w 143"/>
                <a:gd name="T1" fmla="*/ 1 h 205"/>
                <a:gd name="T2" fmla="*/ 0 w 143"/>
                <a:gd name="T3" fmla="*/ 1 h 205"/>
                <a:gd name="T4" fmla="*/ 0 w 143"/>
                <a:gd name="T5" fmla="*/ 1 h 205"/>
                <a:gd name="T6" fmla="*/ 0 w 143"/>
                <a:gd name="T7" fmla="*/ 1 h 205"/>
                <a:gd name="T8" fmla="*/ 0 w 143"/>
                <a:gd name="T9" fmla="*/ 1 h 205"/>
                <a:gd name="T10" fmla="*/ 0 w 143"/>
                <a:gd name="T11" fmla="*/ 1 h 205"/>
                <a:gd name="T12" fmla="*/ 0 w 143"/>
                <a:gd name="T13" fmla="*/ 1 h 205"/>
                <a:gd name="T14" fmla="*/ 0 w 143"/>
                <a:gd name="T15" fmla="*/ 1 h 205"/>
                <a:gd name="T16" fmla="*/ 0 w 143"/>
                <a:gd name="T17" fmla="*/ 1 h 205"/>
                <a:gd name="T18" fmla="*/ 0 w 143"/>
                <a:gd name="T19" fmla="*/ 1 h 205"/>
                <a:gd name="T20" fmla="*/ 0 w 143"/>
                <a:gd name="T21" fmla="*/ 1 h 205"/>
                <a:gd name="T22" fmla="*/ 0 w 143"/>
                <a:gd name="T23" fmla="*/ 1 h 205"/>
                <a:gd name="T24" fmla="*/ 0 w 143"/>
                <a:gd name="T25" fmla="*/ 1 h 205"/>
                <a:gd name="T26" fmla="*/ 0 w 143"/>
                <a:gd name="T27" fmla="*/ 1 h 205"/>
                <a:gd name="T28" fmla="*/ 0 w 143"/>
                <a:gd name="T29" fmla="*/ 1 h 205"/>
                <a:gd name="T30" fmla="*/ 0 w 143"/>
                <a:gd name="T31" fmla="*/ 1 h 205"/>
                <a:gd name="T32" fmla="*/ 0 w 143"/>
                <a:gd name="T33" fmla="*/ 1 h 205"/>
                <a:gd name="T34" fmla="*/ 0 w 143"/>
                <a:gd name="T35" fmla="*/ 1 h 205"/>
                <a:gd name="T36" fmla="*/ 0 w 143"/>
                <a:gd name="T37" fmla="*/ 1 h 205"/>
                <a:gd name="T38" fmla="*/ 0 w 143"/>
                <a:gd name="T39" fmla="*/ 0 h 205"/>
                <a:gd name="T40" fmla="*/ 0 w 143"/>
                <a:gd name="T41" fmla="*/ 0 h 205"/>
                <a:gd name="T42" fmla="*/ 0 w 143"/>
                <a:gd name="T43" fmla="*/ 1 h 205"/>
                <a:gd name="T44" fmla="*/ 0 w 143"/>
                <a:gd name="T45" fmla="*/ 1 h 205"/>
                <a:gd name="T46" fmla="*/ 0 w 143"/>
                <a:gd name="T47" fmla="*/ 1 h 205"/>
                <a:gd name="T48" fmla="*/ 0 w 143"/>
                <a:gd name="T49" fmla="*/ 1 h 205"/>
                <a:gd name="T50" fmla="*/ 0 w 143"/>
                <a:gd name="T51" fmla="*/ 1 h 205"/>
                <a:gd name="T52" fmla="*/ 0 w 143"/>
                <a:gd name="T53" fmla="*/ 1 h 205"/>
                <a:gd name="T54" fmla="*/ 0 w 143"/>
                <a:gd name="T55" fmla="*/ 1 h 205"/>
                <a:gd name="T56" fmla="*/ 0 w 143"/>
                <a:gd name="T57" fmla="*/ 1 h 205"/>
                <a:gd name="T58" fmla="*/ 0 w 143"/>
                <a:gd name="T59" fmla="*/ 1 h 205"/>
                <a:gd name="T60" fmla="*/ 0 w 143"/>
                <a:gd name="T61" fmla="*/ 1 h 205"/>
                <a:gd name="T62" fmla="*/ 0 w 143"/>
                <a:gd name="T63" fmla="*/ 1 h 205"/>
                <a:gd name="T64" fmla="*/ 0 w 143"/>
                <a:gd name="T65" fmla="*/ 1 h 205"/>
                <a:gd name="T66" fmla="*/ 0 w 143"/>
                <a:gd name="T67" fmla="*/ 1 h 205"/>
                <a:gd name="T68" fmla="*/ 0 w 143"/>
                <a:gd name="T69" fmla="*/ 1 h 205"/>
                <a:gd name="T70" fmla="*/ 0 w 143"/>
                <a:gd name="T71" fmla="*/ 1 h 205"/>
                <a:gd name="T72" fmla="*/ 0 w 143"/>
                <a:gd name="T73" fmla="*/ 1 h 205"/>
                <a:gd name="T74" fmla="*/ 0 w 143"/>
                <a:gd name="T75" fmla="*/ 1 h 205"/>
                <a:gd name="T76" fmla="*/ 0 w 143"/>
                <a:gd name="T77" fmla="*/ 1 h 205"/>
                <a:gd name="T78" fmla="*/ 0 w 143"/>
                <a:gd name="T79" fmla="*/ 1 h 205"/>
                <a:gd name="T80" fmla="*/ 0 w 143"/>
                <a:gd name="T81" fmla="*/ 1 h 205"/>
                <a:gd name="T82" fmla="*/ 0 w 143"/>
                <a:gd name="T83" fmla="*/ 1 h 205"/>
                <a:gd name="T84" fmla="*/ 0 w 143"/>
                <a:gd name="T85" fmla="*/ 1 h 205"/>
                <a:gd name="T86" fmla="*/ 0 w 143"/>
                <a:gd name="T87" fmla="*/ 1 h 2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3"/>
                <a:gd name="T133" fmla="*/ 0 h 205"/>
                <a:gd name="T134" fmla="*/ 143 w 143"/>
                <a:gd name="T135" fmla="*/ 205 h 2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3" h="205">
                  <a:moveTo>
                    <a:pt x="138" y="197"/>
                  </a:moveTo>
                  <a:lnTo>
                    <a:pt x="138" y="197"/>
                  </a:lnTo>
                  <a:lnTo>
                    <a:pt x="141" y="177"/>
                  </a:lnTo>
                  <a:lnTo>
                    <a:pt x="143" y="151"/>
                  </a:lnTo>
                  <a:lnTo>
                    <a:pt x="141" y="131"/>
                  </a:lnTo>
                  <a:lnTo>
                    <a:pt x="138" y="109"/>
                  </a:lnTo>
                  <a:lnTo>
                    <a:pt x="136" y="99"/>
                  </a:lnTo>
                  <a:lnTo>
                    <a:pt x="131" y="89"/>
                  </a:lnTo>
                  <a:lnTo>
                    <a:pt x="127" y="79"/>
                  </a:lnTo>
                  <a:lnTo>
                    <a:pt x="121" y="69"/>
                  </a:lnTo>
                  <a:lnTo>
                    <a:pt x="115" y="62"/>
                  </a:lnTo>
                  <a:lnTo>
                    <a:pt x="110" y="55"/>
                  </a:lnTo>
                  <a:lnTo>
                    <a:pt x="95" y="40"/>
                  </a:lnTo>
                  <a:lnTo>
                    <a:pt x="79" y="30"/>
                  </a:lnTo>
                  <a:lnTo>
                    <a:pt x="62" y="20"/>
                  </a:lnTo>
                  <a:lnTo>
                    <a:pt x="46" y="13"/>
                  </a:lnTo>
                  <a:lnTo>
                    <a:pt x="30" y="7"/>
                  </a:lnTo>
                  <a:lnTo>
                    <a:pt x="6" y="0"/>
                  </a:lnTo>
                  <a:lnTo>
                    <a:pt x="4" y="7"/>
                  </a:lnTo>
                  <a:lnTo>
                    <a:pt x="1" y="27"/>
                  </a:lnTo>
                  <a:lnTo>
                    <a:pt x="0" y="53"/>
                  </a:lnTo>
                  <a:lnTo>
                    <a:pt x="1" y="73"/>
                  </a:lnTo>
                  <a:lnTo>
                    <a:pt x="4" y="95"/>
                  </a:lnTo>
                  <a:lnTo>
                    <a:pt x="7" y="105"/>
                  </a:lnTo>
                  <a:lnTo>
                    <a:pt x="10" y="115"/>
                  </a:lnTo>
                  <a:lnTo>
                    <a:pt x="16" y="125"/>
                  </a:lnTo>
                  <a:lnTo>
                    <a:pt x="20" y="135"/>
                  </a:lnTo>
                  <a:lnTo>
                    <a:pt x="26" y="143"/>
                  </a:lnTo>
                  <a:lnTo>
                    <a:pt x="33" y="150"/>
                  </a:lnTo>
                  <a:lnTo>
                    <a:pt x="48" y="164"/>
                  </a:lnTo>
                  <a:lnTo>
                    <a:pt x="63" y="174"/>
                  </a:lnTo>
                  <a:lnTo>
                    <a:pt x="79" y="184"/>
                  </a:lnTo>
                  <a:lnTo>
                    <a:pt x="97" y="192"/>
                  </a:lnTo>
                  <a:lnTo>
                    <a:pt x="112" y="197"/>
                  </a:lnTo>
                  <a:lnTo>
                    <a:pt x="137" y="205"/>
                  </a:lnTo>
                  <a:lnTo>
                    <a:pt x="138" y="197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98" name="Freeform 7"/>
            <p:cNvSpPr>
              <a:spLocks noEditPoints="1"/>
            </p:cNvSpPr>
            <p:nvPr/>
          </p:nvSpPr>
          <p:spPr bwMode="auto">
            <a:xfrm>
              <a:off x="194" y="1158"/>
              <a:ext cx="322" cy="281"/>
            </a:xfrm>
            <a:custGeom>
              <a:avLst/>
              <a:gdLst>
                <a:gd name="T0" fmla="*/ 0 w 645"/>
                <a:gd name="T1" fmla="*/ 0 h 564"/>
                <a:gd name="T2" fmla="*/ 0 w 645"/>
                <a:gd name="T3" fmla="*/ 0 h 564"/>
                <a:gd name="T4" fmla="*/ 0 w 645"/>
                <a:gd name="T5" fmla="*/ 0 h 564"/>
                <a:gd name="T6" fmla="*/ 0 w 645"/>
                <a:gd name="T7" fmla="*/ 0 h 564"/>
                <a:gd name="T8" fmla="*/ 0 w 645"/>
                <a:gd name="T9" fmla="*/ 0 h 564"/>
                <a:gd name="T10" fmla="*/ 0 w 645"/>
                <a:gd name="T11" fmla="*/ 0 h 564"/>
                <a:gd name="T12" fmla="*/ 0 w 645"/>
                <a:gd name="T13" fmla="*/ 0 h 564"/>
                <a:gd name="T14" fmla="*/ 0 w 645"/>
                <a:gd name="T15" fmla="*/ 0 h 564"/>
                <a:gd name="T16" fmla="*/ 0 w 645"/>
                <a:gd name="T17" fmla="*/ 0 h 564"/>
                <a:gd name="T18" fmla="*/ 0 w 645"/>
                <a:gd name="T19" fmla="*/ 0 h 564"/>
                <a:gd name="T20" fmla="*/ 0 w 645"/>
                <a:gd name="T21" fmla="*/ 0 h 564"/>
                <a:gd name="T22" fmla="*/ 0 w 645"/>
                <a:gd name="T23" fmla="*/ 0 h 564"/>
                <a:gd name="T24" fmla="*/ 0 w 645"/>
                <a:gd name="T25" fmla="*/ 0 h 564"/>
                <a:gd name="T26" fmla="*/ 0 w 645"/>
                <a:gd name="T27" fmla="*/ 0 h 564"/>
                <a:gd name="T28" fmla="*/ 0 w 645"/>
                <a:gd name="T29" fmla="*/ 0 h 564"/>
                <a:gd name="T30" fmla="*/ 0 w 645"/>
                <a:gd name="T31" fmla="*/ 0 h 564"/>
                <a:gd name="T32" fmla="*/ 0 w 645"/>
                <a:gd name="T33" fmla="*/ 0 h 564"/>
                <a:gd name="T34" fmla="*/ 0 w 645"/>
                <a:gd name="T35" fmla="*/ 0 h 564"/>
                <a:gd name="T36" fmla="*/ 0 w 645"/>
                <a:gd name="T37" fmla="*/ 0 h 564"/>
                <a:gd name="T38" fmla="*/ 0 w 645"/>
                <a:gd name="T39" fmla="*/ 0 h 564"/>
                <a:gd name="T40" fmla="*/ 0 w 645"/>
                <a:gd name="T41" fmla="*/ 0 h 564"/>
                <a:gd name="T42" fmla="*/ 0 w 645"/>
                <a:gd name="T43" fmla="*/ 0 h 564"/>
                <a:gd name="T44" fmla="*/ 0 w 645"/>
                <a:gd name="T45" fmla="*/ 0 h 564"/>
                <a:gd name="T46" fmla="*/ 0 w 645"/>
                <a:gd name="T47" fmla="*/ 0 h 564"/>
                <a:gd name="T48" fmla="*/ 0 w 645"/>
                <a:gd name="T49" fmla="*/ 0 h 564"/>
                <a:gd name="T50" fmla="*/ 0 w 645"/>
                <a:gd name="T51" fmla="*/ 0 h 564"/>
                <a:gd name="T52" fmla="*/ 0 w 645"/>
                <a:gd name="T53" fmla="*/ 0 h 564"/>
                <a:gd name="T54" fmla="*/ 0 w 645"/>
                <a:gd name="T55" fmla="*/ 0 h 564"/>
                <a:gd name="T56" fmla="*/ 0 w 645"/>
                <a:gd name="T57" fmla="*/ 0 h 564"/>
                <a:gd name="T58" fmla="*/ 0 w 645"/>
                <a:gd name="T59" fmla="*/ 0 h 564"/>
                <a:gd name="T60" fmla="*/ 0 w 645"/>
                <a:gd name="T61" fmla="*/ 0 h 564"/>
                <a:gd name="T62" fmla="*/ 0 w 645"/>
                <a:gd name="T63" fmla="*/ 0 h 564"/>
                <a:gd name="T64" fmla="*/ 0 w 645"/>
                <a:gd name="T65" fmla="*/ 0 h 564"/>
                <a:gd name="T66" fmla="*/ 0 w 645"/>
                <a:gd name="T67" fmla="*/ 0 h 564"/>
                <a:gd name="T68" fmla="*/ 0 w 645"/>
                <a:gd name="T69" fmla="*/ 0 h 564"/>
                <a:gd name="T70" fmla="*/ 0 w 645"/>
                <a:gd name="T71" fmla="*/ 0 h 564"/>
                <a:gd name="T72" fmla="*/ 0 w 645"/>
                <a:gd name="T73" fmla="*/ 0 h 564"/>
                <a:gd name="T74" fmla="*/ 0 w 645"/>
                <a:gd name="T75" fmla="*/ 0 h 564"/>
                <a:gd name="T76" fmla="*/ 0 w 645"/>
                <a:gd name="T77" fmla="*/ 0 h 564"/>
                <a:gd name="T78" fmla="*/ 0 w 645"/>
                <a:gd name="T79" fmla="*/ 0 h 564"/>
                <a:gd name="T80" fmla="*/ 0 w 645"/>
                <a:gd name="T81" fmla="*/ 0 h 564"/>
                <a:gd name="T82" fmla="*/ 0 w 645"/>
                <a:gd name="T83" fmla="*/ 0 h 564"/>
                <a:gd name="T84" fmla="*/ 0 w 645"/>
                <a:gd name="T85" fmla="*/ 0 h 564"/>
                <a:gd name="T86" fmla="*/ 0 w 645"/>
                <a:gd name="T87" fmla="*/ 0 h 564"/>
                <a:gd name="T88" fmla="*/ 0 w 645"/>
                <a:gd name="T89" fmla="*/ 0 h 564"/>
                <a:gd name="T90" fmla="*/ 0 w 645"/>
                <a:gd name="T91" fmla="*/ 0 h 564"/>
                <a:gd name="T92" fmla="*/ 0 w 645"/>
                <a:gd name="T93" fmla="*/ 0 h 564"/>
                <a:gd name="T94" fmla="*/ 0 w 645"/>
                <a:gd name="T95" fmla="*/ 0 h 564"/>
                <a:gd name="T96" fmla="*/ 0 w 645"/>
                <a:gd name="T97" fmla="*/ 0 h 564"/>
                <a:gd name="T98" fmla="*/ 0 w 645"/>
                <a:gd name="T99" fmla="*/ 0 h 564"/>
                <a:gd name="T100" fmla="*/ 0 w 645"/>
                <a:gd name="T101" fmla="*/ 0 h 5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5"/>
                <a:gd name="T154" fmla="*/ 0 h 564"/>
                <a:gd name="T155" fmla="*/ 645 w 645"/>
                <a:gd name="T156" fmla="*/ 564 h 5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5" h="564">
                  <a:moveTo>
                    <a:pt x="645" y="182"/>
                  </a:moveTo>
                  <a:lnTo>
                    <a:pt x="645" y="182"/>
                  </a:lnTo>
                  <a:lnTo>
                    <a:pt x="644" y="163"/>
                  </a:lnTo>
                  <a:lnTo>
                    <a:pt x="642" y="144"/>
                  </a:lnTo>
                  <a:lnTo>
                    <a:pt x="639" y="127"/>
                  </a:lnTo>
                  <a:lnTo>
                    <a:pt x="635" y="111"/>
                  </a:lnTo>
                  <a:lnTo>
                    <a:pt x="629" y="95"/>
                  </a:lnTo>
                  <a:lnTo>
                    <a:pt x="623" y="81"/>
                  </a:lnTo>
                  <a:lnTo>
                    <a:pt x="615" y="68"/>
                  </a:lnTo>
                  <a:lnTo>
                    <a:pt x="606" y="55"/>
                  </a:lnTo>
                  <a:lnTo>
                    <a:pt x="595" y="40"/>
                  </a:lnTo>
                  <a:lnTo>
                    <a:pt x="582" y="29"/>
                  </a:lnTo>
                  <a:lnTo>
                    <a:pt x="570" y="19"/>
                  </a:lnTo>
                  <a:lnTo>
                    <a:pt x="557" y="12"/>
                  </a:lnTo>
                  <a:lnTo>
                    <a:pt x="544" y="6"/>
                  </a:lnTo>
                  <a:lnTo>
                    <a:pt x="533" y="3"/>
                  </a:lnTo>
                  <a:lnTo>
                    <a:pt x="521" y="1"/>
                  </a:lnTo>
                  <a:lnTo>
                    <a:pt x="508" y="0"/>
                  </a:lnTo>
                  <a:lnTo>
                    <a:pt x="498" y="0"/>
                  </a:lnTo>
                  <a:lnTo>
                    <a:pt x="488" y="1"/>
                  </a:lnTo>
                  <a:lnTo>
                    <a:pt x="466" y="7"/>
                  </a:lnTo>
                  <a:lnTo>
                    <a:pt x="446" y="14"/>
                  </a:lnTo>
                  <a:lnTo>
                    <a:pt x="427" y="23"/>
                  </a:lnTo>
                  <a:lnTo>
                    <a:pt x="409" y="33"/>
                  </a:lnTo>
                  <a:lnTo>
                    <a:pt x="390" y="45"/>
                  </a:lnTo>
                  <a:lnTo>
                    <a:pt x="358" y="63"/>
                  </a:lnTo>
                  <a:lnTo>
                    <a:pt x="341" y="74"/>
                  </a:lnTo>
                  <a:lnTo>
                    <a:pt x="332" y="76"/>
                  </a:lnTo>
                  <a:lnTo>
                    <a:pt x="322" y="78"/>
                  </a:lnTo>
                  <a:lnTo>
                    <a:pt x="313" y="76"/>
                  </a:lnTo>
                  <a:lnTo>
                    <a:pt x="303" y="74"/>
                  </a:lnTo>
                  <a:lnTo>
                    <a:pt x="286" y="63"/>
                  </a:lnTo>
                  <a:lnTo>
                    <a:pt x="241" y="38"/>
                  </a:lnTo>
                  <a:lnTo>
                    <a:pt x="217" y="23"/>
                  </a:lnTo>
                  <a:lnTo>
                    <a:pt x="191" y="12"/>
                  </a:lnTo>
                  <a:lnTo>
                    <a:pt x="176" y="7"/>
                  </a:lnTo>
                  <a:lnTo>
                    <a:pt x="163" y="3"/>
                  </a:lnTo>
                  <a:lnTo>
                    <a:pt x="149" y="1"/>
                  </a:lnTo>
                  <a:lnTo>
                    <a:pt x="135" y="0"/>
                  </a:lnTo>
                  <a:lnTo>
                    <a:pt x="123" y="0"/>
                  </a:lnTo>
                  <a:lnTo>
                    <a:pt x="111" y="3"/>
                  </a:lnTo>
                  <a:lnTo>
                    <a:pt x="100" y="6"/>
                  </a:lnTo>
                  <a:lnTo>
                    <a:pt x="88" y="10"/>
                  </a:lnTo>
                  <a:lnTo>
                    <a:pt x="77" y="16"/>
                  </a:lnTo>
                  <a:lnTo>
                    <a:pt x="65" y="25"/>
                  </a:lnTo>
                  <a:lnTo>
                    <a:pt x="54" y="35"/>
                  </a:lnTo>
                  <a:lnTo>
                    <a:pt x="42" y="46"/>
                  </a:lnTo>
                  <a:lnTo>
                    <a:pt x="32" y="59"/>
                  </a:lnTo>
                  <a:lnTo>
                    <a:pt x="23" y="74"/>
                  </a:lnTo>
                  <a:lnTo>
                    <a:pt x="16" y="88"/>
                  </a:lnTo>
                  <a:lnTo>
                    <a:pt x="10" y="104"/>
                  </a:lnTo>
                  <a:lnTo>
                    <a:pt x="6" y="121"/>
                  </a:lnTo>
                  <a:lnTo>
                    <a:pt x="3" y="138"/>
                  </a:lnTo>
                  <a:lnTo>
                    <a:pt x="0" y="157"/>
                  </a:lnTo>
                  <a:lnTo>
                    <a:pt x="0" y="176"/>
                  </a:lnTo>
                  <a:lnTo>
                    <a:pt x="0" y="199"/>
                  </a:lnTo>
                  <a:lnTo>
                    <a:pt x="3" y="223"/>
                  </a:lnTo>
                  <a:lnTo>
                    <a:pt x="8" y="249"/>
                  </a:lnTo>
                  <a:lnTo>
                    <a:pt x="13" y="274"/>
                  </a:lnTo>
                  <a:lnTo>
                    <a:pt x="21" y="300"/>
                  </a:lnTo>
                  <a:lnTo>
                    <a:pt x="29" y="324"/>
                  </a:lnTo>
                  <a:lnTo>
                    <a:pt x="39" y="349"/>
                  </a:lnTo>
                  <a:lnTo>
                    <a:pt x="49" y="373"/>
                  </a:lnTo>
                  <a:lnTo>
                    <a:pt x="60" y="396"/>
                  </a:lnTo>
                  <a:lnTo>
                    <a:pt x="73" y="419"/>
                  </a:lnTo>
                  <a:lnTo>
                    <a:pt x="84" y="441"/>
                  </a:lnTo>
                  <a:lnTo>
                    <a:pt x="97" y="461"/>
                  </a:lnTo>
                  <a:lnTo>
                    <a:pt x="110" y="480"/>
                  </a:lnTo>
                  <a:lnTo>
                    <a:pt x="123" y="497"/>
                  </a:lnTo>
                  <a:lnTo>
                    <a:pt x="136" y="513"/>
                  </a:lnTo>
                  <a:lnTo>
                    <a:pt x="149" y="526"/>
                  </a:lnTo>
                  <a:lnTo>
                    <a:pt x="160" y="536"/>
                  </a:lnTo>
                  <a:lnTo>
                    <a:pt x="171" y="545"/>
                  </a:lnTo>
                  <a:lnTo>
                    <a:pt x="182" y="551"/>
                  </a:lnTo>
                  <a:lnTo>
                    <a:pt x="192" y="556"/>
                  </a:lnTo>
                  <a:lnTo>
                    <a:pt x="201" y="559"/>
                  </a:lnTo>
                  <a:lnTo>
                    <a:pt x="211" y="562"/>
                  </a:lnTo>
                  <a:lnTo>
                    <a:pt x="220" y="564"/>
                  </a:lnTo>
                  <a:lnTo>
                    <a:pt x="228" y="564"/>
                  </a:lnTo>
                  <a:lnTo>
                    <a:pt x="243" y="562"/>
                  </a:lnTo>
                  <a:lnTo>
                    <a:pt x="257" y="559"/>
                  </a:lnTo>
                  <a:lnTo>
                    <a:pt x="270" y="554"/>
                  </a:lnTo>
                  <a:lnTo>
                    <a:pt x="282" y="548"/>
                  </a:lnTo>
                  <a:lnTo>
                    <a:pt x="292" y="541"/>
                  </a:lnTo>
                  <a:lnTo>
                    <a:pt x="299" y="533"/>
                  </a:lnTo>
                  <a:lnTo>
                    <a:pt x="309" y="523"/>
                  </a:lnTo>
                  <a:lnTo>
                    <a:pt x="310" y="522"/>
                  </a:lnTo>
                  <a:lnTo>
                    <a:pt x="316" y="519"/>
                  </a:lnTo>
                  <a:lnTo>
                    <a:pt x="322" y="517"/>
                  </a:lnTo>
                  <a:lnTo>
                    <a:pt x="328" y="519"/>
                  </a:lnTo>
                  <a:lnTo>
                    <a:pt x="332" y="523"/>
                  </a:lnTo>
                  <a:lnTo>
                    <a:pt x="334" y="525"/>
                  </a:lnTo>
                  <a:lnTo>
                    <a:pt x="336" y="529"/>
                  </a:lnTo>
                  <a:lnTo>
                    <a:pt x="342" y="535"/>
                  </a:lnTo>
                  <a:lnTo>
                    <a:pt x="351" y="543"/>
                  </a:lnTo>
                  <a:lnTo>
                    <a:pt x="361" y="551"/>
                  </a:lnTo>
                  <a:lnTo>
                    <a:pt x="371" y="556"/>
                  </a:lnTo>
                  <a:lnTo>
                    <a:pt x="384" y="561"/>
                  </a:lnTo>
                  <a:lnTo>
                    <a:pt x="398" y="562"/>
                  </a:lnTo>
                  <a:lnTo>
                    <a:pt x="411" y="561"/>
                  </a:lnTo>
                  <a:lnTo>
                    <a:pt x="426" y="556"/>
                  </a:lnTo>
                  <a:lnTo>
                    <a:pt x="442" y="548"/>
                  </a:lnTo>
                  <a:lnTo>
                    <a:pt x="459" y="536"/>
                  </a:lnTo>
                  <a:lnTo>
                    <a:pt x="482" y="516"/>
                  </a:lnTo>
                  <a:lnTo>
                    <a:pt x="504" y="494"/>
                  </a:lnTo>
                  <a:lnTo>
                    <a:pt x="522" y="473"/>
                  </a:lnTo>
                  <a:lnTo>
                    <a:pt x="541" y="451"/>
                  </a:lnTo>
                  <a:lnTo>
                    <a:pt x="557" y="428"/>
                  </a:lnTo>
                  <a:lnTo>
                    <a:pt x="573" y="407"/>
                  </a:lnTo>
                  <a:lnTo>
                    <a:pt x="586" y="383"/>
                  </a:lnTo>
                  <a:lnTo>
                    <a:pt x="599" y="360"/>
                  </a:lnTo>
                  <a:lnTo>
                    <a:pt x="609" y="337"/>
                  </a:lnTo>
                  <a:lnTo>
                    <a:pt x="619" y="314"/>
                  </a:lnTo>
                  <a:lnTo>
                    <a:pt x="626" y="291"/>
                  </a:lnTo>
                  <a:lnTo>
                    <a:pt x="634" y="268"/>
                  </a:lnTo>
                  <a:lnTo>
                    <a:pt x="638" y="245"/>
                  </a:lnTo>
                  <a:lnTo>
                    <a:pt x="642" y="223"/>
                  </a:lnTo>
                  <a:lnTo>
                    <a:pt x="644" y="202"/>
                  </a:lnTo>
                  <a:lnTo>
                    <a:pt x="645" y="182"/>
                  </a:lnTo>
                  <a:close/>
                  <a:moveTo>
                    <a:pt x="446" y="82"/>
                  </a:moveTo>
                  <a:lnTo>
                    <a:pt x="446" y="82"/>
                  </a:lnTo>
                  <a:lnTo>
                    <a:pt x="446" y="76"/>
                  </a:lnTo>
                  <a:lnTo>
                    <a:pt x="449" y="72"/>
                  </a:lnTo>
                  <a:lnTo>
                    <a:pt x="452" y="68"/>
                  </a:lnTo>
                  <a:lnTo>
                    <a:pt x="458" y="66"/>
                  </a:lnTo>
                  <a:lnTo>
                    <a:pt x="466" y="66"/>
                  </a:lnTo>
                  <a:lnTo>
                    <a:pt x="479" y="68"/>
                  </a:lnTo>
                  <a:lnTo>
                    <a:pt x="489" y="69"/>
                  </a:lnTo>
                  <a:lnTo>
                    <a:pt x="498" y="72"/>
                  </a:lnTo>
                  <a:lnTo>
                    <a:pt x="508" y="76"/>
                  </a:lnTo>
                  <a:lnTo>
                    <a:pt x="518" y="84"/>
                  </a:lnTo>
                  <a:lnTo>
                    <a:pt x="528" y="92"/>
                  </a:lnTo>
                  <a:lnTo>
                    <a:pt x="537" y="102"/>
                  </a:lnTo>
                  <a:lnTo>
                    <a:pt x="546" y="120"/>
                  </a:lnTo>
                  <a:lnTo>
                    <a:pt x="551" y="136"/>
                  </a:lnTo>
                  <a:lnTo>
                    <a:pt x="554" y="150"/>
                  </a:lnTo>
                  <a:lnTo>
                    <a:pt x="556" y="163"/>
                  </a:lnTo>
                  <a:lnTo>
                    <a:pt x="554" y="179"/>
                  </a:lnTo>
                  <a:lnTo>
                    <a:pt x="553" y="185"/>
                  </a:lnTo>
                  <a:lnTo>
                    <a:pt x="550" y="189"/>
                  </a:lnTo>
                  <a:lnTo>
                    <a:pt x="547" y="192"/>
                  </a:lnTo>
                  <a:lnTo>
                    <a:pt x="544" y="193"/>
                  </a:lnTo>
                  <a:lnTo>
                    <a:pt x="540" y="195"/>
                  </a:lnTo>
                  <a:lnTo>
                    <a:pt x="535" y="193"/>
                  </a:lnTo>
                  <a:lnTo>
                    <a:pt x="531" y="192"/>
                  </a:lnTo>
                  <a:lnTo>
                    <a:pt x="527" y="187"/>
                  </a:lnTo>
                  <a:lnTo>
                    <a:pt x="525" y="182"/>
                  </a:lnTo>
                  <a:lnTo>
                    <a:pt x="527" y="177"/>
                  </a:lnTo>
                  <a:lnTo>
                    <a:pt x="527" y="176"/>
                  </a:lnTo>
                  <a:lnTo>
                    <a:pt x="527" y="174"/>
                  </a:lnTo>
                  <a:lnTo>
                    <a:pt x="528" y="163"/>
                  </a:lnTo>
                  <a:lnTo>
                    <a:pt x="528" y="154"/>
                  </a:lnTo>
                  <a:lnTo>
                    <a:pt x="525" y="143"/>
                  </a:lnTo>
                  <a:lnTo>
                    <a:pt x="521" y="131"/>
                  </a:lnTo>
                  <a:lnTo>
                    <a:pt x="514" y="117"/>
                  </a:lnTo>
                  <a:lnTo>
                    <a:pt x="508" y="110"/>
                  </a:lnTo>
                  <a:lnTo>
                    <a:pt x="502" y="104"/>
                  </a:lnTo>
                  <a:lnTo>
                    <a:pt x="495" y="101"/>
                  </a:lnTo>
                  <a:lnTo>
                    <a:pt x="489" y="97"/>
                  </a:lnTo>
                  <a:lnTo>
                    <a:pt x="476" y="94"/>
                  </a:lnTo>
                  <a:lnTo>
                    <a:pt x="466" y="94"/>
                  </a:lnTo>
                  <a:lnTo>
                    <a:pt x="462" y="94"/>
                  </a:lnTo>
                  <a:lnTo>
                    <a:pt x="460" y="94"/>
                  </a:lnTo>
                  <a:lnTo>
                    <a:pt x="456" y="92"/>
                  </a:lnTo>
                  <a:lnTo>
                    <a:pt x="450" y="91"/>
                  </a:lnTo>
                  <a:lnTo>
                    <a:pt x="447" y="87"/>
                  </a:lnTo>
                  <a:lnTo>
                    <a:pt x="446" y="8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99" name="Freeform 8"/>
            <p:cNvSpPr>
              <a:spLocks noEditPoints="1"/>
            </p:cNvSpPr>
            <p:nvPr/>
          </p:nvSpPr>
          <p:spPr bwMode="auto">
            <a:xfrm>
              <a:off x="180" y="1035"/>
              <a:ext cx="349" cy="418"/>
            </a:xfrm>
            <a:custGeom>
              <a:avLst/>
              <a:gdLst>
                <a:gd name="T0" fmla="*/ 1 w 698"/>
                <a:gd name="T1" fmla="*/ 1 h 836"/>
                <a:gd name="T2" fmla="*/ 1 w 698"/>
                <a:gd name="T3" fmla="*/ 1 h 836"/>
                <a:gd name="T4" fmla="*/ 1 w 698"/>
                <a:gd name="T5" fmla="*/ 1 h 836"/>
                <a:gd name="T6" fmla="*/ 1 w 698"/>
                <a:gd name="T7" fmla="*/ 1 h 836"/>
                <a:gd name="T8" fmla="*/ 1 w 698"/>
                <a:gd name="T9" fmla="*/ 1 h 836"/>
                <a:gd name="T10" fmla="*/ 1 w 698"/>
                <a:gd name="T11" fmla="*/ 1 h 836"/>
                <a:gd name="T12" fmla="*/ 1 w 698"/>
                <a:gd name="T13" fmla="*/ 1 h 836"/>
                <a:gd name="T14" fmla="*/ 1 w 698"/>
                <a:gd name="T15" fmla="*/ 1 h 836"/>
                <a:gd name="T16" fmla="*/ 1 w 698"/>
                <a:gd name="T17" fmla="*/ 1 h 836"/>
                <a:gd name="T18" fmla="*/ 1 w 698"/>
                <a:gd name="T19" fmla="*/ 1 h 836"/>
                <a:gd name="T20" fmla="*/ 1 w 698"/>
                <a:gd name="T21" fmla="*/ 1 h 836"/>
                <a:gd name="T22" fmla="*/ 1 w 698"/>
                <a:gd name="T23" fmla="*/ 1 h 836"/>
                <a:gd name="T24" fmla="*/ 1 w 698"/>
                <a:gd name="T25" fmla="*/ 1 h 836"/>
                <a:gd name="T26" fmla="*/ 1 w 698"/>
                <a:gd name="T27" fmla="*/ 1 h 836"/>
                <a:gd name="T28" fmla="*/ 1 w 698"/>
                <a:gd name="T29" fmla="*/ 1 h 836"/>
                <a:gd name="T30" fmla="*/ 1 w 698"/>
                <a:gd name="T31" fmla="*/ 1 h 836"/>
                <a:gd name="T32" fmla="*/ 0 w 698"/>
                <a:gd name="T33" fmla="*/ 1 h 836"/>
                <a:gd name="T34" fmla="*/ 1 w 698"/>
                <a:gd name="T35" fmla="*/ 1 h 836"/>
                <a:gd name="T36" fmla="*/ 1 w 698"/>
                <a:gd name="T37" fmla="*/ 1 h 836"/>
                <a:gd name="T38" fmla="*/ 1 w 698"/>
                <a:gd name="T39" fmla="*/ 1 h 836"/>
                <a:gd name="T40" fmla="*/ 1 w 698"/>
                <a:gd name="T41" fmla="*/ 1 h 836"/>
                <a:gd name="T42" fmla="*/ 1 w 698"/>
                <a:gd name="T43" fmla="*/ 1 h 836"/>
                <a:gd name="T44" fmla="*/ 1 w 698"/>
                <a:gd name="T45" fmla="*/ 1 h 836"/>
                <a:gd name="T46" fmla="*/ 1 w 698"/>
                <a:gd name="T47" fmla="*/ 1 h 836"/>
                <a:gd name="T48" fmla="*/ 1 w 698"/>
                <a:gd name="T49" fmla="*/ 1 h 836"/>
                <a:gd name="T50" fmla="*/ 1 w 698"/>
                <a:gd name="T51" fmla="*/ 1 h 836"/>
                <a:gd name="T52" fmla="*/ 1 w 698"/>
                <a:gd name="T53" fmla="*/ 1 h 836"/>
                <a:gd name="T54" fmla="*/ 1 w 698"/>
                <a:gd name="T55" fmla="*/ 1 h 836"/>
                <a:gd name="T56" fmla="*/ 1 w 698"/>
                <a:gd name="T57" fmla="*/ 1 h 836"/>
                <a:gd name="T58" fmla="*/ 1 w 698"/>
                <a:gd name="T59" fmla="*/ 1 h 836"/>
                <a:gd name="T60" fmla="*/ 1 w 698"/>
                <a:gd name="T61" fmla="*/ 1 h 836"/>
                <a:gd name="T62" fmla="*/ 1 w 698"/>
                <a:gd name="T63" fmla="*/ 1 h 836"/>
                <a:gd name="T64" fmla="*/ 1 w 698"/>
                <a:gd name="T65" fmla="*/ 1 h 836"/>
                <a:gd name="T66" fmla="*/ 1 w 698"/>
                <a:gd name="T67" fmla="*/ 1 h 836"/>
                <a:gd name="T68" fmla="*/ 1 w 698"/>
                <a:gd name="T69" fmla="*/ 1 h 836"/>
                <a:gd name="T70" fmla="*/ 1 w 698"/>
                <a:gd name="T71" fmla="*/ 1 h 836"/>
                <a:gd name="T72" fmla="*/ 1 w 698"/>
                <a:gd name="T73" fmla="*/ 1 h 836"/>
                <a:gd name="T74" fmla="*/ 1 w 698"/>
                <a:gd name="T75" fmla="*/ 1 h 836"/>
                <a:gd name="T76" fmla="*/ 1 w 698"/>
                <a:gd name="T77" fmla="*/ 1 h 836"/>
                <a:gd name="T78" fmla="*/ 1 w 698"/>
                <a:gd name="T79" fmla="*/ 1 h 836"/>
                <a:gd name="T80" fmla="*/ 1 w 698"/>
                <a:gd name="T81" fmla="*/ 1 h 836"/>
                <a:gd name="T82" fmla="*/ 1 w 698"/>
                <a:gd name="T83" fmla="*/ 1 h 836"/>
                <a:gd name="T84" fmla="*/ 1 w 698"/>
                <a:gd name="T85" fmla="*/ 1 h 836"/>
                <a:gd name="T86" fmla="*/ 1 w 698"/>
                <a:gd name="T87" fmla="*/ 1 h 836"/>
                <a:gd name="T88" fmla="*/ 1 w 698"/>
                <a:gd name="T89" fmla="*/ 1 h 836"/>
                <a:gd name="T90" fmla="*/ 1 w 698"/>
                <a:gd name="T91" fmla="*/ 1 h 836"/>
                <a:gd name="T92" fmla="*/ 1 w 698"/>
                <a:gd name="T93" fmla="*/ 1 h 836"/>
                <a:gd name="T94" fmla="*/ 1 w 698"/>
                <a:gd name="T95" fmla="*/ 1 h 836"/>
                <a:gd name="T96" fmla="*/ 1 w 698"/>
                <a:gd name="T97" fmla="*/ 1 h 836"/>
                <a:gd name="T98" fmla="*/ 1 w 698"/>
                <a:gd name="T99" fmla="*/ 1 h 836"/>
                <a:gd name="T100" fmla="*/ 1 w 698"/>
                <a:gd name="T101" fmla="*/ 1 h 836"/>
                <a:gd name="T102" fmla="*/ 1 w 698"/>
                <a:gd name="T103" fmla="*/ 1 h 836"/>
                <a:gd name="T104" fmla="*/ 1 w 698"/>
                <a:gd name="T105" fmla="*/ 1 h 836"/>
                <a:gd name="T106" fmla="*/ 1 w 698"/>
                <a:gd name="T107" fmla="*/ 1 h 836"/>
                <a:gd name="T108" fmla="*/ 1 w 698"/>
                <a:gd name="T109" fmla="*/ 1 h 836"/>
                <a:gd name="T110" fmla="*/ 1 w 698"/>
                <a:gd name="T111" fmla="*/ 1 h 8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8"/>
                <a:gd name="T169" fmla="*/ 0 h 836"/>
                <a:gd name="T170" fmla="*/ 698 w 698"/>
                <a:gd name="T171" fmla="*/ 836 h 8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8" h="836">
                  <a:moveTo>
                    <a:pt x="655" y="283"/>
                  </a:moveTo>
                  <a:lnTo>
                    <a:pt x="655" y="283"/>
                  </a:lnTo>
                  <a:lnTo>
                    <a:pt x="640" y="267"/>
                  </a:lnTo>
                  <a:lnTo>
                    <a:pt x="626" y="254"/>
                  </a:lnTo>
                  <a:lnTo>
                    <a:pt x="611" y="242"/>
                  </a:lnTo>
                  <a:lnTo>
                    <a:pt x="596" y="234"/>
                  </a:lnTo>
                  <a:lnTo>
                    <a:pt x="581" y="226"/>
                  </a:lnTo>
                  <a:lnTo>
                    <a:pt x="565" y="222"/>
                  </a:lnTo>
                  <a:lnTo>
                    <a:pt x="551" y="219"/>
                  </a:lnTo>
                  <a:lnTo>
                    <a:pt x="535" y="218"/>
                  </a:lnTo>
                  <a:lnTo>
                    <a:pt x="518" y="219"/>
                  </a:lnTo>
                  <a:lnTo>
                    <a:pt x="502" y="222"/>
                  </a:lnTo>
                  <a:lnTo>
                    <a:pt x="486" y="226"/>
                  </a:lnTo>
                  <a:lnTo>
                    <a:pt x="470" y="231"/>
                  </a:lnTo>
                  <a:lnTo>
                    <a:pt x="456" y="238"/>
                  </a:lnTo>
                  <a:lnTo>
                    <a:pt x="441" y="245"/>
                  </a:lnTo>
                  <a:lnTo>
                    <a:pt x="415" y="259"/>
                  </a:lnTo>
                  <a:lnTo>
                    <a:pt x="374" y="284"/>
                  </a:lnTo>
                  <a:lnTo>
                    <a:pt x="379" y="257"/>
                  </a:lnTo>
                  <a:lnTo>
                    <a:pt x="382" y="226"/>
                  </a:lnTo>
                  <a:lnTo>
                    <a:pt x="410" y="222"/>
                  </a:lnTo>
                  <a:lnTo>
                    <a:pt x="424" y="219"/>
                  </a:lnTo>
                  <a:lnTo>
                    <a:pt x="438" y="213"/>
                  </a:lnTo>
                  <a:lnTo>
                    <a:pt x="454" y="208"/>
                  </a:lnTo>
                  <a:lnTo>
                    <a:pt x="469" y="199"/>
                  </a:lnTo>
                  <a:lnTo>
                    <a:pt x="483" y="189"/>
                  </a:lnTo>
                  <a:lnTo>
                    <a:pt x="496" y="177"/>
                  </a:lnTo>
                  <a:lnTo>
                    <a:pt x="505" y="169"/>
                  </a:lnTo>
                  <a:lnTo>
                    <a:pt x="512" y="159"/>
                  </a:lnTo>
                  <a:lnTo>
                    <a:pt x="519" y="148"/>
                  </a:lnTo>
                  <a:lnTo>
                    <a:pt x="525" y="138"/>
                  </a:lnTo>
                  <a:lnTo>
                    <a:pt x="534" y="118"/>
                  </a:lnTo>
                  <a:lnTo>
                    <a:pt x="539" y="97"/>
                  </a:lnTo>
                  <a:lnTo>
                    <a:pt x="544" y="78"/>
                  </a:lnTo>
                  <a:lnTo>
                    <a:pt x="547" y="59"/>
                  </a:lnTo>
                  <a:lnTo>
                    <a:pt x="548" y="30"/>
                  </a:lnTo>
                  <a:lnTo>
                    <a:pt x="547" y="16"/>
                  </a:lnTo>
                  <a:lnTo>
                    <a:pt x="545" y="12"/>
                  </a:lnTo>
                  <a:lnTo>
                    <a:pt x="544" y="7"/>
                  </a:lnTo>
                  <a:lnTo>
                    <a:pt x="539" y="4"/>
                  </a:lnTo>
                  <a:lnTo>
                    <a:pt x="535" y="4"/>
                  </a:lnTo>
                  <a:lnTo>
                    <a:pt x="522" y="3"/>
                  </a:lnTo>
                  <a:lnTo>
                    <a:pt x="493" y="4"/>
                  </a:lnTo>
                  <a:lnTo>
                    <a:pt x="474" y="7"/>
                  </a:lnTo>
                  <a:lnTo>
                    <a:pt x="454" y="12"/>
                  </a:lnTo>
                  <a:lnTo>
                    <a:pt x="434" y="17"/>
                  </a:lnTo>
                  <a:lnTo>
                    <a:pt x="412" y="27"/>
                  </a:lnTo>
                  <a:lnTo>
                    <a:pt x="402" y="33"/>
                  </a:lnTo>
                  <a:lnTo>
                    <a:pt x="392" y="39"/>
                  </a:lnTo>
                  <a:lnTo>
                    <a:pt x="382" y="46"/>
                  </a:lnTo>
                  <a:lnTo>
                    <a:pt x="374" y="55"/>
                  </a:lnTo>
                  <a:lnTo>
                    <a:pt x="362" y="68"/>
                  </a:lnTo>
                  <a:lnTo>
                    <a:pt x="353" y="81"/>
                  </a:lnTo>
                  <a:lnTo>
                    <a:pt x="345" y="69"/>
                  </a:lnTo>
                  <a:lnTo>
                    <a:pt x="335" y="58"/>
                  </a:lnTo>
                  <a:lnTo>
                    <a:pt x="323" y="48"/>
                  </a:lnTo>
                  <a:lnTo>
                    <a:pt x="312" y="40"/>
                  </a:lnTo>
                  <a:lnTo>
                    <a:pt x="300" y="32"/>
                  </a:lnTo>
                  <a:lnTo>
                    <a:pt x="288" y="26"/>
                  </a:lnTo>
                  <a:lnTo>
                    <a:pt x="265" y="16"/>
                  </a:lnTo>
                  <a:lnTo>
                    <a:pt x="244" y="9"/>
                  </a:lnTo>
                  <a:lnTo>
                    <a:pt x="226" y="4"/>
                  </a:lnTo>
                  <a:lnTo>
                    <a:pt x="209" y="0"/>
                  </a:lnTo>
                  <a:lnTo>
                    <a:pt x="205" y="1"/>
                  </a:lnTo>
                  <a:lnTo>
                    <a:pt x="200" y="3"/>
                  </a:lnTo>
                  <a:lnTo>
                    <a:pt x="196" y="6"/>
                  </a:lnTo>
                  <a:lnTo>
                    <a:pt x="195" y="10"/>
                  </a:lnTo>
                  <a:lnTo>
                    <a:pt x="189" y="32"/>
                  </a:lnTo>
                  <a:lnTo>
                    <a:pt x="186" y="53"/>
                  </a:lnTo>
                  <a:lnTo>
                    <a:pt x="185" y="82"/>
                  </a:lnTo>
                  <a:lnTo>
                    <a:pt x="186" y="105"/>
                  </a:lnTo>
                  <a:lnTo>
                    <a:pt x="190" y="130"/>
                  </a:lnTo>
                  <a:lnTo>
                    <a:pt x="193" y="141"/>
                  </a:lnTo>
                  <a:lnTo>
                    <a:pt x="198" y="154"/>
                  </a:lnTo>
                  <a:lnTo>
                    <a:pt x="203" y="166"/>
                  </a:lnTo>
                  <a:lnTo>
                    <a:pt x="211" y="179"/>
                  </a:lnTo>
                  <a:lnTo>
                    <a:pt x="219" y="192"/>
                  </a:lnTo>
                  <a:lnTo>
                    <a:pt x="229" y="202"/>
                  </a:lnTo>
                  <a:lnTo>
                    <a:pt x="241" y="212"/>
                  </a:lnTo>
                  <a:lnTo>
                    <a:pt x="252" y="222"/>
                  </a:lnTo>
                  <a:lnTo>
                    <a:pt x="265" y="229"/>
                  </a:lnTo>
                  <a:lnTo>
                    <a:pt x="277" y="236"/>
                  </a:lnTo>
                  <a:lnTo>
                    <a:pt x="301" y="246"/>
                  </a:lnTo>
                  <a:lnTo>
                    <a:pt x="317" y="252"/>
                  </a:lnTo>
                  <a:lnTo>
                    <a:pt x="330" y="257"/>
                  </a:lnTo>
                  <a:lnTo>
                    <a:pt x="350" y="261"/>
                  </a:lnTo>
                  <a:lnTo>
                    <a:pt x="345" y="295"/>
                  </a:lnTo>
                  <a:lnTo>
                    <a:pt x="336" y="291"/>
                  </a:lnTo>
                  <a:lnTo>
                    <a:pt x="326" y="285"/>
                  </a:lnTo>
                  <a:lnTo>
                    <a:pt x="294" y="267"/>
                  </a:lnTo>
                  <a:lnTo>
                    <a:pt x="275" y="255"/>
                  </a:lnTo>
                  <a:lnTo>
                    <a:pt x="255" y="244"/>
                  </a:lnTo>
                  <a:lnTo>
                    <a:pt x="234" y="234"/>
                  </a:lnTo>
                  <a:lnTo>
                    <a:pt x="211" y="226"/>
                  </a:lnTo>
                  <a:lnTo>
                    <a:pt x="187" y="221"/>
                  </a:lnTo>
                  <a:lnTo>
                    <a:pt x="175" y="219"/>
                  </a:lnTo>
                  <a:lnTo>
                    <a:pt x="162" y="218"/>
                  </a:lnTo>
                  <a:lnTo>
                    <a:pt x="147" y="219"/>
                  </a:lnTo>
                  <a:lnTo>
                    <a:pt x="133" y="221"/>
                  </a:lnTo>
                  <a:lnTo>
                    <a:pt x="120" y="225"/>
                  </a:lnTo>
                  <a:lnTo>
                    <a:pt x="105" y="231"/>
                  </a:lnTo>
                  <a:lnTo>
                    <a:pt x="91" y="238"/>
                  </a:lnTo>
                  <a:lnTo>
                    <a:pt x="76" y="248"/>
                  </a:lnTo>
                  <a:lnTo>
                    <a:pt x="63" y="259"/>
                  </a:lnTo>
                  <a:lnTo>
                    <a:pt x="49" y="272"/>
                  </a:lnTo>
                  <a:lnTo>
                    <a:pt x="37" y="288"/>
                  </a:lnTo>
                  <a:lnTo>
                    <a:pt x="27" y="306"/>
                  </a:lnTo>
                  <a:lnTo>
                    <a:pt x="19" y="323"/>
                  </a:lnTo>
                  <a:lnTo>
                    <a:pt x="12" y="342"/>
                  </a:lnTo>
                  <a:lnTo>
                    <a:pt x="7" y="360"/>
                  </a:lnTo>
                  <a:lnTo>
                    <a:pt x="3" y="379"/>
                  </a:lnTo>
                  <a:lnTo>
                    <a:pt x="1" y="399"/>
                  </a:lnTo>
                  <a:lnTo>
                    <a:pt x="0" y="421"/>
                  </a:lnTo>
                  <a:lnTo>
                    <a:pt x="1" y="447"/>
                  </a:lnTo>
                  <a:lnTo>
                    <a:pt x="4" y="473"/>
                  </a:lnTo>
                  <a:lnTo>
                    <a:pt x="9" y="499"/>
                  </a:lnTo>
                  <a:lnTo>
                    <a:pt x="14" y="526"/>
                  </a:lnTo>
                  <a:lnTo>
                    <a:pt x="22" y="552"/>
                  </a:lnTo>
                  <a:lnTo>
                    <a:pt x="30" y="578"/>
                  </a:lnTo>
                  <a:lnTo>
                    <a:pt x="40" y="604"/>
                  </a:lnTo>
                  <a:lnTo>
                    <a:pt x="52" y="630"/>
                  </a:lnTo>
                  <a:lnTo>
                    <a:pt x="63" y="654"/>
                  </a:lnTo>
                  <a:lnTo>
                    <a:pt x="75" y="677"/>
                  </a:lnTo>
                  <a:lnTo>
                    <a:pt x="88" y="701"/>
                  </a:lnTo>
                  <a:lnTo>
                    <a:pt x="102" y="721"/>
                  </a:lnTo>
                  <a:lnTo>
                    <a:pt x="115" y="741"/>
                  </a:lnTo>
                  <a:lnTo>
                    <a:pt x="130" y="760"/>
                  </a:lnTo>
                  <a:lnTo>
                    <a:pt x="143" y="775"/>
                  </a:lnTo>
                  <a:lnTo>
                    <a:pt x="157" y="790"/>
                  </a:lnTo>
                  <a:lnTo>
                    <a:pt x="170" y="801"/>
                  </a:lnTo>
                  <a:lnTo>
                    <a:pt x="183" y="811"/>
                  </a:lnTo>
                  <a:lnTo>
                    <a:pt x="195" y="819"/>
                  </a:lnTo>
                  <a:lnTo>
                    <a:pt x="208" y="826"/>
                  </a:lnTo>
                  <a:lnTo>
                    <a:pt x="219" y="830"/>
                  </a:lnTo>
                  <a:lnTo>
                    <a:pt x="232" y="833"/>
                  </a:lnTo>
                  <a:lnTo>
                    <a:pt x="244" y="836"/>
                  </a:lnTo>
                  <a:lnTo>
                    <a:pt x="255" y="836"/>
                  </a:lnTo>
                  <a:lnTo>
                    <a:pt x="271" y="835"/>
                  </a:lnTo>
                  <a:lnTo>
                    <a:pt x="286" y="832"/>
                  </a:lnTo>
                  <a:lnTo>
                    <a:pt x="300" y="827"/>
                  </a:lnTo>
                  <a:lnTo>
                    <a:pt x="312" y="822"/>
                  </a:lnTo>
                  <a:lnTo>
                    <a:pt x="323" y="816"/>
                  </a:lnTo>
                  <a:lnTo>
                    <a:pt x="332" y="809"/>
                  </a:lnTo>
                  <a:lnTo>
                    <a:pt x="348" y="796"/>
                  </a:lnTo>
                  <a:lnTo>
                    <a:pt x="361" y="809"/>
                  </a:lnTo>
                  <a:lnTo>
                    <a:pt x="372" y="817"/>
                  </a:lnTo>
                  <a:lnTo>
                    <a:pt x="388" y="826"/>
                  </a:lnTo>
                  <a:lnTo>
                    <a:pt x="397" y="829"/>
                  </a:lnTo>
                  <a:lnTo>
                    <a:pt x="405" y="832"/>
                  </a:lnTo>
                  <a:lnTo>
                    <a:pt x="415" y="833"/>
                  </a:lnTo>
                  <a:lnTo>
                    <a:pt x="425" y="835"/>
                  </a:lnTo>
                  <a:lnTo>
                    <a:pt x="434" y="833"/>
                  </a:lnTo>
                  <a:lnTo>
                    <a:pt x="444" y="832"/>
                  </a:lnTo>
                  <a:lnTo>
                    <a:pt x="453" y="830"/>
                  </a:lnTo>
                  <a:lnTo>
                    <a:pt x="463" y="826"/>
                  </a:lnTo>
                  <a:lnTo>
                    <a:pt x="473" y="822"/>
                  </a:lnTo>
                  <a:lnTo>
                    <a:pt x="483" y="816"/>
                  </a:lnTo>
                  <a:lnTo>
                    <a:pt x="493" y="809"/>
                  </a:lnTo>
                  <a:lnTo>
                    <a:pt x="503" y="801"/>
                  </a:lnTo>
                  <a:lnTo>
                    <a:pt x="528" y="780"/>
                  </a:lnTo>
                  <a:lnTo>
                    <a:pt x="549" y="758"/>
                  </a:lnTo>
                  <a:lnTo>
                    <a:pt x="570" y="735"/>
                  </a:lnTo>
                  <a:lnTo>
                    <a:pt x="588" y="712"/>
                  </a:lnTo>
                  <a:lnTo>
                    <a:pt x="607" y="689"/>
                  </a:lnTo>
                  <a:lnTo>
                    <a:pt x="623" y="666"/>
                  </a:lnTo>
                  <a:lnTo>
                    <a:pt x="637" y="641"/>
                  </a:lnTo>
                  <a:lnTo>
                    <a:pt x="650" y="617"/>
                  </a:lnTo>
                  <a:lnTo>
                    <a:pt x="661" y="592"/>
                  </a:lnTo>
                  <a:lnTo>
                    <a:pt x="671" y="568"/>
                  </a:lnTo>
                  <a:lnTo>
                    <a:pt x="679" y="543"/>
                  </a:lnTo>
                  <a:lnTo>
                    <a:pt x="686" y="519"/>
                  </a:lnTo>
                  <a:lnTo>
                    <a:pt x="691" y="496"/>
                  </a:lnTo>
                  <a:lnTo>
                    <a:pt x="695" y="473"/>
                  </a:lnTo>
                  <a:lnTo>
                    <a:pt x="698" y="450"/>
                  </a:lnTo>
                  <a:lnTo>
                    <a:pt x="698" y="427"/>
                  </a:lnTo>
                  <a:lnTo>
                    <a:pt x="698" y="406"/>
                  </a:lnTo>
                  <a:lnTo>
                    <a:pt x="695" y="386"/>
                  </a:lnTo>
                  <a:lnTo>
                    <a:pt x="692" y="366"/>
                  </a:lnTo>
                  <a:lnTo>
                    <a:pt x="688" y="347"/>
                  </a:lnTo>
                  <a:lnTo>
                    <a:pt x="682" y="330"/>
                  </a:lnTo>
                  <a:lnTo>
                    <a:pt x="673" y="314"/>
                  </a:lnTo>
                  <a:lnTo>
                    <a:pt x="665" y="298"/>
                  </a:lnTo>
                  <a:lnTo>
                    <a:pt x="655" y="283"/>
                  </a:lnTo>
                  <a:close/>
                  <a:moveTo>
                    <a:pt x="378" y="788"/>
                  </a:moveTo>
                  <a:lnTo>
                    <a:pt x="378" y="788"/>
                  </a:lnTo>
                  <a:lnTo>
                    <a:pt x="369" y="780"/>
                  </a:lnTo>
                  <a:lnTo>
                    <a:pt x="363" y="774"/>
                  </a:lnTo>
                  <a:lnTo>
                    <a:pt x="361" y="770"/>
                  </a:lnTo>
                  <a:lnTo>
                    <a:pt x="359" y="768"/>
                  </a:lnTo>
                  <a:lnTo>
                    <a:pt x="355" y="764"/>
                  </a:lnTo>
                  <a:lnTo>
                    <a:pt x="349" y="762"/>
                  </a:lnTo>
                  <a:lnTo>
                    <a:pt x="343" y="764"/>
                  </a:lnTo>
                  <a:lnTo>
                    <a:pt x="337" y="767"/>
                  </a:lnTo>
                  <a:lnTo>
                    <a:pt x="336" y="768"/>
                  </a:lnTo>
                  <a:lnTo>
                    <a:pt x="326" y="778"/>
                  </a:lnTo>
                  <a:lnTo>
                    <a:pt x="319" y="786"/>
                  </a:lnTo>
                  <a:lnTo>
                    <a:pt x="309" y="793"/>
                  </a:lnTo>
                  <a:lnTo>
                    <a:pt x="297" y="799"/>
                  </a:lnTo>
                  <a:lnTo>
                    <a:pt x="284" y="804"/>
                  </a:lnTo>
                  <a:lnTo>
                    <a:pt x="270" y="807"/>
                  </a:lnTo>
                  <a:lnTo>
                    <a:pt x="255" y="809"/>
                  </a:lnTo>
                  <a:lnTo>
                    <a:pt x="247" y="809"/>
                  </a:lnTo>
                  <a:lnTo>
                    <a:pt x="238" y="807"/>
                  </a:lnTo>
                  <a:lnTo>
                    <a:pt x="228" y="804"/>
                  </a:lnTo>
                  <a:lnTo>
                    <a:pt x="219" y="801"/>
                  </a:lnTo>
                  <a:lnTo>
                    <a:pt x="209" y="796"/>
                  </a:lnTo>
                  <a:lnTo>
                    <a:pt x="198" y="790"/>
                  </a:lnTo>
                  <a:lnTo>
                    <a:pt x="187" y="781"/>
                  </a:lnTo>
                  <a:lnTo>
                    <a:pt x="176" y="771"/>
                  </a:lnTo>
                  <a:lnTo>
                    <a:pt x="163" y="758"/>
                  </a:lnTo>
                  <a:lnTo>
                    <a:pt x="150" y="742"/>
                  </a:lnTo>
                  <a:lnTo>
                    <a:pt x="137" y="725"/>
                  </a:lnTo>
                  <a:lnTo>
                    <a:pt x="124" y="706"/>
                  </a:lnTo>
                  <a:lnTo>
                    <a:pt x="111" y="686"/>
                  </a:lnTo>
                  <a:lnTo>
                    <a:pt x="100" y="664"/>
                  </a:lnTo>
                  <a:lnTo>
                    <a:pt x="87" y="641"/>
                  </a:lnTo>
                  <a:lnTo>
                    <a:pt x="76" y="618"/>
                  </a:lnTo>
                  <a:lnTo>
                    <a:pt x="66" y="594"/>
                  </a:lnTo>
                  <a:lnTo>
                    <a:pt x="56" y="569"/>
                  </a:lnTo>
                  <a:lnTo>
                    <a:pt x="48" y="545"/>
                  </a:lnTo>
                  <a:lnTo>
                    <a:pt x="40" y="519"/>
                  </a:lnTo>
                  <a:lnTo>
                    <a:pt x="35" y="494"/>
                  </a:lnTo>
                  <a:lnTo>
                    <a:pt x="30" y="468"/>
                  </a:lnTo>
                  <a:lnTo>
                    <a:pt x="27" y="444"/>
                  </a:lnTo>
                  <a:lnTo>
                    <a:pt x="27" y="421"/>
                  </a:lnTo>
                  <a:lnTo>
                    <a:pt x="27" y="402"/>
                  </a:lnTo>
                  <a:lnTo>
                    <a:pt x="30" y="383"/>
                  </a:lnTo>
                  <a:lnTo>
                    <a:pt x="33" y="366"/>
                  </a:lnTo>
                  <a:lnTo>
                    <a:pt x="37" y="349"/>
                  </a:lnTo>
                  <a:lnTo>
                    <a:pt x="43" y="333"/>
                  </a:lnTo>
                  <a:lnTo>
                    <a:pt x="50" y="319"/>
                  </a:lnTo>
                  <a:lnTo>
                    <a:pt x="59" y="304"/>
                  </a:lnTo>
                  <a:lnTo>
                    <a:pt x="69" y="291"/>
                  </a:lnTo>
                  <a:lnTo>
                    <a:pt x="81" y="280"/>
                  </a:lnTo>
                  <a:lnTo>
                    <a:pt x="92" y="270"/>
                  </a:lnTo>
                  <a:lnTo>
                    <a:pt x="104" y="261"/>
                  </a:lnTo>
                  <a:lnTo>
                    <a:pt x="115" y="255"/>
                  </a:lnTo>
                  <a:lnTo>
                    <a:pt x="127" y="251"/>
                  </a:lnTo>
                  <a:lnTo>
                    <a:pt x="138" y="248"/>
                  </a:lnTo>
                  <a:lnTo>
                    <a:pt x="150" y="245"/>
                  </a:lnTo>
                  <a:lnTo>
                    <a:pt x="162" y="245"/>
                  </a:lnTo>
                  <a:lnTo>
                    <a:pt x="176" y="246"/>
                  </a:lnTo>
                  <a:lnTo>
                    <a:pt x="190" y="248"/>
                  </a:lnTo>
                  <a:lnTo>
                    <a:pt x="203" y="252"/>
                  </a:lnTo>
                  <a:lnTo>
                    <a:pt x="218" y="257"/>
                  </a:lnTo>
                  <a:lnTo>
                    <a:pt x="244" y="268"/>
                  </a:lnTo>
                  <a:lnTo>
                    <a:pt x="268" y="283"/>
                  </a:lnTo>
                  <a:lnTo>
                    <a:pt x="313" y="308"/>
                  </a:lnTo>
                  <a:lnTo>
                    <a:pt x="330" y="319"/>
                  </a:lnTo>
                  <a:lnTo>
                    <a:pt x="340" y="321"/>
                  </a:lnTo>
                  <a:lnTo>
                    <a:pt x="349" y="323"/>
                  </a:lnTo>
                  <a:lnTo>
                    <a:pt x="359" y="321"/>
                  </a:lnTo>
                  <a:lnTo>
                    <a:pt x="368" y="319"/>
                  </a:lnTo>
                  <a:lnTo>
                    <a:pt x="385" y="308"/>
                  </a:lnTo>
                  <a:lnTo>
                    <a:pt x="417" y="290"/>
                  </a:lnTo>
                  <a:lnTo>
                    <a:pt x="436" y="278"/>
                  </a:lnTo>
                  <a:lnTo>
                    <a:pt x="454" y="268"/>
                  </a:lnTo>
                  <a:lnTo>
                    <a:pt x="473" y="259"/>
                  </a:lnTo>
                  <a:lnTo>
                    <a:pt x="493" y="252"/>
                  </a:lnTo>
                  <a:lnTo>
                    <a:pt x="515" y="246"/>
                  </a:lnTo>
                  <a:lnTo>
                    <a:pt x="525" y="245"/>
                  </a:lnTo>
                  <a:lnTo>
                    <a:pt x="535" y="245"/>
                  </a:lnTo>
                  <a:lnTo>
                    <a:pt x="548" y="246"/>
                  </a:lnTo>
                  <a:lnTo>
                    <a:pt x="560" y="248"/>
                  </a:lnTo>
                  <a:lnTo>
                    <a:pt x="571" y="251"/>
                  </a:lnTo>
                  <a:lnTo>
                    <a:pt x="584" y="257"/>
                  </a:lnTo>
                  <a:lnTo>
                    <a:pt x="597" y="264"/>
                  </a:lnTo>
                  <a:lnTo>
                    <a:pt x="609" y="274"/>
                  </a:lnTo>
                  <a:lnTo>
                    <a:pt x="622" y="285"/>
                  </a:lnTo>
                  <a:lnTo>
                    <a:pt x="633" y="300"/>
                  </a:lnTo>
                  <a:lnTo>
                    <a:pt x="642" y="313"/>
                  </a:lnTo>
                  <a:lnTo>
                    <a:pt x="650" y="326"/>
                  </a:lnTo>
                  <a:lnTo>
                    <a:pt x="656" y="340"/>
                  </a:lnTo>
                  <a:lnTo>
                    <a:pt x="662" y="356"/>
                  </a:lnTo>
                  <a:lnTo>
                    <a:pt x="666" y="372"/>
                  </a:lnTo>
                  <a:lnTo>
                    <a:pt x="669" y="389"/>
                  </a:lnTo>
                  <a:lnTo>
                    <a:pt x="671" y="408"/>
                  </a:lnTo>
                  <a:lnTo>
                    <a:pt x="672" y="427"/>
                  </a:lnTo>
                  <a:lnTo>
                    <a:pt x="671" y="447"/>
                  </a:lnTo>
                  <a:lnTo>
                    <a:pt x="669" y="468"/>
                  </a:lnTo>
                  <a:lnTo>
                    <a:pt x="665" y="490"/>
                  </a:lnTo>
                  <a:lnTo>
                    <a:pt x="661" y="513"/>
                  </a:lnTo>
                  <a:lnTo>
                    <a:pt x="653" y="536"/>
                  </a:lnTo>
                  <a:lnTo>
                    <a:pt x="646" y="559"/>
                  </a:lnTo>
                  <a:lnTo>
                    <a:pt x="636" y="582"/>
                  </a:lnTo>
                  <a:lnTo>
                    <a:pt x="626" y="605"/>
                  </a:lnTo>
                  <a:lnTo>
                    <a:pt x="613" y="628"/>
                  </a:lnTo>
                  <a:lnTo>
                    <a:pt x="600" y="652"/>
                  </a:lnTo>
                  <a:lnTo>
                    <a:pt x="584" y="673"/>
                  </a:lnTo>
                  <a:lnTo>
                    <a:pt x="568" y="696"/>
                  </a:lnTo>
                  <a:lnTo>
                    <a:pt x="549" y="718"/>
                  </a:lnTo>
                  <a:lnTo>
                    <a:pt x="531" y="739"/>
                  </a:lnTo>
                  <a:lnTo>
                    <a:pt x="509" y="761"/>
                  </a:lnTo>
                  <a:lnTo>
                    <a:pt x="486" y="781"/>
                  </a:lnTo>
                  <a:lnTo>
                    <a:pt x="469" y="793"/>
                  </a:lnTo>
                  <a:lnTo>
                    <a:pt x="453" y="801"/>
                  </a:lnTo>
                  <a:lnTo>
                    <a:pt x="438" y="806"/>
                  </a:lnTo>
                  <a:lnTo>
                    <a:pt x="425" y="807"/>
                  </a:lnTo>
                  <a:lnTo>
                    <a:pt x="411" y="806"/>
                  </a:lnTo>
                  <a:lnTo>
                    <a:pt x="398" y="801"/>
                  </a:lnTo>
                  <a:lnTo>
                    <a:pt x="388" y="796"/>
                  </a:lnTo>
                  <a:lnTo>
                    <a:pt x="378" y="788"/>
                  </a:lnTo>
                  <a:close/>
                  <a:moveTo>
                    <a:pt x="232" y="164"/>
                  </a:moveTo>
                  <a:lnTo>
                    <a:pt x="232" y="164"/>
                  </a:lnTo>
                  <a:lnTo>
                    <a:pt x="228" y="154"/>
                  </a:lnTo>
                  <a:lnTo>
                    <a:pt x="222" y="144"/>
                  </a:lnTo>
                  <a:lnTo>
                    <a:pt x="219" y="134"/>
                  </a:lnTo>
                  <a:lnTo>
                    <a:pt x="216" y="124"/>
                  </a:lnTo>
                  <a:lnTo>
                    <a:pt x="213" y="102"/>
                  </a:lnTo>
                  <a:lnTo>
                    <a:pt x="212" y="82"/>
                  </a:lnTo>
                  <a:lnTo>
                    <a:pt x="213" y="56"/>
                  </a:lnTo>
                  <a:lnTo>
                    <a:pt x="216" y="36"/>
                  </a:lnTo>
                  <a:lnTo>
                    <a:pt x="218" y="29"/>
                  </a:lnTo>
                  <a:lnTo>
                    <a:pt x="242" y="36"/>
                  </a:lnTo>
                  <a:lnTo>
                    <a:pt x="258" y="42"/>
                  </a:lnTo>
                  <a:lnTo>
                    <a:pt x="274" y="49"/>
                  </a:lnTo>
                  <a:lnTo>
                    <a:pt x="291" y="59"/>
                  </a:lnTo>
                  <a:lnTo>
                    <a:pt x="307" y="69"/>
                  </a:lnTo>
                  <a:lnTo>
                    <a:pt x="322" y="84"/>
                  </a:lnTo>
                  <a:lnTo>
                    <a:pt x="327" y="91"/>
                  </a:lnTo>
                  <a:lnTo>
                    <a:pt x="333" y="98"/>
                  </a:lnTo>
                  <a:lnTo>
                    <a:pt x="339" y="108"/>
                  </a:lnTo>
                  <a:lnTo>
                    <a:pt x="343" y="118"/>
                  </a:lnTo>
                  <a:lnTo>
                    <a:pt x="348" y="128"/>
                  </a:lnTo>
                  <a:lnTo>
                    <a:pt x="350" y="138"/>
                  </a:lnTo>
                  <a:lnTo>
                    <a:pt x="353" y="160"/>
                  </a:lnTo>
                  <a:lnTo>
                    <a:pt x="355" y="180"/>
                  </a:lnTo>
                  <a:lnTo>
                    <a:pt x="353" y="206"/>
                  </a:lnTo>
                  <a:lnTo>
                    <a:pt x="350" y="226"/>
                  </a:lnTo>
                  <a:lnTo>
                    <a:pt x="349" y="234"/>
                  </a:lnTo>
                  <a:lnTo>
                    <a:pt x="324" y="226"/>
                  </a:lnTo>
                  <a:lnTo>
                    <a:pt x="309" y="221"/>
                  </a:lnTo>
                  <a:lnTo>
                    <a:pt x="291" y="213"/>
                  </a:lnTo>
                  <a:lnTo>
                    <a:pt x="275" y="203"/>
                  </a:lnTo>
                  <a:lnTo>
                    <a:pt x="260" y="193"/>
                  </a:lnTo>
                  <a:lnTo>
                    <a:pt x="245" y="179"/>
                  </a:lnTo>
                  <a:lnTo>
                    <a:pt x="238" y="172"/>
                  </a:lnTo>
                  <a:lnTo>
                    <a:pt x="232" y="164"/>
                  </a:lnTo>
                  <a:close/>
                  <a:moveTo>
                    <a:pt x="384" y="65"/>
                  </a:moveTo>
                  <a:lnTo>
                    <a:pt x="392" y="74"/>
                  </a:lnTo>
                  <a:lnTo>
                    <a:pt x="399" y="68"/>
                  </a:lnTo>
                  <a:lnTo>
                    <a:pt x="408" y="61"/>
                  </a:lnTo>
                  <a:lnTo>
                    <a:pt x="424" y="50"/>
                  </a:lnTo>
                  <a:lnTo>
                    <a:pt x="443" y="43"/>
                  </a:lnTo>
                  <a:lnTo>
                    <a:pt x="460" y="37"/>
                  </a:lnTo>
                  <a:lnTo>
                    <a:pt x="477" y="35"/>
                  </a:lnTo>
                  <a:lnTo>
                    <a:pt x="495" y="32"/>
                  </a:lnTo>
                  <a:lnTo>
                    <a:pt x="521" y="30"/>
                  </a:lnTo>
                  <a:lnTo>
                    <a:pt x="519" y="56"/>
                  </a:lnTo>
                  <a:lnTo>
                    <a:pt x="518" y="74"/>
                  </a:lnTo>
                  <a:lnTo>
                    <a:pt x="513" y="91"/>
                  </a:lnTo>
                  <a:lnTo>
                    <a:pt x="508" y="108"/>
                  </a:lnTo>
                  <a:lnTo>
                    <a:pt x="500" y="127"/>
                  </a:lnTo>
                  <a:lnTo>
                    <a:pt x="490" y="143"/>
                  </a:lnTo>
                  <a:lnTo>
                    <a:pt x="485" y="151"/>
                  </a:lnTo>
                  <a:lnTo>
                    <a:pt x="477" y="159"/>
                  </a:lnTo>
                  <a:lnTo>
                    <a:pt x="467" y="167"/>
                  </a:lnTo>
                  <a:lnTo>
                    <a:pt x="456" y="176"/>
                  </a:lnTo>
                  <a:lnTo>
                    <a:pt x="444" y="182"/>
                  </a:lnTo>
                  <a:lnTo>
                    <a:pt x="431" y="187"/>
                  </a:lnTo>
                  <a:lnTo>
                    <a:pt x="418" y="192"/>
                  </a:lnTo>
                  <a:lnTo>
                    <a:pt x="407" y="196"/>
                  </a:lnTo>
                  <a:lnTo>
                    <a:pt x="382" y="200"/>
                  </a:lnTo>
                  <a:lnTo>
                    <a:pt x="382" y="193"/>
                  </a:lnTo>
                  <a:lnTo>
                    <a:pt x="381" y="190"/>
                  </a:lnTo>
                  <a:lnTo>
                    <a:pt x="381" y="180"/>
                  </a:lnTo>
                  <a:lnTo>
                    <a:pt x="381" y="163"/>
                  </a:lnTo>
                  <a:lnTo>
                    <a:pt x="379" y="146"/>
                  </a:lnTo>
                  <a:lnTo>
                    <a:pt x="375" y="127"/>
                  </a:lnTo>
                  <a:lnTo>
                    <a:pt x="369" y="108"/>
                  </a:lnTo>
                  <a:lnTo>
                    <a:pt x="379" y="91"/>
                  </a:lnTo>
                  <a:lnTo>
                    <a:pt x="385" y="82"/>
                  </a:lnTo>
                  <a:lnTo>
                    <a:pt x="392" y="74"/>
                  </a:lnTo>
                  <a:lnTo>
                    <a:pt x="384" y="65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600" name="Freeform 9"/>
            <p:cNvSpPr>
              <a:spLocks/>
            </p:cNvSpPr>
            <p:nvPr/>
          </p:nvSpPr>
          <p:spPr bwMode="auto">
            <a:xfrm>
              <a:off x="417" y="1191"/>
              <a:ext cx="54" cy="64"/>
            </a:xfrm>
            <a:custGeom>
              <a:avLst/>
              <a:gdLst>
                <a:gd name="T0" fmla="*/ 0 w 110"/>
                <a:gd name="T1" fmla="*/ 0 h 129"/>
                <a:gd name="T2" fmla="*/ 0 w 110"/>
                <a:gd name="T3" fmla="*/ 0 h 129"/>
                <a:gd name="T4" fmla="*/ 0 w 110"/>
                <a:gd name="T5" fmla="*/ 0 h 129"/>
                <a:gd name="T6" fmla="*/ 0 w 110"/>
                <a:gd name="T7" fmla="*/ 0 h 129"/>
                <a:gd name="T8" fmla="*/ 0 w 110"/>
                <a:gd name="T9" fmla="*/ 0 h 129"/>
                <a:gd name="T10" fmla="*/ 0 w 110"/>
                <a:gd name="T11" fmla="*/ 0 h 129"/>
                <a:gd name="T12" fmla="*/ 0 w 110"/>
                <a:gd name="T13" fmla="*/ 0 h 129"/>
                <a:gd name="T14" fmla="*/ 0 w 110"/>
                <a:gd name="T15" fmla="*/ 0 h 129"/>
                <a:gd name="T16" fmla="*/ 0 w 110"/>
                <a:gd name="T17" fmla="*/ 0 h 129"/>
                <a:gd name="T18" fmla="*/ 0 w 110"/>
                <a:gd name="T19" fmla="*/ 0 h 129"/>
                <a:gd name="T20" fmla="*/ 0 w 110"/>
                <a:gd name="T21" fmla="*/ 0 h 129"/>
                <a:gd name="T22" fmla="*/ 0 w 110"/>
                <a:gd name="T23" fmla="*/ 0 h 129"/>
                <a:gd name="T24" fmla="*/ 0 w 110"/>
                <a:gd name="T25" fmla="*/ 0 h 129"/>
                <a:gd name="T26" fmla="*/ 0 w 110"/>
                <a:gd name="T27" fmla="*/ 0 h 129"/>
                <a:gd name="T28" fmla="*/ 0 w 110"/>
                <a:gd name="T29" fmla="*/ 0 h 129"/>
                <a:gd name="T30" fmla="*/ 0 w 110"/>
                <a:gd name="T31" fmla="*/ 0 h 129"/>
                <a:gd name="T32" fmla="*/ 0 w 110"/>
                <a:gd name="T33" fmla="*/ 0 h 129"/>
                <a:gd name="T34" fmla="*/ 0 w 110"/>
                <a:gd name="T35" fmla="*/ 0 h 129"/>
                <a:gd name="T36" fmla="*/ 0 w 110"/>
                <a:gd name="T37" fmla="*/ 0 h 129"/>
                <a:gd name="T38" fmla="*/ 0 w 110"/>
                <a:gd name="T39" fmla="*/ 0 h 129"/>
                <a:gd name="T40" fmla="*/ 0 w 110"/>
                <a:gd name="T41" fmla="*/ 0 h 129"/>
                <a:gd name="T42" fmla="*/ 0 w 110"/>
                <a:gd name="T43" fmla="*/ 0 h 129"/>
                <a:gd name="T44" fmla="*/ 0 w 110"/>
                <a:gd name="T45" fmla="*/ 0 h 129"/>
                <a:gd name="T46" fmla="*/ 0 w 110"/>
                <a:gd name="T47" fmla="*/ 0 h 129"/>
                <a:gd name="T48" fmla="*/ 0 w 110"/>
                <a:gd name="T49" fmla="*/ 0 h 129"/>
                <a:gd name="T50" fmla="*/ 0 w 110"/>
                <a:gd name="T51" fmla="*/ 0 h 129"/>
                <a:gd name="T52" fmla="*/ 0 w 110"/>
                <a:gd name="T53" fmla="*/ 0 h 129"/>
                <a:gd name="T54" fmla="*/ 0 w 110"/>
                <a:gd name="T55" fmla="*/ 0 h 129"/>
                <a:gd name="T56" fmla="*/ 0 w 110"/>
                <a:gd name="T57" fmla="*/ 0 h 129"/>
                <a:gd name="T58" fmla="*/ 0 w 110"/>
                <a:gd name="T59" fmla="*/ 0 h 129"/>
                <a:gd name="T60" fmla="*/ 0 w 110"/>
                <a:gd name="T61" fmla="*/ 0 h 129"/>
                <a:gd name="T62" fmla="*/ 0 w 110"/>
                <a:gd name="T63" fmla="*/ 0 h 1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129"/>
                <a:gd name="T98" fmla="*/ 110 w 110"/>
                <a:gd name="T99" fmla="*/ 129 h 1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129">
                  <a:moveTo>
                    <a:pt x="14" y="28"/>
                  </a:moveTo>
                  <a:lnTo>
                    <a:pt x="14" y="28"/>
                  </a:lnTo>
                  <a:lnTo>
                    <a:pt x="16" y="28"/>
                  </a:lnTo>
                  <a:lnTo>
                    <a:pt x="20" y="28"/>
                  </a:lnTo>
                  <a:lnTo>
                    <a:pt x="30" y="28"/>
                  </a:lnTo>
                  <a:lnTo>
                    <a:pt x="43" y="31"/>
                  </a:lnTo>
                  <a:lnTo>
                    <a:pt x="49" y="35"/>
                  </a:lnTo>
                  <a:lnTo>
                    <a:pt x="56" y="38"/>
                  </a:lnTo>
                  <a:lnTo>
                    <a:pt x="62" y="44"/>
                  </a:lnTo>
                  <a:lnTo>
                    <a:pt x="68" y="51"/>
                  </a:lnTo>
                  <a:lnTo>
                    <a:pt x="75" y="65"/>
                  </a:lnTo>
                  <a:lnTo>
                    <a:pt x="79" y="77"/>
                  </a:lnTo>
                  <a:lnTo>
                    <a:pt x="82" y="88"/>
                  </a:lnTo>
                  <a:lnTo>
                    <a:pt x="82" y="97"/>
                  </a:lnTo>
                  <a:lnTo>
                    <a:pt x="81" y="108"/>
                  </a:lnTo>
                  <a:lnTo>
                    <a:pt x="81" y="110"/>
                  </a:lnTo>
                  <a:lnTo>
                    <a:pt x="81" y="111"/>
                  </a:lnTo>
                  <a:lnTo>
                    <a:pt x="79" y="116"/>
                  </a:lnTo>
                  <a:lnTo>
                    <a:pt x="81" y="121"/>
                  </a:lnTo>
                  <a:lnTo>
                    <a:pt x="85" y="126"/>
                  </a:lnTo>
                  <a:lnTo>
                    <a:pt x="89" y="127"/>
                  </a:lnTo>
                  <a:lnTo>
                    <a:pt x="94" y="129"/>
                  </a:lnTo>
                  <a:lnTo>
                    <a:pt x="98" y="127"/>
                  </a:lnTo>
                  <a:lnTo>
                    <a:pt x="101" y="126"/>
                  </a:lnTo>
                  <a:lnTo>
                    <a:pt x="104" y="123"/>
                  </a:lnTo>
                  <a:lnTo>
                    <a:pt x="107" y="119"/>
                  </a:lnTo>
                  <a:lnTo>
                    <a:pt x="108" y="113"/>
                  </a:lnTo>
                  <a:lnTo>
                    <a:pt x="110" y="97"/>
                  </a:lnTo>
                  <a:lnTo>
                    <a:pt x="108" y="84"/>
                  </a:lnTo>
                  <a:lnTo>
                    <a:pt x="105" y="70"/>
                  </a:lnTo>
                  <a:lnTo>
                    <a:pt x="100" y="54"/>
                  </a:lnTo>
                  <a:lnTo>
                    <a:pt x="91" y="36"/>
                  </a:lnTo>
                  <a:lnTo>
                    <a:pt x="82" y="26"/>
                  </a:lnTo>
                  <a:lnTo>
                    <a:pt x="72" y="18"/>
                  </a:lnTo>
                  <a:lnTo>
                    <a:pt x="62" y="10"/>
                  </a:lnTo>
                  <a:lnTo>
                    <a:pt x="52" y="6"/>
                  </a:lnTo>
                  <a:lnTo>
                    <a:pt x="43" y="3"/>
                  </a:lnTo>
                  <a:lnTo>
                    <a:pt x="33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10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24" name="Group 4"/>
          <p:cNvGrpSpPr>
            <a:grpSpLocks noChangeAspect="1"/>
          </p:cNvGrpSpPr>
          <p:nvPr/>
        </p:nvGrpSpPr>
        <p:grpSpPr bwMode="auto">
          <a:xfrm>
            <a:off x="6705600" y="1506538"/>
            <a:ext cx="417513" cy="500062"/>
            <a:chOff x="180" y="1035"/>
            <a:chExt cx="349" cy="418"/>
          </a:xfrm>
        </p:grpSpPr>
        <p:sp>
          <p:nvSpPr>
            <p:cNvPr id="2158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0" y="1035"/>
              <a:ext cx="349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90" name="Freeform 5"/>
            <p:cNvSpPr>
              <a:spLocks/>
            </p:cNvSpPr>
            <p:nvPr/>
          </p:nvSpPr>
          <p:spPr bwMode="auto">
            <a:xfrm>
              <a:off x="365" y="1050"/>
              <a:ext cx="75" cy="85"/>
            </a:xfrm>
            <a:custGeom>
              <a:avLst/>
              <a:gdLst>
                <a:gd name="T0" fmla="*/ 0 w 152"/>
                <a:gd name="T1" fmla="*/ 1 h 170"/>
                <a:gd name="T2" fmla="*/ 0 w 152"/>
                <a:gd name="T3" fmla="*/ 1 h 170"/>
                <a:gd name="T4" fmla="*/ 0 w 152"/>
                <a:gd name="T5" fmla="*/ 1 h 170"/>
                <a:gd name="T6" fmla="*/ 0 w 152"/>
                <a:gd name="T7" fmla="*/ 1 h 170"/>
                <a:gd name="T8" fmla="*/ 0 w 152"/>
                <a:gd name="T9" fmla="*/ 1 h 170"/>
                <a:gd name="T10" fmla="*/ 0 w 152"/>
                <a:gd name="T11" fmla="*/ 1 h 170"/>
                <a:gd name="T12" fmla="*/ 0 w 152"/>
                <a:gd name="T13" fmla="*/ 1 h 170"/>
                <a:gd name="T14" fmla="*/ 0 w 152"/>
                <a:gd name="T15" fmla="*/ 1 h 170"/>
                <a:gd name="T16" fmla="*/ 0 w 152"/>
                <a:gd name="T17" fmla="*/ 1 h 170"/>
                <a:gd name="T18" fmla="*/ 0 w 152"/>
                <a:gd name="T19" fmla="*/ 1 h 170"/>
                <a:gd name="T20" fmla="*/ 0 w 152"/>
                <a:gd name="T21" fmla="*/ 1 h 170"/>
                <a:gd name="T22" fmla="*/ 0 w 152"/>
                <a:gd name="T23" fmla="*/ 1 h 170"/>
                <a:gd name="T24" fmla="*/ 0 w 152"/>
                <a:gd name="T25" fmla="*/ 1 h 170"/>
                <a:gd name="T26" fmla="*/ 0 w 152"/>
                <a:gd name="T27" fmla="*/ 1 h 170"/>
                <a:gd name="T28" fmla="*/ 0 w 152"/>
                <a:gd name="T29" fmla="*/ 1 h 170"/>
                <a:gd name="T30" fmla="*/ 0 w 152"/>
                <a:gd name="T31" fmla="*/ 1 h 170"/>
                <a:gd name="T32" fmla="*/ 0 w 152"/>
                <a:gd name="T33" fmla="*/ 1 h 170"/>
                <a:gd name="T34" fmla="*/ 0 w 152"/>
                <a:gd name="T35" fmla="*/ 1 h 170"/>
                <a:gd name="T36" fmla="*/ 0 w 152"/>
                <a:gd name="T37" fmla="*/ 1 h 170"/>
                <a:gd name="T38" fmla="*/ 0 w 152"/>
                <a:gd name="T39" fmla="*/ 1 h 170"/>
                <a:gd name="T40" fmla="*/ 0 w 152"/>
                <a:gd name="T41" fmla="*/ 1 h 170"/>
                <a:gd name="T42" fmla="*/ 0 w 152"/>
                <a:gd name="T43" fmla="*/ 1 h 170"/>
                <a:gd name="T44" fmla="*/ 0 w 152"/>
                <a:gd name="T45" fmla="*/ 1 h 170"/>
                <a:gd name="T46" fmla="*/ 0 w 152"/>
                <a:gd name="T47" fmla="*/ 1 h 170"/>
                <a:gd name="T48" fmla="*/ 0 w 152"/>
                <a:gd name="T49" fmla="*/ 1 h 170"/>
                <a:gd name="T50" fmla="*/ 0 w 152"/>
                <a:gd name="T51" fmla="*/ 1 h 170"/>
                <a:gd name="T52" fmla="*/ 0 w 152"/>
                <a:gd name="T53" fmla="*/ 1 h 170"/>
                <a:gd name="T54" fmla="*/ 0 w 152"/>
                <a:gd name="T55" fmla="*/ 1 h 170"/>
                <a:gd name="T56" fmla="*/ 0 w 152"/>
                <a:gd name="T57" fmla="*/ 1 h 170"/>
                <a:gd name="T58" fmla="*/ 0 w 152"/>
                <a:gd name="T59" fmla="*/ 1 h 170"/>
                <a:gd name="T60" fmla="*/ 0 w 152"/>
                <a:gd name="T61" fmla="*/ 1 h 170"/>
                <a:gd name="T62" fmla="*/ 0 w 152"/>
                <a:gd name="T63" fmla="*/ 1 h 170"/>
                <a:gd name="T64" fmla="*/ 0 w 152"/>
                <a:gd name="T65" fmla="*/ 0 h 170"/>
                <a:gd name="T66" fmla="*/ 0 w 152"/>
                <a:gd name="T67" fmla="*/ 0 h 170"/>
                <a:gd name="T68" fmla="*/ 0 w 152"/>
                <a:gd name="T69" fmla="*/ 1 h 170"/>
                <a:gd name="T70" fmla="*/ 0 w 152"/>
                <a:gd name="T71" fmla="*/ 1 h 170"/>
                <a:gd name="T72" fmla="*/ 0 w 152"/>
                <a:gd name="T73" fmla="*/ 1 h 170"/>
                <a:gd name="T74" fmla="*/ 0 w 152"/>
                <a:gd name="T75" fmla="*/ 1 h 170"/>
                <a:gd name="T76" fmla="*/ 0 w 152"/>
                <a:gd name="T77" fmla="*/ 1 h 170"/>
                <a:gd name="T78" fmla="*/ 0 w 152"/>
                <a:gd name="T79" fmla="*/ 1 h 170"/>
                <a:gd name="T80" fmla="*/ 0 w 152"/>
                <a:gd name="T81" fmla="*/ 1 h 170"/>
                <a:gd name="T82" fmla="*/ 0 w 152"/>
                <a:gd name="T83" fmla="*/ 1 h 170"/>
                <a:gd name="T84" fmla="*/ 0 w 152"/>
                <a:gd name="T85" fmla="*/ 1 h 170"/>
                <a:gd name="T86" fmla="*/ 0 w 152"/>
                <a:gd name="T87" fmla="*/ 1 h 170"/>
                <a:gd name="T88" fmla="*/ 0 w 152"/>
                <a:gd name="T89" fmla="*/ 1 h 1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"/>
                <a:gd name="T136" fmla="*/ 0 h 170"/>
                <a:gd name="T137" fmla="*/ 152 w 152"/>
                <a:gd name="T138" fmla="*/ 170 h 1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" h="170">
                  <a:moveTo>
                    <a:pt x="23" y="44"/>
                  </a:moveTo>
                  <a:lnTo>
                    <a:pt x="23" y="44"/>
                  </a:lnTo>
                  <a:lnTo>
                    <a:pt x="16" y="52"/>
                  </a:lnTo>
                  <a:lnTo>
                    <a:pt x="10" y="61"/>
                  </a:lnTo>
                  <a:lnTo>
                    <a:pt x="0" y="78"/>
                  </a:lnTo>
                  <a:lnTo>
                    <a:pt x="6" y="97"/>
                  </a:lnTo>
                  <a:lnTo>
                    <a:pt x="10" y="116"/>
                  </a:lnTo>
                  <a:lnTo>
                    <a:pt x="12" y="133"/>
                  </a:lnTo>
                  <a:lnTo>
                    <a:pt x="12" y="150"/>
                  </a:lnTo>
                  <a:lnTo>
                    <a:pt x="12" y="160"/>
                  </a:lnTo>
                  <a:lnTo>
                    <a:pt x="13" y="163"/>
                  </a:lnTo>
                  <a:lnTo>
                    <a:pt x="13" y="170"/>
                  </a:lnTo>
                  <a:lnTo>
                    <a:pt x="38" y="166"/>
                  </a:lnTo>
                  <a:lnTo>
                    <a:pt x="49" y="162"/>
                  </a:lnTo>
                  <a:lnTo>
                    <a:pt x="62" y="157"/>
                  </a:lnTo>
                  <a:lnTo>
                    <a:pt x="75" y="152"/>
                  </a:lnTo>
                  <a:lnTo>
                    <a:pt x="87" y="146"/>
                  </a:lnTo>
                  <a:lnTo>
                    <a:pt x="98" y="137"/>
                  </a:lnTo>
                  <a:lnTo>
                    <a:pt x="108" y="129"/>
                  </a:lnTo>
                  <a:lnTo>
                    <a:pt x="116" y="121"/>
                  </a:lnTo>
                  <a:lnTo>
                    <a:pt x="121" y="113"/>
                  </a:lnTo>
                  <a:lnTo>
                    <a:pt x="131" y="97"/>
                  </a:lnTo>
                  <a:lnTo>
                    <a:pt x="139" y="78"/>
                  </a:lnTo>
                  <a:lnTo>
                    <a:pt x="144" y="61"/>
                  </a:lnTo>
                  <a:lnTo>
                    <a:pt x="149" y="44"/>
                  </a:lnTo>
                  <a:lnTo>
                    <a:pt x="150" y="26"/>
                  </a:lnTo>
                  <a:lnTo>
                    <a:pt x="152" y="0"/>
                  </a:lnTo>
                  <a:lnTo>
                    <a:pt x="126" y="2"/>
                  </a:lnTo>
                  <a:lnTo>
                    <a:pt x="108" y="5"/>
                  </a:lnTo>
                  <a:lnTo>
                    <a:pt x="91" y="7"/>
                  </a:lnTo>
                  <a:lnTo>
                    <a:pt x="74" y="13"/>
                  </a:lnTo>
                  <a:lnTo>
                    <a:pt x="55" y="20"/>
                  </a:lnTo>
                  <a:lnTo>
                    <a:pt x="39" y="31"/>
                  </a:lnTo>
                  <a:lnTo>
                    <a:pt x="30" y="38"/>
                  </a:lnTo>
                  <a:lnTo>
                    <a:pt x="23" y="44"/>
                  </a:lnTo>
                  <a:lnTo>
                    <a:pt x="15" y="35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91" name="Freeform 6"/>
            <p:cNvSpPr>
              <a:spLocks/>
            </p:cNvSpPr>
            <p:nvPr/>
          </p:nvSpPr>
          <p:spPr bwMode="auto">
            <a:xfrm>
              <a:off x="286" y="1049"/>
              <a:ext cx="71" cy="103"/>
            </a:xfrm>
            <a:custGeom>
              <a:avLst/>
              <a:gdLst>
                <a:gd name="T0" fmla="*/ 0 w 143"/>
                <a:gd name="T1" fmla="*/ 1 h 205"/>
                <a:gd name="T2" fmla="*/ 0 w 143"/>
                <a:gd name="T3" fmla="*/ 1 h 205"/>
                <a:gd name="T4" fmla="*/ 0 w 143"/>
                <a:gd name="T5" fmla="*/ 1 h 205"/>
                <a:gd name="T6" fmla="*/ 0 w 143"/>
                <a:gd name="T7" fmla="*/ 1 h 205"/>
                <a:gd name="T8" fmla="*/ 0 w 143"/>
                <a:gd name="T9" fmla="*/ 1 h 205"/>
                <a:gd name="T10" fmla="*/ 0 w 143"/>
                <a:gd name="T11" fmla="*/ 1 h 205"/>
                <a:gd name="T12" fmla="*/ 0 w 143"/>
                <a:gd name="T13" fmla="*/ 1 h 205"/>
                <a:gd name="T14" fmla="*/ 0 w 143"/>
                <a:gd name="T15" fmla="*/ 1 h 205"/>
                <a:gd name="T16" fmla="*/ 0 w 143"/>
                <a:gd name="T17" fmla="*/ 1 h 205"/>
                <a:gd name="T18" fmla="*/ 0 w 143"/>
                <a:gd name="T19" fmla="*/ 1 h 205"/>
                <a:gd name="T20" fmla="*/ 0 w 143"/>
                <a:gd name="T21" fmla="*/ 1 h 205"/>
                <a:gd name="T22" fmla="*/ 0 w 143"/>
                <a:gd name="T23" fmla="*/ 1 h 205"/>
                <a:gd name="T24" fmla="*/ 0 w 143"/>
                <a:gd name="T25" fmla="*/ 1 h 205"/>
                <a:gd name="T26" fmla="*/ 0 w 143"/>
                <a:gd name="T27" fmla="*/ 1 h 205"/>
                <a:gd name="T28" fmla="*/ 0 w 143"/>
                <a:gd name="T29" fmla="*/ 1 h 205"/>
                <a:gd name="T30" fmla="*/ 0 w 143"/>
                <a:gd name="T31" fmla="*/ 1 h 205"/>
                <a:gd name="T32" fmla="*/ 0 w 143"/>
                <a:gd name="T33" fmla="*/ 1 h 205"/>
                <a:gd name="T34" fmla="*/ 0 w 143"/>
                <a:gd name="T35" fmla="*/ 1 h 205"/>
                <a:gd name="T36" fmla="*/ 0 w 143"/>
                <a:gd name="T37" fmla="*/ 1 h 205"/>
                <a:gd name="T38" fmla="*/ 0 w 143"/>
                <a:gd name="T39" fmla="*/ 0 h 205"/>
                <a:gd name="T40" fmla="*/ 0 w 143"/>
                <a:gd name="T41" fmla="*/ 0 h 205"/>
                <a:gd name="T42" fmla="*/ 0 w 143"/>
                <a:gd name="T43" fmla="*/ 1 h 205"/>
                <a:gd name="T44" fmla="*/ 0 w 143"/>
                <a:gd name="T45" fmla="*/ 1 h 205"/>
                <a:gd name="T46" fmla="*/ 0 w 143"/>
                <a:gd name="T47" fmla="*/ 1 h 205"/>
                <a:gd name="T48" fmla="*/ 0 w 143"/>
                <a:gd name="T49" fmla="*/ 1 h 205"/>
                <a:gd name="T50" fmla="*/ 0 w 143"/>
                <a:gd name="T51" fmla="*/ 1 h 205"/>
                <a:gd name="T52" fmla="*/ 0 w 143"/>
                <a:gd name="T53" fmla="*/ 1 h 205"/>
                <a:gd name="T54" fmla="*/ 0 w 143"/>
                <a:gd name="T55" fmla="*/ 1 h 205"/>
                <a:gd name="T56" fmla="*/ 0 w 143"/>
                <a:gd name="T57" fmla="*/ 1 h 205"/>
                <a:gd name="T58" fmla="*/ 0 w 143"/>
                <a:gd name="T59" fmla="*/ 1 h 205"/>
                <a:gd name="T60" fmla="*/ 0 w 143"/>
                <a:gd name="T61" fmla="*/ 1 h 205"/>
                <a:gd name="T62" fmla="*/ 0 w 143"/>
                <a:gd name="T63" fmla="*/ 1 h 205"/>
                <a:gd name="T64" fmla="*/ 0 w 143"/>
                <a:gd name="T65" fmla="*/ 1 h 205"/>
                <a:gd name="T66" fmla="*/ 0 w 143"/>
                <a:gd name="T67" fmla="*/ 1 h 205"/>
                <a:gd name="T68" fmla="*/ 0 w 143"/>
                <a:gd name="T69" fmla="*/ 1 h 205"/>
                <a:gd name="T70" fmla="*/ 0 w 143"/>
                <a:gd name="T71" fmla="*/ 1 h 205"/>
                <a:gd name="T72" fmla="*/ 0 w 143"/>
                <a:gd name="T73" fmla="*/ 1 h 205"/>
                <a:gd name="T74" fmla="*/ 0 w 143"/>
                <a:gd name="T75" fmla="*/ 1 h 205"/>
                <a:gd name="T76" fmla="*/ 0 w 143"/>
                <a:gd name="T77" fmla="*/ 1 h 205"/>
                <a:gd name="T78" fmla="*/ 0 w 143"/>
                <a:gd name="T79" fmla="*/ 1 h 205"/>
                <a:gd name="T80" fmla="*/ 0 w 143"/>
                <a:gd name="T81" fmla="*/ 1 h 205"/>
                <a:gd name="T82" fmla="*/ 0 w 143"/>
                <a:gd name="T83" fmla="*/ 1 h 205"/>
                <a:gd name="T84" fmla="*/ 0 w 143"/>
                <a:gd name="T85" fmla="*/ 1 h 205"/>
                <a:gd name="T86" fmla="*/ 0 w 143"/>
                <a:gd name="T87" fmla="*/ 1 h 2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3"/>
                <a:gd name="T133" fmla="*/ 0 h 205"/>
                <a:gd name="T134" fmla="*/ 143 w 143"/>
                <a:gd name="T135" fmla="*/ 205 h 2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3" h="205">
                  <a:moveTo>
                    <a:pt x="138" y="197"/>
                  </a:moveTo>
                  <a:lnTo>
                    <a:pt x="138" y="197"/>
                  </a:lnTo>
                  <a:lnTo>
                    <a:pt x="141" y="177"/>
                  </a:lnTo>
                  <a:lnTo>
                    <a:pt x="143" y="151"/>
                  </a:lnTo>
                  <a:lnTo>
                    <a:pt x="141" y="131"/>
                  </a:lnTo>
                  <a:lnTo>
                    <a:pt x="138" y="109"/>
                  </a:lnTo>
                  <a:lnTo>
                    <a:pt x="136" y="99"/>
                  </a:lnTo>
                  <a:lnTo>
                    <a:pt x="131" y="89"/>
                  </a:lnTo>
                  <a:lnTo>
                    <a:pt x="127" y="79"/>
                  </a:lnTo>
                  <a:lnTo>
                    <a:pt x="121" y="69"/>
                  </a:lnTo>
                  <a:lnTo>
                    <a:pt x="115" y="62"/>
                  </a:lnTo>
                  <a:lnTo>
                    <a:pt x="110" y="55"/>
                  </a:lnTo>
                  <a:lnTo>
                    <a:pt x="95" y="40"/>
                  </a:lnTo>
                  <a:lnTo>
                    <a:pt x="79" y="30"/>
                  </a:lnTo>
                  <a:lnTo>
                    <a:pt x="62" y="20"/>
                  </a:lnTo>
                  <a:lnTo>
                    <a:pt x="46" y="13"/>
                  </a:lnTo>
                  <a:lnTo>
                    <a:pt x="30" y="7"/>
                  </a:lnTo>
                  <a:lnTo>
                    <a:pt x="6" y="0"/>
                  </a:lnTo>
                  <a:lnTo>
                    <a:pt x="4" y="7"/>
                  </a:lnTo>
                  <a:lnTo>
                    <a:pt x="1" y="27"/>
                  </a:lnTo>
                  <a:lnTo>
                    <a:pt x="0" y="53"/>
                  </a:lnTo>
                  <a:lnTo>
                    <a:pt x="1" y="73"/>
                  </a:lnTo>
                  <a:lnTo>
                    <a:pt x="4" y="95"/>
                  </a:lnTo>
                  <a:lnTo>
                    <a:pt x="7" y="105"/>
                  </a:lnTo>
                  <a:lnTo>
                    <a:pt x="10" y="115"/>
                  </a:lnTo>
                  <a:lnTo>
                    <a:pt x="16" y="125"/>
                  </a:lnTo>
                  <a:lnTo>
                    <a:pt x="20" y="135"/>
                  </a:lnTo>
                  <a:lnTo>
                    <a:pt x="26" y="143"/>
                  </a:lnTo>
                  <a:lnTo>
                    <a:pt x="33" y="150"/>
                  </a:lnTo>
                  <a:lnTo>
                    <a:pt x="48" y="164"/>
                  </a:lnTo>
                  <a:lnTo>
                    <a:pt x="63" y="174"/>
                  </a:lnTo>
                  <a:lnTo>
                    <a:pt x="79" y="184"/>
                  </a:lnTo>
                  <a:lnTo>
                    <a:pt x="97" y="192"/>
                  </a:lnTo>
                  <a:lnTo>
                    <a:pt x="112" y="197"/>
                  </a:lnTo>
                  <a:lnTo>
                    <a:pt x="137" y="205"/>
                  </a:lnTo>
                  <a:lnTo>
                    <a:pt x="138" y="197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92" name="Freeform 7"/>
            <p:cNvSpPr>
              <a:spLocks noEditPoints="1"/>
            </p:cNvSpPr>
            <p:nvPr/>
          </p:nvSpPr>
          <p:spPr bwMode="auto">
            <a:xfrm>
              <a:off x="194" y="1158"/>
              <a:ext cx="322" cy="281"/>
            </a:xfrm>
            <a:custGeom>
              <a:avLst/>
              <a:gdLst>
                <a:gd name="T0" fmla="*/ 0 w 645"/>
                <a:gd name="T1" fmla="*/ 0 h 564"/>
                <a:gd name="T2" fmla="*/ 0 w 645"/>
                <a:gd name="T3" fmla="*/ 0 h 564"/>
                <a:gd name="T4" fmla="*/ 0 w 645"/>
                <a:gd name="T5" fmla="*/ 0 h 564"/>
                <a:gd name="T6" fmla="*/ 0 w 645"/>
                <a:gd name="T7" fmla="*/ 0 h 564"/>
                <a:gd name="T8" fmla="*/ 0 w 645"/>
                <a:gd name="T9" fmla="*/ 0 h 564"/>
                <a:gd name="T10" fmla="*/ 0 w 645"/>
                <a:gd name="T11" fmla="*/ 0 h 564"/>
                <a:gd name="T12" fmla="*/ 0 w 645"/>
                <a:gd name="T13" fmla="*/ 0 h 564"/>
                <a:gd name="T14" fmla="*/ 0 w 645"/>
                <a:gd name="T15" fmla="*/ 0 h 564"/>
                <a:gd name="T16" fmla="*/ 0 w 645"/>
                <a:gd name="T17" fmla="*/ 0 h 564"/>
                <a:gd name="T18" fmla="*/ 0 w 645"/>
                <a:gd name="T19" fmla="*/ 0 h 564"/>
                <a:gd name="T20" fmla="*/ 0 w 645"/>
                <a:gd name="T21" fmla="*/ 0 h 564"/>
                <a:gd name="T22" fmla="*/ 0 w 645"/>
                <a:gd name="T23" fmla="*/ 0 h 564"/>
                <a:gd name="T24" fmla="*/ 0 w 645"/>
                <a:gd name="T25" fmla="*/ 0 h 564"/>
                <a:gd name="T26" fmla="*/ 0 w 645"/>
                <a:gd name="T27" fmla="*/ 0 h 564"/>
                <a:gd name="T28" fmla="*/ 0 w 645"/>
                <a:gd name="T29" fmla="*/ 0 h 564"/>
                <a:gd name="T30" fmla="*/ 0 w 645"/>
                <a:gd name="T31" fmla="*/ 0 h 564"/>
                <a:gd name="T32" fmla="*/ 0 w 645"/>
                <a:gd name="T33" fmla="*/ 0 h 564"/>
                <a:gd name="T34" fmla="*/ 0 w 645"/>
                <a:gd name="T35" fmla="*/ 0 h 564"/>
                <a:gd name="T36" fmla="*/ 0 w 645"/>
                <a:gd name="T37" fmla="*/ 0 h 564"/>
                <a:gd name="T38" fmla="*/ 0 w 645"/>
                <a:gd name="T39" fmla="*/ 0 h 564"/>
                <a:gd name="T40" fmla="*/ 0 w 645"/>
                <a:gd name="T41" fmla="*/ 0 h 564"/>
                <a:gd name="T42" fmla="*/ 0 w 645"/>
                <a:gd name="T43" fmla="*/ 0 h 564"/>
                <a:gd name="T44" fmla="*/ 0 w 645"/>
                <a:gd name="T45" fmla="*/ 0 h 564"/>
                <a:gd name="T46" fmla="*/ 0 w 645"/>
                <a:gd name="T47" fmla="*/ 0 h 564"/>
                <a:gd name="T48" fmla="*/ 0 w 645"/>
                <a:gd name="T49" fmla="*/ 0 h 564"/>
                <a:gd name="T50" fmla="*/ 0 w 645"/>
                <a:gd name="T51" fmla="*/ 0 h 564"/>
                <a:gd name="T52" fmla="*/ 0 w 645"/>
                <a:gd name="T53" fmla="*/ 0 h 564"/>
                <a:gd name="T54" fmla="*/ 0 w 645"/>
                <a:gd name="T55" fmla="*/ 0 h 564"/>
                <a:gd name="T56" fmla="*/ 0 w 645"/>
                <a:gd name="T57" fmla="*/ 0 h 564"/>
                <a:gd name="T58" fmla="*/ 0 w 645"/>
                <a:gd name="T59" fmla="*/ 0 h 564"/>
                <a:gd name="T60" fmla="*/ 0 w 645"/>
                <a:gd name="T61" fmla="*/ 0 h 564"/>
                <a:gd name="T62" fmla="*/ 0 w 645"/>
                <a:gd name="T63" fmla="*/ 0 h 564"/>
                <a:gd name="T64" fmla="*/ 0 w 645"/>
                <a:gd name="T65" fmla="*/ 0 h 564"/>
                <a:gd name="T66" fmla="*/ 0 w 645"/>
                <a:gd name="T67" fmla="*/ 0 h 564"/>
                <a:gd name="T68" fmla="*/ 0 w 645"/>
                <a:gd name="T69" fmla="*/ 0 h 564"/>
                <a:gd name="T70" fmla="*/ 0 w 645"/>
                <a:gd name="T71" fmla="*/ 0 h 564"/>
                <a:gd name="T72" fmla="*/ 0 w 645"/>
                <a:gd name="T73" fmla="*/ 0 h 564"/>
                <a:gd name="T74" fmla="*/ 0 w 645"/>
                <a:gd name="T75" fmla="*/ 0 h 564"/>
                <a:gd name="T76" fmla="*/ 0 w 645"/>
                <a:gd name="T77" fmla="*/ 0 h 564"/>
                <a:gd name="T78" fmla="*/ 0 w 645"/>
                <a:gd name="T79" fmla="*/ 0 h 564"/>
                <a:gd name="T80" fmla="*/ 0 w 645"/>
                <a:gd name="T81" fmla="*/ 0 h 564"/>
                <a:gd name="T82" fmla="*/ 0 w 645"/>
                <a:gd name="T83" fmla="*/ 0 h 564"/>
                <a:gd name="T84" fmla="*/ 0 w 645"/>
                <a:gd name="T85" fmla="*/ 0 h 564"/>
                <a:gd name="T86" fmla="*/ 0 w 645"/>
                <a:gd name="T87" fmla="*/ 0 h 564"/>
                <a:gd name="T88" fmla="*/ 0 w 645"/>
                <a:gd name="T89" fmla="*/ 0 h 564"/>
                <a:gd name="T90" fmla="*/ 0 w 645"/>
                <a:gd name="T91" fmla="*/ 0 h 564"/>
                <a:gd name="T92" fmla="*/ 0 w 645"/>
                <a:gd name="T93" fmla="*/ 0 h 564"/>
                <a:gd name="T94" fmla="*/ 0 w 645"/>
                <a:gd name="T95" fmla="*/ 0 h 564"/>
                <a:gd name="T96" fmla="*/ 0 w 645"/>
                <a:gd name="T97" fmla="*/ 0 h 564"/>
                <a:gd name="T98" fmla="*/ 0 w 645"/>
                <a:gd name="T99" fmla="*/ 0 h 564"/>
                <a:gd name="T100" fmla="*/ 0 w 645"/>
                <a:gd name="T101" fmla="*/ 0 h 5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5"/>
                <a:gd name="T154" fmla="*/ 0 h 564"/>
                <a:gd name="T155" fmla="*/ 645 w 645"/>
                <a:gd name="T156" fmla="*/ 564 h 5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5" h="564">
                  <a:moveTo>
                    <a:pt x="645" y="182"/>
                  </a:moveTo>
                  <a:lnTo>
                    <a:pt x="645" y="182"/>
                  </a:lnTo>
                  <a:lnTo>
                    <a:pt x="644" y="163"/>
                  </a:lnTo>
                  <a:lnTo>
                    <a:pt x="642" y="144"/>
                  </a:lnTo>
                  <a:lnTo>
                    <a:pt x="639" y="127"/>
                  </a:lnTo>
                  <a:lnTo>
                    <a:pt x="635" y="111"/>
                  </a:lnTo>
                  <a:lnTo>
                    <a:pt x="629" y="95"/>
                  </a:lnTo>
                  <a:lnTo>
                    <a:pt x="623" y="81"/>
                  </a:lnTo>
                  <a:lnTo>
                    <a:pt x="615" y="68"/>
                  </a:lnTo>
                  <a:lnTo>
                    <a:pt x="606" y="55"/>
                  </a:lnTo>
                  <a:lnTo>
                    <a:pt x="595" y="40"/>
                  </a:lnTo>
                  <a:lnTo>
                    <a:pt x="582" y="29"/>
                  </a:lnTo>
                  <a:lnTo>
                    <a:pt x="570" y="19"/>
                  </a:lnTo>
                  <a:lnTo>
                    <a:pt x="557" y="12"/>
                  </a:lnTo>
                  <a:lnTo>
                    <a:pt x="544" y="6"/>
                  </a:lnTo>
                  <a:lnTo>
                    <a:pt x="533" y="3"/>
                  </a:lnTo>
                  <a:lnTo>
                    <a:pt x="521" y="1"/>
                  </a:lnTo>
                  <a:lnTo>
                    <a:pt x="508" y="0"/>
                  </a:lnTo>
                  <a:lnTo>
                    <a:pt x="498" y="0"/>
                  </a:lnTo>
                  <a:lnTo>
                    <a:pt x="488" y="1"/>
                  </a:lnTo>
                  <a:lnTo>
                    <a:pt x="466" y="7"/>
                  </a:lnTo>
                  <a:lnTo>
                    <a:pt x="446" y="14"/>
                  </a:lnTo>
                  <a:lnTo>
                    <a:pt x="427" y="23"/>
                  </a:lnTo>
                  <a:lnTo>
                    <a:pt x="409" y="33"/>
                  </a:lnTo>
                  <a:lnTo>
                    <a:pt x="390" y="45"/>
                  </a:lnTo>
                  <a:lnTo>
                    <a:pt x="358" y="63"/>
                  </a:lnTo>
                  <a:lnTo>
                    <a:pt x="341" y="74"/>
                  </a:lnTo>
                  <a:lnTo>
                    <a:pt x="332" y="76"/>
                  </a:lnTo>
                  <a:lnTo>
                    <a:pt x="322" y="78"/>
                  </a:lnTo>
                  <a:lnTo>
                    <a:pt x="313" y="76"/>
                  </a:lnTo>
                  <a:lnTo>
                    <a:pt x="303" y="74"/>
                  </a:lnTo>
                  <a:lnTo>
                    <a:pt x="286" y="63"/>
                  </a:lnTo>
                  <a:lnTo>
                    <a:pt x="241" y="38"/>
                  </a:lnTo>
                  <a:lnTo>
                    <a:pt x="217" y="23"/>
                  </a:lnTo>
                  <a:lnTo>
                    <a:pt x="191" y="12"/>
                  </a:lnTo>
                  <a:lnTo>
                    <a:pt x="176" y="7"/>
                  </a:lnTo>
                  <a:lnTo>
                    <a:pt x="163" y="3"/>
                  </a:lnTo>
                  <a:lnTo>
                    <a:pt x="149" y="1"/>
                  </a:lnTo>
                  <a:lnTo>
                    <a:pt x="135" y="0"/>
                  </a:lnTo>
                  <a:lnTo>
                    <a:pt x="123" y="0"/>
                  </a:lnTo>
                  <a:lnTo>
                    <a:pt x="111" y="3"/>
                  </a:lnTo>
                  <a:lnTo>
                    <a:pt x="100" y="6"/>
                  </a:lnTo>
                  <a:lnTo>
                    <a:pt x="88" y="10"/>
                  </a:lnTo>
                  <a:lnTo>
                    <a:pt x="77" y="16"/>
                  </a:lnTo>
                  <a:lnTo>
                    <a:pt x="65" y="25"/>
                  </a:lnTo>
                  <a:lnTo>
                    <a:pt x="54" y="35"/>
                  </a:lnTo>
                  <a:lnTo>
                    <a:pt x="42" y="46"/>
                  </a:lnTo>
                  <a:lnTo>
                    <a:pt x="32" y="59"/>
                  </a:lnTo>
                  <a:lnTo>
                    <a:pt x="23" y="74"/>
                  </a:lnTo>
                  <a:lnTo>
                    <a:pt x="16" y="88"/>
                  </a:lnTo>
                  <a:lnTo>
                    <a:pt x="10" y="104"/>
                  </a:lnTo>
                  <a:lnTo>
                    <a:pt x="6" y="121"/>
                  </a:lnTo>
                  <a:lnTo>
                    <a:pt x="3" y="138"/>
                  </a:lnTo>
                  <a:lnTo>
                    <a:pt x="0" y="157"/>
                  </a:lnTo>
                  <a:lnTo>
                    <a:pt x="0" y="176"/>
                  </a:lnTo>
                  <a:lnTo>
                    <a:pt x="0" y="199"/>
                  </a:lnTo>
                  <a:lnTo>
                    <a:pt x="3" y="223"/>
                  </a:lnTo>
                  <a:lnTo>
                    <a:pt x="8" y="249"/>
                  </a:lnTo>
                  <a:lnTo>
                    <a:pt x="13" y="274"/>
                  </a:lnTo>
                  <a:lnTo>
                    <a:pt x="21" y="300"/>
                  </a:lnTo>
                  <a:lnTo>
                    <a:pt x="29" y="324"/>
                  </a:lnTo>
                  <a:lnTo>
                    <a:pt x="39" y="349"/>
                  </a:lnTo>
                  <a:lnTo>
                    <a:pt x="49" y="373"/>
                  </a:lnTo>
                  <a:lnTo>
                    <a:pt x="60" y="396"/>
                  </a:lnTo>
                  <a:lnTo>
                    <a:pt x="73" y="419"/>
                  </a:lnTo>
                  <a:lnTo>
                    <a:pt x="84" y="441"/>
                  </a:lnTo>
                  <a:lnTo>
                    <a:pt x="97" y="461"/>
                  </a:lnTo>
                  <a:lnTo>
                    <a:pt x="110" y="480"/>
                  </a:lnTo>
                  <a:lnTo>
                    <a:pt x="123" y="497"/>
                  </a:lnTo>
                  <a:lnTo>
                    <a:pt x="136" y="513"/>
                  </a:lnTo>
                  <a:lnTo>
                    <a:pt x="149" y="526"/>
                  </a:lnTo>
                  <a:lnTo>
                    <a:pt x="160" y="536"/>
                  </a:lnTo>
                  <a:lnTo>
                    <a:pt x="171" y="545"/>
                  </a:lnTo>
                  <a:lnTo>
                    <a:pt x="182" y="551"/>
                  </a:lnTo>
                  <a:lnTo>
                    <a:pt x="192" y="556"/>
                  </a:lnTo>
                  <a:lnTo>
                    <a:pt x="201" y="559"/>
                  </a:lnTo>
                  <a:lnTo>
                    <a:pt x="211" y="562"/>
                  </a:lnTo>
                  <a:lnTo>
                    <a:pt x="220" y="564"/>
                  </a:lnTo>
                  <a:lnTo>
                    <a:pt x="228" y="564"/>
                  </a:lnTo>
                  <a:lnTo>
                    <a:pt x="243" y="562"/>
                  </a:lnTo>
                  <a:lnTo>
                    <a:pt x="257" y="559"/>
                  </a:lnTo>
                  <a:lnTo>
                    <a:pt x="270" y="554"/>
                  </a:lnTo>
                  <a:lnTo>
                    <a:pt x="282" y="548"/>
                  </a:lnTo>
                  <a:lnTo>
                    <a:pt x="292" y="541"/>
                  </a:lnTo>
                  <a:lnTo>
                    <a:pt x="299" y="533"/>
                  </a:lnTo>
                  <a:lnTo>
                    <a:pt x="309" y="523"/>
                  </a:lnTo>
                  <a:lnTo>
                    <a:pt x="310" y="522"/>
                  </a:lnTo>
                  <a:lnTo>
                    <a:pt x="316" y="519"/>
                  </a:lnTo>
                  <a:lnTo>
                    <a:pt x="322" y="517"/>
                  </a:lnTo>
                  <a:lnTo>
                    <a:pt x="328" y="519"/>
                  </a:lnTo>
                  <a:lnTo>
                    <a:pt x="332" y="523"/>
                  </a:lnTo>
                  <a:lnTo>
                    <a:pt x="334" y="525"/>
                  </a:lnTo>
                  <a:lnTo>
                    <a:pt x="336" y="529"/>
                  </a:lnTo>
                  <a:lnTo>
                    <a:pt x="342" y="535"/>
                  </a:lnTo>
                  <a:lnTo>
                    <a:pt x="351" y="543"/>
                  </a:lnTo>
                  <a:lnTo>
                    <a:pt x="361" y="551"/>
                  </a:lnTo>
                  <a:lnTo>
                    <a:pt x="371" y="556"/>
                  </a:lnTo>
                  <a:lnTo>
                    <a:pt x="384" y="561"/>
                  </a:lnTo>
                  <a:lnTo>
                    <a:pt x="398" y="562"/>
                  </a:lnTo>
                  <a:lnTo>
                    <a:pt x="411" y="561"/>
                  </a:lnTo>
                  <a:lnTo>
                    <a:pt x="426" y="556"/>
                  </a:lnTo>
                  <a:lnTo>
                    <a:pt x="442" y="548"/>
                  </a:lnTo>
                  <a:lnTo>
                    <a:pt x="459" y="536"/>
                  </a:lnTo>
                  <a:lnTo>
                    <a:pt x="482" y="516"/>
                  </a:lnTo>
                  <a:lnTo>
                    <a:pt x="504" y="494"/>
                  </a:lnTo>
                  <a:lnTo>
                    <a:pt x="522" y="473"/>
                  </a:lnTo>
                  <a:lnTo>
                    <a:pt x="541" y="451"/>
                  </a:lnTo>
                  <a:lnTo>
                    <a:pt x="557" y="428"/>
                  </a:lnTo>
                  <a:lnTo>
                    <a:pt x="573" y="407"/>
                  </a:lnTo>
                  <a:lnTo>
                    <a:pt x="586" y="383"/>
                  </a:lnTo>
                  <a:lnTo>
                    <a:pt x="599" y="360"/>
                  </a:lnTo>
                  <a:lnTo>
                    <a:pt x="609" y="337"/>
                  </a:lnTo>
                  <a:lnTo>
                    <a:pt x="619" y="314"/>
                  </a:lnTo>
                  <a:lnTo>
                    <a:pt x="626" y="291"/>
                  </a:lnTo>
                  <a:lnTo>
                    <a:pt x="634" y="268"/>
                  </a:lnTo>
                  <a:lnTo>
                    <a:pt x="638" y="245"/>
                  </a:lnTo>
                  <a:lnTo>
                    <a:pt x="642" y="223"/>
                  </a:lnTo>
                  <a:lnTo>
                    <a:pt x="644" y="202"/>
                  </a:lnTo>
                  <a:lnTo>
                    <a:pt x="645" y="182"/>
                  </a:lnTo>
                  <a:close/>
                  <a:moveTo>
                    <a:pt x="446" y="82"/>
                  </a:moveTo>
                  <a:lnTo>
                    <a:pt x="446" y="82"/>
                  </a:lnTo>
                  <a:lnTo>
                    <a:pt x="446" y="76"/>
                  </a:lnTo>
                  <a:lnTo>
                    <a:pt x="449" y="72"/>
                  </a:lnTo>
                  <a:lnTo>
                    <a:pt x="452" y="68"/>
                  </a:lnTo>
                  <a:lnTo>
                    <a:pt x="458" y="66"/>
                  </a:lnTo>
                  <a:lnTo>
                    <a:pt x="466" y="66"/>
                  </a:lnTo>
                  <a:lnTo>
                    <a:pt x="479" y="68"/>
                  </a:lnTo>
                  <a:lnTo>
                    <a:pt x="489" y="69"/>
                  </a:lnTo>
                  <a:lnTo>
                    <a:pt x="498" y="72"/>
                  </a:lnTo>
                  <a:lnTo>
                    <a:pt x="508" y="76"/>
                  </a:lnTo>
                  <a:lnTo>
                    <a:pt x="518" y="84"/>
                  </a:lnTo>
                  <a:lnTo>
                    <a:pt x="528" y="92"/>
                  </a:lnTo>
                  <a:lnTo>
                    <a:pt x="537" y="102"/>
                  </a:lnTo>
                  <a:lnTo>
                    <a:pt x="546" y="120"/>
                  </a:lnTo>
                  <a:lnTo>
                    <a:pt x="551" y="136"/>
                  </a:lnTo>
                  <a:lnTo>
                    <a:pt x="554" y="150"/>
                  </a:lnTo>
                  <a:lnTo>
                    <a:pt x="556" y="163"/>
                  </a:lnTo>
                  <a:lnTo>
                    <a:pt x="554" y="179"/>
                  </a:lnTo>
                  <a:lnTo>
                    <a:pt x="553" y="185"/>
                  </a:lnTo>
                  <a:lnTo>
                    <a:pt x="550" y="189"/>
                  </a:lnTo>
                  <a:lnTo>
                    <a:pt x="547" y="192"/>
                  </a:lnTo>
                  <a:lnTo>
                    <a:pt x="544" y="193"/>
                  </a:lnTo>
                  <a:lnTo>
                    <a:pt x="540" y="195"/>
                  </a:lnTo>
                  <a:lnTo>
                    <a:pt x="535" y="193"/>
                  </a:lnTo>
                  <a:lnTo>
                    <a:pt x="531" y="192"/>
                  </a:lnTo>
                  <a:lnTo>
                    <a:pt x="527" y="187"/>
                  </a:lnTo>
                  <a:lnTo>
                    <a:pt x="525" y="182"/>
                  </a:lnTo>
                  <a:lnTo>
                    <a:pt x="527" y="177"/>
                  </a:lnTo>
                  <a:lnTo>
                    <a:pt x="527" y="176"/>
                  </a:lnTo>
                  <a:lnTo>
                    <a:pt x="527" y="174"/>
                  </a:lnTo>
                  <a:lnTo>
                    <a:pt x="528" y="163"/>
                  </a:lnTo>
                  <a:lnTo>
                    <a:pt x="528" y="154"/>
                  </a:lnTo>
                  <a:lnTo>
                    <a:pt x="525" y="143"/>
                  </a:lnTo>
                  <a:lnTo>
                    <a:pt x="521" y="131"/>
                  </a:lnTo>
                  <a:lnTo>
                    <a:pt x="514" y="117"/>
                  </a:lnTo>
                  <a:lnTo>
                    <a:pt x="508" y="110"/>
                  </a:lnTo>
                  <a:lnTo>
                    <a:pt x="502" y="104"/>
                  </a:lnTo>
                  <a:lnTo>
                    <a:pt x="495" y="101"/>
                  </a:lnTo>
                  <a:lnTo>
                    <a:pt x="489" y="97"/>
                  </a:lnTo>
                  <a:lnTo>
                    <a:pt x="476" y="94"/>
                  </a:lnTo>
                  <a:lnTo>
                    <a:pt x="466" y="94"/>
                  </a:lnTo>
                  <a:lnTo>
                    <a:pt x="462" y="94"/>
                  </a:lnTo>
                  <a:lnTo>
                    <a:pt x="460" y="94"/>
                  </a:lnTo>
                  <a:lnTo>
                    <a:pt x="456" y="92"/>
                  </a:lnTo>
                  <a:lnTo>
                    <a:pt x="450" y="91"/>
                  </a:lnTo>
                  <a:lnTo>
                    <a:pt x="447" y="87"/>
                  </a:lnTo>
                  <a:lnTo>
                    <a:pt x="446" y="8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93" name="Freeform 8"/>
            <p:cNvSpPr>
              <a:spLocks noEditPoints="1"/>
            </p:cNvSpPr>
            <p:nvPr/>
          </p:nvSpPr>
          <p:spPr bwMode="auto">
            <a:xfrm>
              <a:off x="180" y="1035"/>
              <a:ext cx="349" cy="418"/>
            </a:xfrm>
            <a:custGeom>
              <a:avLst/>
              <a:gdLst>
                <a:gd name="T0" fmla="*/ 1 w 698"/>
                <a:gd name="T1" fmla="*/ 1 h 836"/>
                <a:gd name="T2" fmla="*/ 1 w 698"/>
                <a:gd name="T3" fmla="*/ 1 h 836"/>
                <a:gd name="T4" fmla="*/ 1 w 698"/>
                <a:gd name="T5" fmla="*/ 1 h 836"/>
                <a:gd name="T6" fmla="*/ 1 w 698"/>
                <a:gd name="T7" fmla="*/ 1 h 836"/>
                <a:gd name="T8" fmla="*/ 1 w 698"/>
                <a:gd name="T9" fmla="*/ 1 h 836"/>
                <a:gd name="T10" fmla="*/ 1 w 698"/>
                <a:gd name="T11" fmla="*/ 1 h 836"/>
                <a:gd name="T12" fmla="*/ 1 w 698"/>
                <a:gd name="T13" fmla="*/ 1 h 836"/>
                <a:gd name="T14" fmla="*/ 1 w 698"/>
                <a:gd name="T15" fmla="*/ 1 h 836"/>
                <a:gd name="T16" fmla="*/ 1 w 698"/>
                <a:gd name="T17" fmla="*/ 1 h 836"/>
                <a:gd name="T18" fmla="*/ 1 w 698"/>
                <a:gd name="T19" fmla="*/ 1 h 836"/>
                <a:gd name="T20" fmla="*/ 1 w 698"/>
                <a:gd name="T21" fmla="*/ 1 h 836"/>
                <a:gd name="T22" fmla="*/ 1 w 698"/>
                <a:gd name="T23" fmla="*/ 1 h 836"/>
                <a:gd name="T24" fmla="*/ 1 w 698"/>
                <a:gd name="T25" fmla="*/ 1 h 836"/>
                <a:gd name="T26" fmla="*/ 1 w 698"/>
                <a:gd name="T27" fmla="*/ 1 h 836"/>
                <a:gd name="T28" fmla="*/ 1 w 698"/>
                <a:gd name="T29" fmla="*/ 1 h 836"/>
                <a:gd name="T30" fmla="*/ 1 w 698"/>
                <a:gd name="T31" fmla="*/ 1 h 836"/>
                <a:gd name="T32" fmla="*/ 0 w 698"/>
                <a:gd name="T33" fmla="*/ 1 h 836"/>
                <a:gd name="T34" fmla="*/ 1 w 698"/>
                <a:gd name="T35" fmla="*/ 1 h 836"/>
                <a:gd name="T36" fmla="*/ 1 w 698"/>
                <a:gd name="T37" fmla="*/ 1 h 836"/>
                <a:gd name="T38" fmla="*/ 1 w 698"/>
                <a:gd name="T39" fmla="*/ 1 h 836"/>
                <a:gd name="T40" fmla="*/ 1 w 698"/>
                <a:gd name="T41" fmla="*/ 1 h 836"/>
                <a:gd name="T42" fmla="*/ 1 w 698"/>
                <a:gd name="T43" fmla="*/ 1 h 836"/>
                <a:gd name="T44" fmla="*/ 1 w 698"/>
                <a:gd name="T45" fmla="*/ 1 h 836"/>
                <a:gd name="T46" fmla="*/ 1 w 698"/>
                <a:gd name="T47" fmla="*/ 1 h 836"/>
                <a:gd name="T48" fmla="*/ 1 w 698"/>
                <a:gd name="T49" fmla="*/ 1 h 836"/>
                <a:gd name="T50" fmla="*/ 1 w 698"/>
                <a:gd name="T51" fmla="*/ 1 h 836"/>
                <a:gd name="T52" fmla="*/ 1 w 698"/>
                <a:gd name="T53" fmla="*/ 1 h 836"/>
                <a:gd name="T54" fmla="*/ 1 w 698"/>
                <a:gd name="T55" fmla="*/ 1 h 836"/>
                <a:gd name="T56" fmla="*/ 1 w 698"/>
                <a:gd name="T57" fmla="*/ 1 h 836"/>
                <a:gd name="T58" fmla="*/ 1 w 698"/>
                <a:gd name="T59" fmla="*/ 1 h 836"/>
                <a:gd name="T60" fmla="*/ 1 w 698"/>
                <a:gd name="T61" fmla="*/ 1 h 836"/>
                <a:gd name="T62" fmla="*/ 1 w 698"/>
                <a:gd name="T63" fmla="*/ 1 h 836"/>
                <a:gd name="T64" fmla="*/ 1 w 698"/>
                <a:gd name="T65" fmla="*/ 1 h 836"/>
                <a:gd name="T66" fmla="*/ 1 w 698"/>
                <a:gd name="T67" fmla="*/ 1 h 836"/>
                <a:gd name="T68" fmla="*/ 1 w 698"/>
                <a:gd name="T69" fmla="*/ 1 h 836"/>
                <a:gd name="T70" fmla="*/ 1 w 698"/>
                <a:gd name="T71" fmla="*/ 1 h 836"/>
                <a:gd name="T72" fmla="*/ 1 w 698"/>
                <a:gd name="T73" fmla="*/ 1 h 836"/>
                <a:gd name="T74" fmla="*/ 1 w 698"/>
                <a:gd name="T75" fmla="*/ 1 h 836"/>
                <a:gd name="T76" fmla="*/ 1 w 698"/>
                <a:gd name="T77" fmla="*/ 1 h 836"/>
                <a:gd name="T78" fmla="*/ 1 w 698"/>
                <a:gd name="T79" fmla="*/ 1 h 836"/>
                <a:gd name="T80" fmla="*/ 1 w 698"/>
                <a:gd name="T81" fmla="*/ 1 h 836"/>
                <a:gd name="T82" fmla="*/ 1 w 698"/>
                <a:gd name="T83" fmla="*/ 1 h 836"/>
                <a:gd name="T84" fmla="*/ 1 w 698"/>
                <a:gd name="T85" fmla="*/ 1 h 836"/>
                <a:gd name="T86" fmla="*/ 1 w 698"/>
                <a:gd name="T87" fmla="*/ 1 h 836"/>
                <a:gd name="T88" fmla="*/ 1 w 698"/>
                <a:gd name="T89" fmla="*/ 1 h 836"/>
                <a:gd name="T90" fmla="*/ 1 w 698"/>
                <a:gd name="T91" fmla="*/ 1 h 836"/>
                <a:gd name="T92" fmla="*/ 1 w 698"/>
                <a:gd name="T93" fmla="*/ 1 h 836"/>
                <a:gd name="T94" fmla="*/ 1 w 698"/>
                <a:gd name="T95" fmla="*/ 1 h 836"/>
                <a:gd name="T96" fmla="*/ 1 w 698"/>
                <a:gd name="T97" fmla="*/ 1 h 836"/>
                <a:gd name="T98" fmla="*/ 1 w 698"/>
                <a:gd name="T99" fmla="*/ 1 h 836"/>
                <a:gd name="T100" fmla="*/ 1 w 698"/>
                <a:gd name="T101" fmla="*/ 1 h 836"/>
                <a:gd name="T102" fmla="*/ 1 w 698"/>
                <a:gd name="T103" fmla="*/ 1 h 836"/>
                <a:gd name="T104" fmla="*/ 1 w 698"/>
                <a:gd name="T105" fmla="*/ 1 h 836"/>
                <a:gd name="T106" fmla="*/ 1 w 698"/>
                <a:gd name="T107" fmla="*/ 1 h 836"/>
                <a:gd name="T108" fmla="*/ 1 w 698"/>
                <a:gd name="T109" fmla="*/ 1 h 836"/>
                <a:gd name="T110" fmla="*/ 1 w 698"/>
                <a:gd name="T111" fmla="*/ 1 h 8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8"/>
                <a:gd name="T169" fmla="*/ 0 h 836"/>
                <a:gd name="T170" fmla="*/ 698 w 698"/>
                <a:gd name="T171" fmla="*/ 836 h 8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8" h="836">
                  <a:moveTo>
                    <a:pt x="655" y="283"/>
                  </a:moveTo>
                  <a:lnTo>
                    <a:pt x="655" y="283"/>
                  </a:lnTo>
                  <a:lnTo>
                    <a:pt x="640" y="267"/>
                  </a:lnTo>
                  <a:lnTo>
                    <a:pt x="626" y="254"/>
                  </a:lnTo>
                  <a:lnTo>
                    <a:pt x="611" y="242"/>
                  </a:lnTo>
                  <a:lnTo>
                    <a:pt x="596" y="234"/>
                  </a:lnTo>
                  <a:lnTo>
                    <a:pt x="581" y="226"/>
                  </a:lnTo>
                  <a:lnTo>
                    <a:pt x="565" y="222"/>
                  </a:lnTo>
                  <a:lnTo>
                    <a:pt x="551" y="219"/>
                  </a:lnTo>
                  <a:lnTo>
                    <a:pt x="535" y="218"/>
                  </a:lnTo>
                  <a:lnTo>
                    <a:pt x="518" y="219"/>
                  </a:lnTo>
                  <a:lnTo>
                    <a:pt x="502" y="222"/>
                  </a:lnTo>
                  <a:lnTo>
                    <a:pt x="486" y="226"/>
                  </a:lnTo>
                  <a:lnTo>
                    <a:pt x="470" y="231"/>
                  </a:lnTo>
                  <a:lnTo>
                    <a:pt x="456" y="238"/>
                  </a:lnTo>
                  <a:lnTo>
                    <a:pt x="441" y="245"/>
                  </a:lnTo>
                  <a:lnTo>
                    <a:pt x="415" y="259"/>
                  </a:lnTo>
                  <a:lnTo>
                    <a:pt x="374" y="284"/>
                  </a:lnTo>
                  <a:lnTo>
                    <a:pt x="379" y="257"/>
                  </a:lnTo>
                  <a:lnTo>
                    <a:pt x="382" y="226"/>
                  </a:lnTo>
                  <a:lnTo>
                    <a:pt x="410" y="222"/>
                  </a:lnTo>
                  <a:lnTo>
                    <a:pt x="424" y="219"/>
                  </a:lnTo>
                  <a:lnTo>
                    <a:pt x="438" y="213"/>
                  </a:lnTo>
                  <a:lnTo>
                    <a:pt x="454" y="208"/>
                  </a:lnTo>
                  <a:lnTo>
                    <a:pt x="469" y="199"/>
                  </a:lnTo>
                  <a:lnTo>
                    <a:pt x="483" y="189"/>
                  </a:lnTo>
                  <a:lnTo>
                    <a:pt x="496" y="177"/>
                  </a:lnTo>
                  <a:lnTo>
                    <a:pt x="505" y="169"/>
                  </a:lnTo>
                  <a:lnTo>
                    <a:pt x="512" y="159"/>
                  </a:lnTo>
                  <a:lnTo>
                    <a:pt x="519" y="148"/>
                  </a:lnTo>
                  <a:lnTo>
                    <a:pt x="525" y="138"/>
                  </a:lnTo>
                  <a:lnTo>
                    <a:pt x="534" y="118"/>
                  </a:lnTo>
                  <a:lnTo>
                    <a:pt x="539" y="97"/>
                  </a:lnTo>
                  <a:lnTo>
                    <a:pt x="544" y="78"/>
                  </a:lnTo>
                  <a:lnTo>
                    <a:pt x="547" y="59"/>
                  </a:lnTo>
                  <a:lnTo>
                    <a:pt x="548" y="30"/>
                  </a:lnTo>
                  <a:lnTo>
                    <a:pt x="547" y="16"/>
                  </a:lnTo>
                  <a:lnTo>
                    <a:pt x="545" y="12"/>
                  </a:lnTo>
                  <a:lnTo>
                    <a:pt x="544" y="7"/>
                  </a:lnTo>
                  <a:lnTo>
                    <a:pt x="539" y="4"/>
                  </a:lnTo>
                  <a:lnTo>
                    <a:pt x="535" y="4"/>
                  </a:lnTo>
                  <a:lnTo>
                    <a:pt x="522" y="3"/>
                  </a:lnTo>
                  <a:lnTo>
                    <a:pt x="493" y="4"/>
                  </a:lnTo>
                  <a:lnTo>
                    <a:pt x="474" y="7"/>
                  </a:lnTo>
                  <a:lnTo>
                    <a:pt x="454" y="12"/>
                  </a:lnTo>
                  <a:lnTo>
                    <a:pt x="434" y="17"/>
                  </a:lnTo>
                  <a:lnTo>
                    <a:pt x="412" y="27"/>
                  </a:lnTo>
                  <a:lnTo>
                    <a:pt x="402" y="33"/>
                  </a:lnTo>
                  <a:lnTo>
                    <a:pt x="392" y="39"/>
                  </a:lnTo>
                  <a:lnTo>
                    <a:pt x="382" y="46"/>
                  </a:lnTo>
                  <a:lnTo>
                    <a:pt x="374" y="55"/>
                  </a:lnTo>
                  <a:lnTo>
                    <a:pt x="362" y="68"/>
                  </a:lnTo>
                  <a:lnTo>
                    <a:pt x="353" y="81"/>
                  </a:lnTo>
                  <a:lnTo>
                    <a:pt x="345" y="69"/>
                  </a:lnTo>
                  <a:lnTo>
                    <a:pt x="335" y="58"/>
                  </a:lnTo>
                  <a:lnTo>
                    <a:pt x="323" y="48"/>
                  </a:lnTo>
                  <a:lnTo>
                    <a:pt x="312" y="40"/>
                  </a:lnTo>
                  <a:lnTo>
                    <a:pt x="300" y="32"/>
                  </a:lnTo>
                  <a:lnTo>
                    <a:pt x="288" y="26"/>
                  </a:lnTo>
                  <a:lnTo>
                    <a:pt x="265" y="16"/>
                  </a:lnTo>
                  <a:lnTo>
                    <a:pt x="244" y="9"/>
                  </a:lnTo>
                  <a:lnTo>
                    <a:pt x="226" y="4"/>
                  </a:lnTo>
                  <a:lnTo>
                    <a:pt x="209" y="0"/>
                  </a:lnTo>
                  <a:lnTo>
                    <a:pt x="205" y="1"/>
                  </a:lnTo>
                  <a:lnTo>
                    <a:pt x="200" y="3"/>
                  </a:lnTo>
                  <a:lnTo>
                    <a:pt x="196" y="6"/>
                  </a:lnTo>
                  <a:lnTo>
                    <a:pt x="195" y="10"/>
                  </a:lnTo>
                  <a:lnTo>
                    <a:pt x="189" y="32"/>
                  </a:lnTo>
                  <a:lnTo>
                    <a:pt x="186" y="53"/>
                  </a:lnTo>
                  <a:lnTo>
                    <a:pt x="185" y="82"/>
                  </a:lnTo>
                  <a:lnTo>
                    <a:pt x="186" y="105"/>
                  </a:lnTo>
                  <a:lnTo>
                    <a:pt x="190" y="130"/>
                  </a:lnTo>
                  <a:lnTo>
                    <a:pt x="193" y="141"/>
                  </a:lnTo>
                  <a:lnTo>
                    <a:pt x="198" y="154"/>
                  </a:lnTo>
                  <a:lnTo>
                    <a:pt x="203" y="166"/>
                  </a:lnTo>
                  <a:lnTo>
                    <a:pt x="211" y="179"/>
                  </a:lnTo>
                  <a:lnTo>
                    <a:pt x="219" y="192"/>
                  </a:lnTo>
                  <a:lnTo>
                    <a:pt x="229" y="202"/>
                  </a:lnTo>
                  <a:lnTo>
                    <a:pt x="241" y="212"/>
                  </a:lnTo>
                  <a:lnTo>
                    <a:pt x="252" y="222"/>
                  </a:lnTo>
                  <a:lnTo>
                    <a:pt x="265" y="229"/>
                  </a:lnTo>
                  <a:lnTo>
                    <a:pt x="277" y="236"/>
                  </a:lnTo>
                  <a:lnTo>
                    <a:pt x="301" y="246"/>
                  </a:lnTo>
                  <a:lnTo>
                    <a:pt x="317" y="252"/>
                  </a:lnTo>
                  <a:lnTo>
                    <a:pt x="330" y="257"/>
                  </a:lnTo>
                  <a:lnTo>
                    <a:pt x="350" y="261"/>
                  </a:lnTo>
                  <a:lnTo>
                    <a:pt x="345" y="295"/>
                  </a:lnTo>
                  <a:lnTo>
                    <a:pt x="336" y="291"/>
                  </a:lnTo>
                  <a:lnTo>
                    <a:pt x="326" y="285"/>
                  </a:lnTo>
                  <a:lnTo>
                    <a:pt x="294" y="267"/>
                  </a:lnTo>
                  <a:lnTo>
                    <a:pt x="275" y="255"/>
                  </a:lnTo>
                  <a:lnTo>
                    <a:pt x="255" y="244"/>
                  </a:lnTo>
                  <a:lnTo>
                    <a:pt x="234" y="234"/>
                  </a:lnTo>
                  <a:lnTo>
                    <a:pt x="211" y="226"/>
                  </a:lnTo>
                  <a:lnTo>
                    <a:pt x="187" y="221"/>
                  </a:lnTo>
                  <a:lnTo>
                    <a:pt x="175" y="219"/>
                  </a:lnTo>
                  <a:lnTo>
                    <a:pt x="162" y="218"/>
                  </a:lnTo>
                  <a:lnTo>
                    <a:pt x="147" y="219"/>
                  </a:lnTo>
                  <a:lnTo>
                    <a:pt x="133" y="221"/>
                  </a:lnTo>
                  <a:lnTo>
                    <a:pt x="120" y="225"/>
                  </a:lnTo>
                  <a:lnTo>
                    <a:pt x="105" y="231"/>
                  </a:lnTo>
                  <a:lnTo>
                    <a:pt x="91" y="238"/>
                  </a:lnTo>
                  <a:lnTo>
                    <a:pt x="76" y="248"/>
                  </a:lnTo>
                  <a:lnTo>
                    <a:pt x="63" y="259"/>
                  </a:lnTo>
                  <a:lnTo>
                    <a:pt x="49" y="272"/>
                  </a:lnTo>
                  <a:lnTo>
                    <a:pt x="37" y="288"/>
                  </a:lnTo>
                  <a:lnTo>
                    <a:pt x="27" y="306"/>
                  </a:lnTo>
                  <a:lnTo>
                    <a:pt x="19" y="323"/>
                  </a:lnTo>
                  <a:lnTo>
                    <a:pt x="12" y="342"/>
                  </a:lnTo>
                  <a:lnTo>
                    <a:pt x="7" y="360"/>
                  </a:lnTo>
                  <a:lnTo>
                    <a:pt x="3" y="379"/>
                  </a:lnTo>
                  <a:lnTo>
                    <a:pt x="1" y="399"/>
                  </a:lnTo>
                  <a:lnTo>
                    <a:pt x="0" y="421"/>
                  </a:lnTo>
                  <a:lnTo>
                    <a:pt x="1" y="447"/>
                  </a:lnTo>
                  <a:lnTo>
                    <a:pt x="4" y="473"/>
                  </a:lnTo>
                  <a:lnTo>
                    <a:pt x="9" y="499"/>
                  </a:lnTo>
                  <a:lnTo>
                    <a:pt x="14" y="526"/>
                  </a:lnTo>
                  <a:lnTo>
                    <a:pt x="22" y="552"/>
                  </a:lnTo>
                  <a:lnTo>
                    <a:pt x="30" y="578"/>
                  </a:lnTo>
                  <a:lnTo>
                    <a:pt x="40" y="604"/>
                  </a:lnTo>
                  <a:lnTo>
                    <a:pt x="52" y="630"/>
                  </a:lnTo>
                  <a:lnTo>
                    <a:pt x="63" y="654"/>
                  </a:lnTo>
                  <a:lnTo>
                    <a:pt x="75" y="677"/>
                  </a:lnTo>
                  <a:lnTo>
                    <a:pt x="88" y="701"/>
                  </a:lnTo>
                  <a:lnTo>
                    <a:pt x="102" y="721"/>
                  </a:lnTo>
                  <a:lnTo>
                    <a:pt x="115" y="741"/>
                  </a:lnTo>
                  <a:lnTo>
                    <a:pt x="130" y="760"/>
                  </a:lnTo>
                  <a:lnTo>
                    <a:pt x="143" y="775"/>
                  </a:lnTo>
                  <a:lnTo>
                    <a:pt x="157" y="790"/>
                  </a:lnTo>
                  <a:lnTo>
                    <a:pt x="170" y="801"/>
                  </a:lnTo>
                  <a:lnTo>
                    <a:pt x="183" y="811"/>
                  </a:lnTo>
                  <a:lnTo>
                    <a:pt x="195" y="819"/>
                  </a:lnTo>
                  <a:lnTo>
                    <a:pt x="208" y="826"/>
                  </a:lnTo>
                  <a:lnTo>
                    <a:pt x="219" y="830"/>
                  </a:lnTo>
                  <a:lnTo>
                    <a:pt x="232" y="833"/>
                  </a:lnTo>
                  <a:lnTo>
                    <a:pt x="244" y="836"/>
                  </a:lnTo>
                  <a:lnTo>
                    <a:pt x="255" y="836"/>
                  </a:lnTo>
                  <a:lnTo>
                    <a:pt x="271" y="835"/>
                  </a:lnTo>
                  <a:lnTo>
                    <a:pt x="286" y="832"/>
                  </a:lnTo>
                  <a:lnTo>
                    <a:pt x="300" y="827"/>
                  </a:lnTo>
                  <a:lnTo>
                    <a:pt x="312" y="822"/>
                  </a:lnTo>
                  <a:lnTo>
                    <a:pt x="323" y="816"/>
                  </a:lnTo>
                  <a:lnTo>
                    <a:pt x="332" y="809"/>
                  </a:lnTo>
                  <a:lnTo>
                    <a:pt x="348" y="796"/>
                  </a:lnTo>
                  <a:lnTo>
                    <a:pt x="361" y="809"/>
                  </a:lnTo>
                  <a:lnTo>
                    <a:pt x="372" y="817"/>
                  </a:lnTo>
                  <a:lnTo>
                    <a:pt x="388" y="826"/>
                  </a:lnTo>
                  <a:lnTo>
                    <a:pt x="397" y="829"/>
                  </a:lnTo>
                  <a:lnTo>
                    <a:pt x="405" y="832"/>
                  </a:lnTo>
                  <a:lnTo>
                    <a:pt x="415" y="833"/>
                  </a:lnTo>
                  <a:lnTo>
                    <a:pt x="425" y="835"/>
                  </a:lnTo>
                  <a:lnTo>
                    <a:pt x="434" y="833"/>
                  </a:lnTo>
                  <a:lnTo>
                    <a:pt x="444" y="832"/>
                  </a:lnTo>
                  <a:lnTo>
                    <a:pt x="453" y="830"/>
                  </a:lnTo>
                  <a:lnTo>
                    <a:pt x="463" y="826"/>
                  </a:lnTo>
                  <a:lnTo>
                    <a:pt x="473" y="822"/>
                  </a:lnTo>
                  <a:lnTo>
                    <a:pt x="483" y="816"/>
                  </a:lnTo>
                  <a:lnTo>
                    <a:pt x="493" y="809"/>
                  </a:lnTo>
                  <a:lnTo>
                    <a:pt x="503" y="801"/>
                  </a:lnTo>
                  <a:lnTo>
                    <a:pt x="528" y="780"/>
                  </a:lnTo>
                  <a:lnTo>
                    <a:pt x="549" y="758"/>
                  </a:lnTo>
                  <a:lnTo>
                    <a:pt x="570" y="735"/>
                  </a:lnTo>
                  <a:lnTo>
                    <a:pt x="588" y="712"/>
                  </a:lnTo>
                  <a:lnTo>
                    <a:pt x="607" y="689"/>
                  </a:lnTo>
                  <a:lnTo>
                    <a:pt x="623" y="666"/>
                  </a:lnTo>
                  <a:lnTo>
                    <a:pt x="637" y="641"/>
                  </a:lnTo>
                  <a:lnTo>
                    <a:pt x="650" y="617"/>
                  </a:lnTo>
                  <a:lnTo>
                    <a:pt x="661" y="592"/>
                  </a:lnTo>
                  <a:lnTo>
                    <a:pt x="671" y="568"/>
                  </a:lnTo>
                  <a:lnTo>
                    <a:pt x="679" y="543"/>
                  </a:lnTo>
                  <a:lnTo>
                    <a:pt x="686" y="519"/>
                  </a:lnTo>
                  <a:lnTo>
                    <a:pt x="691" y="496"/>
                  </a:lnTo>
                  <a:lnTo>
                    <a:pt x="695" y="473"/>
                  </a:lnTo>
                  <a:lnTo>
                    <a:pt x="698" y="450"/>
                  </a:lnTo>
                  <a:lnTo>
                    <a:pt x="698" y="427"/>
                  </a:lnTo>
                  <a:lnTo>
                    <a:pt x="698" y="406"/>
                  </a:lnTo>
                  <a:lnTo>
                    <a:pt x="695" y="386"/>
                  </a:lnTo>
                  <a:lnTo>
                    <a:pt x="692" y="366"/>
                  </a:lnTo>
                  <a:lnTo>
                    <a:pt x="688" y="347"/>
                  </a:lnTo>
                  <a:lnTo>
                    <a:pt x="682" y="330"/>
                  </a:lnTo>
                  <a:lnTo>
                    <a:pt x="673" y="314"/>
                  </a:lnTo>
                  <a:lnTo>
                    <a:pt x="665" y="298"/>
                  </a:lnTo>
                  <a:lnTo>
                    <a:pt x="655" y="283"/>
                  </a:lnTo>
                  <a:close/>
                  <a:moveTo>
                    <a:pt x="378" y="788"/>
                  </a:moveTo>
                  <a:lnTo>
                    <a:pt x="378" y="788"/>
                  </a:lnTo>
                  <a:lnTo>
                    <a:pt x="369" y="780"/>
                  </a:lnTo>
                  <a:lnTo>
                    <a:pt x="363" y="774"/>
                  </a:lnTo>
                  <a:lnTo>
                    <a:pt x="361" y="770"/>
                  </a:lnTo>
                  <a:lnTo>
                    <a:pt x="359" y="768"/>
                  </a:lnTo>
                  <a:lnTo>
                    <a:pt x="355" y="764"/>
                  </a:lnTo>
                  <a:lnTo>
                    <a:pt x="349" y="762"/>
                  </a:lnTo>
                  <a:lnTo>
                    <a:pt x="343" y="764"/>
                  </a:lnTo>
                  <a:lnTo>
                    <a:pt x="337" y="767"/>
                  </a:lnTo>
                  <a:lnTo>
                    <a:pt x="336" y="768"/>
                  </a:lnTo>
                  <a:lnTo>
                    <a:pt x="326" y="778"/>
                  </a:lnTo>
                  <a:lnTo>
                    <a:pt x="319" y="786"/>
                  </a:lnTo>
                  <a:lnTo>
                    <a:pt x="309" y="793"/>
                  </a:lnTo>
                  <a:lnTo>
                    <a:pt x="297" y="799"/>
                  </a:lnTo>
                  <a:lnTo>
                    <a:pt x="284" y="804"/>
                  </a:lnTo>
                  <a:lnTo>
                    <a:pt x="270" y="807"/>
                  </a:lnTo>
                  <a:lnTo>
                    <a:pt x="255" y="809"/>
                  </a:lnTo>
                  <a:lnTo>
                    <a:pt x="247" y="809"/>
                  </a:lnTo>
                  <a:lnTo>
                    <a:pt x="238" y="807"/>
                  </a:lnTo>
                  <a:lnTo>
                    <a:pt x="228" y="804"/>
                  </a:lnTo>
                  <a:lnTo>
                    <a:pt x="219" y="801"/>
                  </a:lnTo>
                  <a:lnTo>
                    <a:pt x="209" y="796"/>
                  </a:lnTo>
                  <a:lnTo>
                    <a:pt x="198" y="790"/>
                  </a:lnTo>
                  <a:lnTo>
                    <a:pt x="187" y="781"/>
                  </a:lnTo>
                  <a:lnTo>
                    <a:pt x="176" y="771"/>
                  </a:lnTo>
                  <a:lnTo>
                    <a:pt x="163" y="758"/>
                  </a:lnTo>
                  <a:lnTo>
                    <a:pt x="150" y="742"/>
                  </a:lnTo>
                  <a:lnTo>
                    <a:pt x="137" y="725"/>
                  </a:lnTo>
                  <a:lnTo>
                    <a:pt x="124" y="706"/>
                  </a:lnTo>
                  <a:lnTo>
                    <a:pt x="111" y="686"/>
                  </a:lnTo>
                  <a:lnTo>
                    <a:pt x="100" y="664"/>
                  </a:lnTo>
                  <a:lnTo>
                    <a:pt x="87" y="641"/>
                  </a:lnTo>
                  <a:lnTo>
                    <a:pt x="76" y="618"/>
                  </a:lnTo>
                  <a:lnTo>
                    <a:pt x="66" y="594"/>
                  </a:lnTo>
                  <a:lnTo>
                    <a:pt x="56" y="569"/>
                  </a:lnTo>
                  <a:lnTo>
                    <a:pt x="48" y="545"/>
                  </a:lnTo>
                  <a:lnTo>
                    <a:pt x="40" y="519"/>
                  </a:lnTo>
                  <a:lnTo>
                    <a:pt x="35" y="494"/>
                  </a:lnTo>
                  <a:lnTo>
                    <a:pt x="30" y="468"/>
                  </a:lnTo>
                  <a:lnTo>
                    <a:pt x="27" y="444"/>
                  </a:lnTo>
                  <a:lnTo>
                    <a:pt x="27" y="421"/>
                  </a:lnTo>
                  <a:lnTo>
                    <a:pt x="27" y="402"/>
                  </a:lnTo>
                  <a:lnTo>
                    <a:pt x="30" y="383"/>
                  </a:lnTo>
                  <a:lnTo>
                    <a:pt x="33" y="366"/>
                  </a:lnTo>
                  <a:lnTo>
                    <a:pt x="37" y="349"/>
                  </a:lnTo>
                  <a:lnTo>
                    <a:pt x="43" y="333"/>
                  </a:lnTo>
                  <a:lnTo>
                    <a:pt x="50" y="319"/>
                  </a:lnTo>
                  <a:lnTo>
                    <a:pt x="59" y="304"/>
                  </a:lnTo>
                  <a:lnTo>
                    <a:pt x="69" y="291"/>
                  </a:lnTo>
                  <a:lnTo>
                    <a:pt x="81" y="280"/>
                  </a:lnTo>
                  <a:lnTo>
                    <a:pt x="92" y="270"/>
                  </a:lnTo>
                  <a:lnTo>
                    <a:pt x="104" y="261"/>
                  </a:lnTo>
                  <a:lnTo>
                    <a:pt x="115" y="255"/>
                  </a:lnTo>
                  <a:lnTo>
                    <a:pt x="127" y="251"/>
                  </a:lnTo>
                  <a:lnTo>
                    <a:pt x="138" y="248"/>
                  </a:lnTo>
                  <a:lnTo>
                    <a:pt x="150" y="245"/>
                  </a:lnTo>
                  <a:lnTo>
                    <a:pt x="162" y="245"/>
                  </a:lnTo>
                  <a:lnTo>
                    <a:pt x="176" y="246"/>
                  </a:lnTo>
                  <a:lnTo>
                    <a:pt x="190" y="248"/>
                  </a:lnTo>
                  <a:lnTo>
                    <a:pt x="203" y="252"/>
                  </a:lnTo>
                  <a:lnTo>
                    <a:pt x="218" y="257"/>
                  </a:lnTo>
                  <a:lnTo>
                    <a:pt x="244" y="268"/>
                  </a:lnTo>
                  <a:lnTo>
                    <a:pt x="268" y="283"/>
                  </a:lnTo>
                  <a:lnTo>
                    <a:pt x="313" y="308"/>
                  </a:lnTo>
                  <a:lnTo>
                    <a:pt x="330" y="319"/>
                  </a:lnTo>
                  <a:lnTo>
                    <a:pt x="340" y="321"/>
                  </a:lnTo>
                  <a:lnTo>
                    <a:pt x="349" y="323"/>
                  </a:lnTo>
                  <a:lnTo>
                    <a:pt x="359" y="321"/>
                  </a:lnTo>
                  <a:lnTo>
                    <a:pt x="368" y="319"/>
                  </a:lnTo>
                  <a:lnTo>
                    <a:pt x="385" y="308"/>
                  </a:lnTo>
                  <a:lnTo>
                    <a:pt x="417" y="290"/>
                  </a:lnTo>
                  <a:lnTo>
                    <a:pt x="436" y="278"/>
                  </a:lnTo>
                  <a:lnTo>
                    <a:pt x="454" y="268"/>
                  </a:lnTo>
                  <a:lnTo>
                    <a:pt x="473" y="259"/>
                  </a:lnTo>
                  <a:lnTo>
                    <a:pt x="493" y="252"/>
                  </a:lnTo>
                  <a:lnTo>
                    <a:pt x="515" y="246"/>
                  </a:lnTo>
                  <a:lnTo>
                    <a:pt x="525" y="245"/>
                  </a:lnTo>
                  <a:lnTo>
                    <a:pt x="535" y="245"/>
                  </a:lnTo>
                  <a:lnTo>
                    <a:pt x="548" y="246"/>
                  </a:lnTo>
                  <a:lnTo>
                    <a:pt x="560" y="248"/>
                  </a:lnTo>
                  <a:lnTo>
                    <a:pt x="571" y="251"/>
                  </a:lnTo>
                  <a:lnTo>
                    <a:pt x="584" y="257"/>
                  </a:lnTo>
                  <a:lnTo>
                    <a:pt x="597" y="264"/>
                  </a:lnTo>
                  <a:lnTo>
                    <a:pt x="609" y="274"/>
                  </a:lnTo>
                  <a:lnTo>
                    <a:pt x="622" y="285"/>
                  </a:lnTo>
                  <a:lnTo>
                    <a:pt x="633" y="300"/>
                  </a:lnTo>
                  <a:lnTo>
                    <a:pt x="642" y="313"/>
                  </a:lnTo>
                  <a:lnTo>
                    <a:pt x="650" y="326"/>
                  </a:lnTo>
                  <a:lnTo>
                    <a:pt x="656" y="340"/>
                  </a:lnTo>
                  <a:lnTo>
                    <a:pt x="662" y="356"/>
                  </a:lnTo>
                  <a:lnTo>
                    <a:pt x="666" y="372"/>
                  </a:lnTo>
                  <a:lnTo>
                    <a:pt x="669" y="389"/>
                  </a:lnTo>
                  <a:lnTo>
                    <a:pt x="671" y="408"/>
                  </a:lnTo>
                  <a:lnTo>
                    <a:pt x="672" y="427"/>
                  </a:lnTo>
                  <a:lnTo>
                    <a:pt x="671" y="447"/>
                  </a:lnTo>
                  <a:lnTo>
                    <a:pt x="669" y="468"/>
                  </a:lnTo>
                  <a:lnTo>
                    <a:pt x="665" y="490"/>
                  </a:lnTo>
                  <a:lnTo>
                    <a:pt x="661" y="513"/>
                  </a:lnTo>
                  <a:lnTo>
                    <a:pt x="653" y="536"/>
                  </a:lnTo>
                  <a:lnTo>
                    <a:pt x="646" y="559"/>
                  </a:lnTo>
                  <a:lnTo>
                    <a:pt x="636" y="582"/>
                  </a:lnTo>
                  <a:lnTo>
                    <a:pt x="626" y="605"/>
                  </a:lnTo>
                  <a:lnTo>
                    <a:pt x="613" y="628"/>
                  </a:lnTo>
                  <a:lnTo>
                    <a:pt x="600" y="652"/>
                  </a:lnTo>
                  <a:lnTo>
                    <a:pt x="584" y="673"/>
                  </a:lnTo>
                  <a:lnTo>
                    <a:pt x="568" y="696"/>
                  </a:lnTo>
                  <a:lnTo>
                    <a:pt x="549" y="718"/>
                  </a:lnTo>
                  <a:lnTo>
                    <a:pt x="531" y="739"/>
                  </a:lnTo>
                  <a:lnTo>
                    <a:pt x="509" y="761"/>
                  </a:lnTo>
                  <a:lnTo>
                    <a:pt x="486" y="781"/>
                  </a:lnTo>
                  <a:lnTo>
                    <a:pt x="469" y="793"/>
                  </a:lnTo>
                  <a:lnTo>
                    <a:pt x="453" y="801"/>
                  </a:lnTo>
                  <a:lnTo>
                    <a:pt x="438" y="806"/>
                  </a:lnTo>
                  <a:lnTo>
                    <a:pt x="425" y="807"/>
                  </a:lnTo>
                  <a:lnTo>
                    <a:pt x="411" y="806"/>
                  </a:lnTo>
                  <a:lnTo>
                    <a:pt x="398" y="801"/>
                  </a:lnTo>
                  <a:lnTo>
                    <a:pt x="388" y="796"/>
                  </a:lnTo>
                  <a:lnTo>
                    <a:pt x="378" y="788"/>
                  </a:lnTo>
                  <a:close/>
                  <a:moveTo>
                    <a:pt x="232" y="164"/>
                  </a:moveTo>
                  <a:lnTo>
                    <a:pt x="232" y="164"/>
                  </a:lnTo>
                  <a:lnTo>
                    <a:pt x="228" y="154"/>
                  </a:lnTo>
                  <a:lnTo>
                    <a:pt x="222" y="144"/>
                  </a:lnTo>
                  <a:lnTo>
                    <a:pt x="219" y="134"/>
                  </a:lnTo>
                  <a:lnTo>
                    <a:pt x="216" y="124"/>
                  </a:lnTo>
                  <a:lnTo>
                    <a:pt x="213" y="102"/>
                  </a:lnTo>
                  <a:lnTo>
                    <a:pt x="212" y="82"/>
                  </a:lnTo>
                  <a:lnTo>
                    <a:pt x="213" y="56"/>
                  </a:lnTo>
                  <a:lnTo>
                    <a:pt x="216" y="36"/>
                  </a:lnTo>
                  <a:lnTo>
                    <a:pt x="218" y="29"/>
                  </a:lnTo>
                  <a:lnTo>
                    <a:pt x="242" y="36"/>
                  </a:lnTo>
                  <a:lnTo>
                    <a:pt x="258" y="42"/>
                  </a:lnTo>
                  <a:lnTo>
                    <a:pt x="274" y="49"/>
                  </a:lnTo>
                  <a:lnTo>
                    <a:pt x="291" y="59"/>
                  </a:lnTo>
                  <a:lnTo>
                    <a:pt x="307" y="69"/>
                  </a:lnTo>
                  <a:lnTo>
                    <a:pt x="322" y="84"/>
                  </a:lnTo>
                  <a:lnTo>
                    <a:pt x="327" y="91"/>
                  </a:lnTo>
                  <a:lnTo>
                    <a:pt x="333" y="98"/>
                  </a:lnTo>
                  <a:lnTo>
                    <a:pt x="339" y="108"/>
                  </a:lnTo>
                  <a:lnTo>
                    <a:pt x="343" y="118"/>
                  </a:lnTo>
                  <a:lnTo>
                    <a:pt x="348" y="128"/>
                  </a:lnTo>
                  <a:lnTo>
                    <a:pt x="350" y="138"/>
                  </a:lnTo>
                  <a:lnTo>
                    <a:pt x="353" y="160"/>
                  </a:lnTo>
                  <a:lnTo>
                    <a:pt x="355" y="180"/>
                  </a:lnTo>
                  <a:lnTo>
                    <a:pt x="353" y="206"/>
                  </a:lnTo>
                  <a:lnTo>
                    <a:pt x="350" y="226"/>
                  </a:lnTo>
                  <a:lnTo>
                    <a:pt x="349" y="234"/>
                  </a:lnTo>
                  <a:lnTo>
                    <a:pt x="324" y="226"/>
                  </a:lnTo>
                  <a:lnTo>
                    <a:pt x="309" y="221"/>
                  </a:lnTo>
                  <a:lnTo>
                    <a:pt x="291" y="213"/>
                  </a:lnTo>
                  <a:lnTo>
                    <a:pt x="275" y="203"/>
                  </a:lnTo>
                  <a:lnTo>
                    <a:pt x="260" y="193"/>
                  </a:lnTo>
                  <a:lnTo>
                    <a:pt x="245" y="179"/>
                  </a:lnTo>
                  <a:lnTo>
                    <a:pt x="238" y="172"/>
                  </a:lnTo>
                  <a:lnTo>
                    <a:pt x="232" y="164"/>
                  </a:lnTo>
                  <a:close/>
                  <a:moveTo>
                    <a:pt x="384" y="65"/>
                  </a:moveTo>
                  <a:lnTo>
                    <a:pt x="392" y="74"/>
                  </a:lnTo>
                  <a:lnTo>
                    <a:pt x="399" y="68"/>
                  </a:lnTo>
                  <a:lnTo>
                    <a:pt x="408" y="61"/>
                  </a:lnTo>
                  <a:lnTo>
                    <a:pt x="424" y="50"/>
                  </a:lnTo>
                  <a:lnTo>
                    <a:pt x="443" y="43"/>
                  </a:lnTo>
                  <a:lnTo>
                    <a:pt x="460" y="37"/>
                  </a:lnTo>
                  <a:lnTo>
                    <a:pt x="477" y="35"/>
                  </a:lnTo>
                  <a:lnTo>
                    <a:pt x="495" y="32"/>
                  </a:lnTo>
                  <a:lnTo>
                    <a:pt x="521" y="30"/>
                  </a:lnTo>
                  <a:lnTo>
                    <a:pt x="519" y="56"/>
                  </a:lnTo>
                  <a:lnTo>
                    <a:pt x="518" y="74"/>
                  </a:lnTo>
                  <a:lnTo>
                    <a:pt x="513" y="91"/>
                  </a:lnTo>
                  <a:lnTo>
                    <a:pt x="508" y="108"/>
                  </a:lnTo>
                  <a:lnTo>
                    <a:pt x="500" y="127"/>
                  </a:lnTo>
                  <a:lnTo>
                    <a:pt x="490" y="143"/>
                  </a:lnTo>
                  <a:lnTo>
                    <a:pt x="485" y="151"/>
                  </a:lnTo>
                  <a:lnTo>
                    <a:pt x="477" y="159"/>
                  </a:lnTo>
                  <a:lnTo>
                    <a:pt x="467" y="167"/>
                  </a:lnTo>
                  <a:lnTo>
                    <a:pt x="456" y="176"/>
                  </a:lnTo>
                  <a:lnTo>
                    <a:pt x="444" y="182"/>
                  </a:lnTo>
                  <a:lnTo>
                    <a:pt x="431" y="187"/>
                  </a:lnTo>
                  <a:lnTo>
                    <a:pt x="418" y="192"/>
                  </a:lnTo>
                  <a:lnTo>
                    <a:pt x="407" y="196"/>
                  </a:lnTo>
                  <a:lnTo>
                    <a:pt x="382" y="200"/>
                  </a:lnTo>
                  <a:lnTo>
                    <a:pt x="382" y="193"/>
                  </a:lnTo>
                  <a:lnTo>
                    <a:pt x="381" y="190"/>
                  </a:lnTo>
                  <a:lnTo>
                    <a:pt x="381" y="180"/>
                  </a:lnTo>
                  <a:lnTo>
                    <a:pt x="381" y="163"/>
                  </a:lnTo>
                  <a:lnTo>
                    <a:pt x="379" y="146"/>
                  </a:lnTo>
                  <a:lnTo>
                    <a:pt x="375" y="127"/>
                  </a:lnTo>
                  <a:lnTo>
                    <a:pt x="369" y="108"/>
                  </a:lnTo>
                  <a:lnTo>
                    <a:pt x="379" y="91"/>
                  </a:lnTo>
                  <a:lnTo>
                    <a:pt x="385" y="82"/>
                  </a:lnTo>
                  <a:lnTo>
                    <a:pt x="392" y="74"/>
                  </a:lnTo>
                  <a:lnTo>
                    <a:pt x="384" y="65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94" name="Freeform 9"/>
            <p:cNvSpPr>
              <a:spLocks/>
            </p:cNvSpPr>
            <p:nvPr/>
          </p:nvSpPr>
          <p:spPr bwMode="auto">
            <a:xfrm>
              <a:off x="417" y="1191"/>
              <a:ext cx="54" cy="64"/>
            </a:xfrm>
            <a:custGeom>
              <a:avLst/>
              <a:gdLst>
                <a:gd name="T0" fmla="*/ 0 w 110"/>
                <a:gd name="T1" fmla="*/ 0 h 129"/>
                <a:gd name="T2" fmla="*/ 0 w 110"/>
                <a:gd name="T3" fmla="*/ 0 h 129"/>
                <a:gd name="T4" fmla="*/ 0 w 110"/>
                <a:gd name="T5" fmla="*/ 0 h 129"/>
                <a:gd name="T6" fmla="*/ 0 w 110"/>
                <a:gd name="T7" fmla="*/ 0 h 129"/>
                <a:gd name="T8" fmla="*/ 0 w 110"/>
                <a:gd name="T9" fmla="*/ 0 h 129"/>
                <a:gd name="T10" fmla="*/ 0 w 110"/>
                <a:gd name="T11" fmla="*/ 0 h 129"/>
                <a:gd name="T12" fmla="*/ 0 w 110"/>
                <a:gd name="T13" fmla="*/ 0 h 129"/>
                <a:gd name="T14" fmla="*/ 0 w 110"/>
                <a:gd name="T15" fmla="*/ 0 h 129"/>
                <a:gd name="T16" fmla="*/ 0 w 110"/>
                <a:gd name="T17" fmla="*/ 0 h 129"/>
                <a:gd name="T18" fmla="*/ 0 w 110"/>
                <a:gd name="T19" fmla="*/ 0 h 129"/>
                <a:gd name="T20" fmla="*/ 0 w 110"/>
                <a:gd name="T21" fmla="*/ 0 h 129"/>
                <a:gd name="T22" fmla="*/ 0 w 110"/>
                <a:gd name="T23" fmla="*/ 0 h 129"/>
                <a:gd name="T24" fmla="*/ 0 w 110"/>
                <a:gd name="T25" fmla="*/ 0 h 129"/>
                <a:gd name="T26" fmla="*/ 0 w 110"/>
                <a:gd name="T27" fmla="*/ 0 h 129"/>
                <a:gd name="T28" fmla="*/ 0 w 110"/>
                <a:gd name="T29" fmla="*/ 0 h 129"/>
                <a:gd name="T30" fmla="*/ 0 w 110"/>
                <a:gd name="T31" fmla="*/ 0 h 129"/>
                <a:gd name="T32" fmla="*/ 0 w 110"/>
                <a:gd name="T33" fmla="*/ 0 h 129"/>
                <a:gd name="T34" fmla="*/ 0 w 110"/>
                <a:gd name="T35" fmla="*/ 0 h 129"/>
                <a:gd name="T36" fmla="*/ 0 w 110"/>
                <a:gd name="T37" fmla="*/ 0 h 129"/>
                <a:gd name="T38" fmla="*/ 0 w 110"/>
                <a:gd name="T39" fmla="*/ 0 h 129"/>
                <a:gd name="T40" fmla="*/ 0 w 110"/>
                <a:gd name="T41" fmla="*/ 0 h 129"/>
                <a:gd name="T42" fmla="*/ 0 w 110"/>
                <a:gd name="T43" fmla="*/ 0 h 129"/>
                <a:gd name="T44" fmla="*/ 0 w 110"/>
                <a:gd name="T45" fmla="*/ 0 h 129"/>
                <a:gd name="T46" fmla="*/ 0 w 110"/>
                <a:gd name="T47" fmla="*/ 0 h 129"/>
                <a:gd name="T48" fmla="*/ 0 w 110"/>
                <a:gd name="T49" fmla="*/ 0 h 129"/>
                <a:gd name="T50" fmla="*/ 0 w 110"/>
                <a:gd name="T51" fmla="*/ 0 h 129"/>
                <a:gd name="T52" fmla="*/ 0 w 110"/>
                <a:gd name="T53" fmla="*/ 0 h 129"/>
                <a:gd name="T54" fmla="*/ 0 w 110"/>
                <a:gd name="T55" fmla="*/ 0 h 129"/>
                <a:gd name="T56" fmla="*/ 0 w 110"/>
                <a:gd name="T57" fmla="*/ 0 h 129"/>
                <a:gd name="T58" fmla="*/ 0 w 110"/>
                <a:gd name="T59" fmla="*/ 0 h 129"/>
                <a:gd name="T60" fmla="*/ 0 w 110"/>
                <a:gd name="T61" fmla="*/ 0 h 129"/>
                <a:gd name="T62" fmla="*/ 0 w 110"/>
                <a:gd name="T63" fmla="*/ 0 h 1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129"/>
                <a:gd name="T98" fmla="*/ 110 w 110"/>
                <a:gd name="T99" fmla="*/ 129 h 1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129">
                  <a:moveTo>
                    <a:pt x="14" y="28"/>
                  </a:moveTo>
                  <a:lnTo>
                    <a:pt x="14" y="28"/>
                  </a:lnTo>
                  <a:lnTo>
                    <a:pt x="16" y="28"/>
                  </a:lnTo>
                  <a:lnTo>
                    <a:pt x="20" y="28"/>
                  </a:lnTo>
                  <a:lnTo>
                    <a:pt x="30" y="28"/>
                  </a:lnTo>
                  <a:lnTo>
                    <a:pt x="43" y="31"/>
                  </a:lnTo>
                  <a:lnTo>
                    <a:pt x="49" y="35"/>
                  </a:lnTo>
                  <a:lnTo>
                    <a:pt x="56" y="38"/>
                  </a:lnTo>
                  <a:lnTo>
                    <a:pt x="62" y="44"/>
                  </a:lnTo>
                  <a:lnTo>
                    <a:pt x="68" y="51"/>
                  </a:lnTo>
                  <a:lnTo>
                    <a:pt x="75" y="65"/>
                  </a:lnTo>
                  <a:lnTo>
                    <a:pt x="79" y="77"/>
                  </a:lnTo>
                  <a:lnTo>
                    <a:pt x="82" y="88"/>
                  </a:lnTo>
                  <a:lnTo>
                    <a:pt x="82" y="97"/>
                  </a:lnTo>
                  <a:lnTo>
                    <a:pt x="81" y="108"/>
                  </a:lnTo>
                  <a:lnTo>
                    <a:pt x="81" y="110"/>
                  </a:lnTo>
                  <a:lnTo>
                    <a:pt x="81" y="111"/>
                  </a:lnTo>
                  <a:lnTo>
                    <a:pt x="79" y="116"/>
                  </a:lnTo>
                  <a:lnTo>
                    <a:pt x="81" y="121"/>
                  </a:lnTo>
                  <a:lnTo>
                    <a:pt x="85" y="126"/>
                  </a:lnTo>
                  <a:lnTo>
                    <a:pt x="89" y="127"/>
                  </a:lnTo>
                  <a:lnTo>
                    <a:pt x="94" y="129"/>
                  </a:lnTo>
                  <a:lnTo>
                    <a:pt x="98" y="127"/>
                  </a:lnTo>
                  <a:lnTo>
                    <a:pt x="101" y="126"/>
                  </a:lnTo>
                  <a:lnTo>
                    <a:pt x="104" y="123"/>
                  </a:lnTo>
                  <a:lnTo>
                    <a:pt x="107" y="119"/>
                  </a:lnTo>
                  <a:lnTo>
                    <a:pt x="108" y="113"/>
                  </a:lnTo>
                  <a:lnTo>
                    <a:pt x="110" y="97"/>
                  </a:lnTo>
                  <a:lnTo>
                    <a:pt x="108" y="84"/>
                  </a:lnTo>
                  <a:lnTo>
                    <a:pt x="105" y="70"/>
                  </a:lnTo>
                  <a:lnTo>
                    <a:pt x="100" y="54"/>
                  </a:lnTo>
                  <a:lnTo>
                    <a:pt x="91" y="36"/>
                  </a:lnTo>
                  <a:lnTo>
                    <a:pt x="82" y="26"/>
                  </a:lnTo>
                  <a:lnTo>
                    <a:pt x="72" y="18"/>
                  </a:lnTo>
                  <a:lnTo>
                    <a:pt x="62" y="10"/>
                  </a:lnTo>
                  <a:lnTo>
                    <a:pt x="52" y="6"/>
                  </a:lnTo>
                  <a:lnTo>
                    <a:pt x="43" y="3"/>
                  </a:lnTo>
                  <a:lnTo>
                    <a:pt x="33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10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25" name="Group 4"/>
          <p:cNvGrpSpPr>
            <a:grpSpLocks noChangeAspect="1"/>
          </p:cNvGrpSpPr>
          <p:nvPr/>
        </p:nvGrpSpPr>
        <p:grpSpPr bwMode="auto">
          <a:xfrm>
            <a:off x="6419850" y="1506538"/>
            <a:ext cx="417513" cy="500062"/>
            <a:chOff x="180" y="1035"/>
            <a:chExt cx="349" cy="418"/>
          </a:xfrm>
        </p:grpSpPr>
        <p:sp>
          <p:nvSpPr>
            <p:cNvPr id="2158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0" y="1035"/>
              <a:ext cx="349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84" name="Freeform 5"/>
            <p:cNvSpPr>
              <a:spLocks/>
            </p:cNvSpPr>
            <p:nvPr/>
          </p:nvSpPr>
          <p:spPr bwMode="auto">
            <a:xfrm>
              <a:off x="365" y="1050"/>
              <a:ext cx="75" cy="85"/>
            </a:xfrm>
            <a:custGeom>
              <a:avLst/>
              <a:gdLst>
                <a:gd name="T0" fmla="*/ 0 w 152"/>
                <a:gd name="T1" fmla="*/ 1 h 170"/>
                <a:gd name="T2" fmla="*/ 0 w 152"/>
                <a:gd name="T3" fmla="*/ 1 h 170"/>
                <a:gd name="T4" fmla="*/ 0 w 152"/>
                <a:gd name="T5" fmla="*/ 1 h 170"/>
                <a:gd name="T6" fmla="*/ 0 w 152"/>
                <a:gd name="T7" fmla="*/ 1 h 170"/>
                <a:gd name="T8" fmla="*/ 0 w 152"/>
                <a:gd name="T9" fmla="*/ 1 h 170"/>
                <a:gd name="T10" fmla="*/ 0 w 152"/>
                <a:gd name="T11" fmla="*/ 1 h 170"/>
                <a:gd name="T12" fmla="*/ 0 w 152"/>
                <a:gd name="T13" fmla="*/ 1 h 170"/>
                <a:gd name="T14" fmla="*/ 0 w 152"/>
                <a:gd name="T15" fmla="*/ 1 h 170"/>
                <a:gd name="T16" fmla="*/ 0 w 152"/>
                <a:gd name="T17" fmla="*/ 1 h 170"/>
                <a:gd name="T18" fmla="*/ 0 w 152"/>
                <a:gd name="T19" fmla="*/ 1 h 170"/>
                <a:gd name="T20" fmla="*/ 0 w 152"/>
                <a:gd name="T21" fmla="*/ 1 h 170"/>
                <a:gd name="T22" fmla="*/ 0 w 152"/>
                <a:gd name="T23" fmla="*/ 1 h 170"/>
                <a:gd name="T24" fmla="*/ 0 w 152"/>
                <a:gd name="T25" fmla="*/ 1 h 170"/>
                <a:gd name="T26" fmla="*/ 0 w 152"/>
                <a:gd name="T27" fmla="*/ 1 h 170"/>
                <a:gd name="T28" fmla="*/ 0 w 152"/>
                <a:gd name="T29" fmla="*/ 1 h 170"/>
                <a:gd name="T30" fmla="*/ 0 w 152"/>
                <a:gd name="T31" fmla="*/ 1 h 170"/>
                <a:gd name="T32" fmla="*/ 0 w 152"/>
                <a:gd name="T33" fmla="*/ 1 h 170"/>
                <a:gd name="T34" fmla="*/ 0 w 152"/>
                <a:gd name="T35" fmla="*/ 1 h 170"/>
                <a:gd name="T36" fmla="*/ 0 w 152"/>
                <a:gd name="T37" fmla="*/ 1 h 170"/>
                <a:gd name="T38" fmla="*/ 0 w 152"/>
                <a:gd name="T39" fmla="*/ 1 h 170"/>
                <a:gd name="T40" fmla="*/ 0 w 152"/>
                <a:gd name="T41" fmla="*/ 1 h 170"/>
                <a:gd name="T42" fmla="*/ 0 w 152"/>
                <a:gd name="T43" fmla="*/ 1 h 170"/>
                <a:gd name="T44" fmla="*/ 0 w 152"/>
                <a:gd name="T45" fmla="*/ 1 h 170"/>
                <a:gd name="T46" fmla="*/ 0 w 152"/>
                <a:gd name="T47" fmla="*/ 1 h 170"/>
                <a:gd name="T48" fmla="*/ 0 w 152"/>
                <a:gd name="T49" fmla="*/ 1 h 170"/>
                <a:gd name="T50" fmla="*/ 0 w 152"/>
                <a:gd name="T51" fmla="*/ 1 h 170"/>
                <a:gd name="T52" fmla="*/ 0 w 152"/>
                <a:gd name="T53" fmla="*/ 1 h 170"/>
                <a:gd name="T54" fmla="*/ 0 w 152"/>
                <a:gd name="T55" fmla="*/ 1 h 170"/>
                <a:gd name="T56" fmla="*/ 0 w 152"/>
                <a:gd name="T57" fmla="*/ 1 h 170"/>
                <a:gd name="T58" fmla="*/ 0 w 152"/>
                <a:gd name="T59" fmla="*/ 1 h 170"/>
                <a:gd name="T60" fmla="*/ 0 w 152"/>
                <a:gd name="T61" fmla="*/ 1 h 170"/>
                <a:gd name="T62" fmla="*/ 0 w 152"/>
                <a:gd name="T63" fmla="*/ 1 h 170"/>
                <a:gd name="T64" fmla="*/ 0 w 152"/>
                <a:gd name="T65" fmla="*/ 0 h 170"/>
                <a:gd name="T66" fmla="*/ 0 w 152"/>
                <a:gd name="T67" fmla="*/ 0 h 170"/>
                <a:gd name="T68" fmla="*/ 0 w 152"/>
                <a:gd name="T69" fmla="*/ 1 h 170"/>
                <a:gd name="T70" fmla="*/ 0 w 152"/>
                <a:gd name="T71" fmla="*/ 1 h 170"/>
                <a:gd name="T72" fmla="*/ 0 w 152"/>
                <a:gd name="T73" fmla="*/ 1 h 170"/>
                <a:gd name="T74" fmla="*/ 0 w 152"/>
                <a:gd name="T75" fmla="*/ 1 h 170"/>
                <a:gd name="T76" fmla="*/ 0 w 152"/>
                <a:gd name="T77" fmla="*/ 1 h 170"/>
                <a:gd name="T78" fmla="*/ 0 w 152"/>
                <a:gd name="T79" fmla="*/ 1 h 170"/>
                <a:gd name="T80" fmla="*/ 0 w 152"/>
                <a:gd name="T81" fmla="*/ 1 h 170"/>
                <a:gd name="T82" fmla="*/ 0 w 152"/>
                <a:gd name="T83" fmla="*/ 1 h 170"/>
                <a:gd name="T84" fmla="*/ 0 w 152"/>
                <a:gd name="T85" fmla="*/ 1 h 170"/>
                <a:gd name="T86" fmla="*/ 0 w 152"/>
                <a:gd name="T87" fmla="*/ 1 h 170"/>
                <a:gd name="T88" fmla="*/ 0 w 152"/>
                <a:gd name="T89" fmla="*/ 1 h 1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"/>
                <a:gd name="T136" fmla="*/ 0 h 170"/>
                <a:gd name="T137" fmla="*/ 152 w 152"/>
                <a:gd name="T138" fmla="*/ 170 h 1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" h="170">
                  <a:moveTo>
                    <a:pt x="23" y="44"/>
                  </a:moveTo>
                  <a:lnTo>
                    <a:pt x="23" y="44"/>
                  </a:lnTo>
                  <a:lnTo>
                    <a:pt x="16" y="52"/>
                  </a:lnTo>
                  <a:lnTo>
                    <a:pt x="10" y="61"/>
                  </a:lnTo>
                  <a:lnTo>
                    <a:pt x="0" y="78"/>
                  </a:lnTo>
                  <a:lnTo>
                    <a:pt x="6" y="97"/>
                  </a:lnTo>
                  <a:lnTo>
                    <a:pt x="10" y="116"/>
                  </a:lnTo>
                  <a:lnTo>
                    <a:pt x="12" y="133"/>
                  </a:lnTo>
                  <a:lnTo>
                    <a:pt x="12" y="150"/>
                  </a:lnTo>
                  <a:lnTo>
                    <a:pt x="12" y="160"/>
                  </a:lnTo>
                  <a:lnTo>
                    <a:pt x="13" y="163"/>
                  </a:lnTo>
                  <a:lnTo>
                    <a:pt x="13" y="170"/>
                  </a:lnTo>
                  <a:lnTo>
                    <a:pt x="38" y="166"/>
                  </a:lnTo>
                  <a:lnTo>
                    <a:pt x="49" y="162"/>
                  </a:lnTo>
                  <a:lnTo>
                    <a:pt x="62" y="157"/>
                  </a:lnTo>
                  <a:lnTo>
                    <a:pt x="75" y="152"/>
                  </a:lnTo>
                  <a:lnTo>
                    <a:pt x="87" y="146"/>
                  </a:lnTo>
                  <a:lnTo>
                    <a:pt x="98" y="137"/>
                  </a:lnTo>
                  <a:lnTo>
                    <a:pt x="108" y="129"/>
                  </a:lnTo>
                  <a:lnTo>
                    <a:pt x="116" y="121"/>
                  </a:lnTo>
                  <a:lnTo>
                    <a:pt x="121" y="113"/>
                  </a:lnTo>
                  <a:lnTo>
                    <a:pt x="131" y="97"/>
                  </a:lnTo>
                  <a:lnTo>
                    <a:pt x="139" y="78"/>
                  </a:lnTo>
                  <a:lnTo>
                    <a:pt x="144" y="61"/>
                  </a:lnTo>
                  <a:lnTo>
                    <a:pt x="149" y="44"/>
                  </a:lnTo>
                  <a:lnTo>
                    <a:pt x="150" y="26"/>
                  </a:lnTo>
                  <a:lnTo>
                    <a:pt x="152" y="0"/>
                  </a:lnTo>
                  <a:lnTo>
                    <a:pt x="126" y="2"/>
                  </a:lnTo>
                  <a:lnTo>
                    <a:pt x="108" y="5"/>
                  </a:lnTo>
                  <a:lnTo>
                    <a:pt x="91" y="7"/>
                  </a:lnTo>
                  <a:lnTo>
                    <a:pt x="74" y="13"/>
                  </a:lnTo>
                  <a:lnTo>
                    <a:pt x="55" y="20"/>
                  </a:lnTo>
                  <a:lnTo>
                    <a:pt x="39" y="31"/>
                  </a:lnTo>
                  <a:lnTo>
                    <a:pt x="30" y="38"/>
                  </a:lnTo>
                  <a:lnTo>
                    <a:pt x="23" y="44"/>
                  </a:lnTo>
                  <a:lnTo>
                    <a:pt x="15" y="35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85" name="Freeform 6"/>
            <p:cNvSpPr>
              <a:spLocks/>
            </p:cNvSpPr>
            <p:nvPr/>
          </p:nvSpPr>
          <p:spPr bwMode="auto">
            <a:xfrm>
              <a:off x="286" y="1049"/>
              <a:ext cx="71" cy="103"/>
            </a:xfrm>
            <a:custGeom>
              <a:avLst/>
              <a:gdLst>
                <a:gd name="T0" fmla="*/ 0 w 143"/>
                <a:gd name="T1" fmla="*/ 1 h 205"/>
                <a:gd name="T2" fmla="*/ 0 w 143"/>
                <a:gd name="T3" fmla="*/ 1 h 205"/>
                <a:gd name="T4" fmla="*/ 0 w 143"/>
                <a:gd name="T5" fmla="*/ 1 h 205"/>
                <a:gd name="T6" fmla="*/ 0 w 143"/>
                <a:gd name="T7" fmla="*/ 1 h 205"/>
                <a:gd name="T8" fmla="*/ 0 w 143"/>
                <a:gd name="T9" fmla="*/ 1 h 205"/>
                <a:gd name="T10" fmla="*/ 0 w 143"/>
                <a:gd name="T11" fmla="*/ 1 h 205"/>
                <a:gd name="T12" fmla="*/ 0 w 143"/>
                <a:gd name="T13" fmla="*/ 1 h 205"/>
                <a:gd name="T14" fmla="*/ 0 w 143"/>
                <a:gd name="T15" fmla="*/ 1 h 205"/>
                <a:gd name="T16" fmla="*/ 0 w 143"/>
                <a:gd name="T17" fmla="*/ 1 h 205"/>
                <a:gd name="T18" fmla="*/ 0 w 143"/>
                <a:gd name="T19" fmla="*/ 1 h 205"/>
                <a:gd name="T20" fmla="*/ 0 w 143"/>
                <a:gd name="T21" fmla="*/ 1 h 205"/>
                <a:gd name="T22" fmla="*/ 0 w 143"/>
                <a:gd name="T23" fmla="*/ 1 h 205"/>
                <a:gd name="T24" fmla="*/ 0 w 143"/>
                <a:gd name="T25" fmla="*/ 1 h 205"/>
                <a:gd name="T26" fmla="*/ 0 w 143"/>
                <a:gd name="T27" fmla="*/ 1 h 205"/>
                <a:gd name="T28" fmla="*/ 0 w 143"/>
                <a:gd name="T29" fmla="*/ 1 h 205"/>
                <a:gd name="T30" fmla="*/ 0 w 143"/>
                <a:gd name="T31" fmla="*/ 1 h 205"/>
                <a:gd name="T32" fmla="*/ 0 w 143"/>
                <a:gd name="T33" fmla="*/ 1 h 205"/>
                <a:gd name="T34" fmla="*/ 0 w 143"/>
                <a:gd name="T35" fmla="*/ 1 h 205"/>
                <a:gd name="T36" fmla="*/ 0 w 143"/>
                <a:gd name="T37" fmla="*/ 1 h 205"/>
                <a:gd name="T38" fmla="*/ 0 w 143"/>
                <a:gd name="T39" fmla="*/ 0 h 205"/>
                <a:gd name="T40" fmla="*/ 0 w 143"/>
                <a:gd name="T41" fmla="*/ 0 h 205"/>
                <a:gd name="T42" fmla="*/ 0 w 143"/>
                <a:gd name="T43" fmla="*/ 1 h 205"/>
                <a:gd name="T44" fmla="*/ 0 w 143"/>
                <a:gd name="T45" fmla="*/ 1 h 205"/>
                <a:gd name="T46" fmla="*/ 0 w 143"/>
                <a:gd name="T47" fmla="*/ 1 h 205"/>
                <a:gd name="T48" fmla="*/ 0 w 143"/>
                <a:gd name="T49" fmla="*/ 1 h 205"/>
                <a:gd name="T50" fmla="*/ 0 w 143"/>
                <a:gd name="T51" fmla="*/ 1 h 205"/>
                <a:gd name="T52" fmla="*/ 0 w 143"/>
                <a:gd name="T53" fmla="*/ 1 h 205"/>
                <a:gd name="T54" fmla="*/ 0 w 143"/>
                <a:gd name="T55" fmla="*/ 1 h 205"/>
                <a:gd name="T56" fmla="*/ 0 w 143"/>
                <a:gd name="T57" fmla="*/ 1 h 205"/>
                <a:gd name="T58" fmla="*/ 0 w 143"/>
                <a:gd name="T59" fmla="*/ 1 h 205"/>
                <a:gd name="T60" fmla="*/ 0 w 143"/>
                <a:gd name="T61" fmla="*/ 1 h 205"/>
                <a:gd name="T62" fmla="*/ 0 w 143"/>
                <a:gd name="T63" fmla="*/ 1 h 205"/>
                <a:gd name="T64" fmla="*/ 0 w 143"/>
                <a:gd name="T65" fmla="*/ 1 h 205"/>
                <a:gd name="T66" fmla="*/ 0 w 143"/>
                <a:gd name="T67" fmla="*/ 1 h 205"/>
                <a:gd name="T68" fmla="*/ 0 w 143"/>
                <a:gd name="T69" fmla="*/ 1 h 205"/>
                <a:gd name="T70" fmla="*/ 0 w 143"/>
                <a:gd name="T71" fmla="*/ 1 h 205"/>
                <a:gd name="T72" fmla="*/ 0 w 143"/>
                <a:gd name="T73" fmla="*/ 1 h 205"/>
                <a:gd name="T74" fmla="*/ 0 w 143"/>
                <a:gd name="T75" fmla="*/ 1 h 205"/>
                <a:gd name="T76" fmla="*/ 0 w 143"/>
                <a:gd name="T77" fmla="*/ 1 h 205"/>
                <a:gd name="T78" fmla="*/ 0 w 143"/>
                <a:gd name="T79" fmla="*/ 1 h 205"/>
                <a:gd name="T80" fmla="*/ 0 w 143"/>
                <a:gd name="T81" fmla="*/ 1 h 205"/>
                <a:gd name="T82" fmla="*/ 0 w 143"/>
                <a:gd name="T83" fmla="*/ 1 h 205"/>
                <a:gd name="T84" fmla="*/ 0 w 143"/>
                <a:gd name="T85" fmla="*/ 1 h 205"/>
                <a:gd name="T86" fmla="*/ 0 w 143"/>
                <a:gd name="T87" fmla="*/ 1 h 2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3"/>
                <a:gd name="T133" fmla="*/ 0 h 205"/>
                <a:gd name="T134" fmla="*/ 143 w 143"/>
                <a:gd name="T135" fmla="*/ 205 h 2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3" h="205">
                  <a:moveTo>
                    <a:pt x="138" y="197"/>
                  </a:moveTo>
                  <a:lnTo>
                    <a:pt x="138" y="197"/>
                  </a:lnTo>
                  <a:lnTo>
                    <a:pt x="141" y="177"/>
                  </a:lnTo>
                  <a:lnTo>
                    <a:pt x="143" y="151"/>
                  </a:lnTo>
                  <a:lnTo>
                    <a:pt x="141" y="131"/>
                  </a:lnTo>
                  <a:lnTo>
                    <a:pt x="138" y="109"/>
                  </a:lnTo>
                  <a:lnTo>
                    <a:pt x="136" y="99"/>
                  </a:lnTo>
                  <a:lnTo>
                    <a:pt x="131" y="89"/>
                  </a:lnTo>
                  <a:lnTo>
                    <a:pt x="127" y="79"/>
                  </a:lnTo>
                  <a:lnTo>
                    <a:pt x="121" y="69"/>
                  </a:lnTo>
                  <a:lnTo>
                    <a:pt x="115" y="62"/>
                  </a:lnTo>
                  <a:lnTo>
                    <a:pt x="110" y="55"/>
                  </a:lnTo>
                  <a:lnTo>
                    <a:pt x="95" y="40"/>
                  </a:lnTo>
                  <a:lnTo>
                    <a:pt x="79" y="30"/>
                  </a:lnTo>
                  <a:lnTo>
                    <a:pt x="62" y="20"/>
                  </a:lnTo>
                  <a:lnTo>
                    <a:pt x="46" y="13"/>
                  </a:lnTo>
                  <a:lnTo>
                    <a:pt x="30" y="7"/>
                  </a:lnTo>
                  <a:lnTo>
                    <a:pt x="6" y="0"/>
                  </a:lnTo>
                  <a:lnTo>
                    <a:pt x="4" y="7"/>
                  </a:lnTo>
                  <a:lnTo>
                    <a:pt x="1" y="27"/>
                  </a:lnTo>
                  <a:lnTo>
                    <a:pt x="0" y="53"/>
                  </a:lnTo>
                  <a:lnTo>
                    <a:pt x="1" y="73"/>
                  </a:lnTo>
                  <a:lnTo>
                    <a:pt x="4" y="95"/>
                  </a:lnTo>
                  <a:lnTo>
                    <a:pt x="7" y="105"/>
                  </a:lnTo>
                  <a:lnTo>
                    <a:pt x="10" y="115"/>
                  </a:lnTo>
                  <a:lnTo>
                    <a:pt x="16" y="125"/>
                  </a:lnTo>
                  <a:lnTo>
                    <a:pt x="20" y="135"/>
                  </a:lnTo>
                  <a:lnTo>
                    <a:pt x="26" y="143"/>
                  </a:lnTo>
                  <a:lnTo>
                    <a:pt x="33" y="150"/>
                  </a:lnTo>
                  <a:lnTo>
                    <a:pt x="48" y="164"/>
                  </a:lnTo>
                  <a:lnTo>
                    <a:pt x="63" y="174"/>
                  </a:lnTo>
                  <a:lnTo>
                    <a:pt x="79" y="184"/>
                  </a:lnTo>
                  <a:lnTo>
                    <a:pt x="97" y="192"/>
                  </a:lnTo>
                  <a:lnTo>
                    <a:pt x="112" y="197"/>
                  </a:lnTo>
                  <a:lnTo>
                    <a:pt x="137" y="205"/>
                  </a:lnTo>
                  <a:lnTo>
                    <a:pt x="138" y="197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86" name="Freeform 7"/>
            <p:cNvSpPr>
              <a:spLocks noEditPoints="1"/>
            </p:cNvSpPr>
            <p:nvPr/>
          </p:nvSpPr>
          <p:spPr bwMode="auto">
            <a:xfrm>
              <a:off x="194" y="1158"/>
              <a:ext cx="322" cy="281"/>
            </a:xfrm>
            <a:custGeom>
              <a:avLst/>
              <a:gdLst>
                <a:gd name="T0" fmla="*/ 0 w 645"/>
                <a:gd name="T1" fmla="*/ 0 h 564"/>
                <a:gd name="T2" fmla="*/ 0 w 645"/>
                <a:gd name="T3" fmla="*/ 0 h 564"/>
                <a:gd name="T4" fmla="*/ 0 w 645"/>
                <a:gd name="T5" fmla="*/ 0 h 564"/>
                <a:gd name="T6" fmla="*/ 0 w 645"/>
                <a:gd name="T7" fmla="*/ 0 h 564"/>
                <a:gd name="T8" fmla="*/ 0 w 645"/>
                <a:gd name="T9" fmla="*/ 0 h 564"/>
                <a:gd name="T10" fmla="*/ 0 w 645"/>
                <a:gd name="T11" fmla="*/ 0 h 564"/>
                <a:gd name="T12" fmla="*/ 0 w 645"/>
                <a:gd name="T13" fmla="*/ 0 h 564"/>
                <a:gd name="T14" fmla="*/ 0 w 645"/>
                <a:gd name="T15" fmla="*/ 0 h 564"/>
                <a:gd name="T16" fmla="*/ 0 w 645"/>
                <a:gd name="T17" fmla="*/ 0 h 564"/>
                <a:gd name="T18" fmla="*/ 0 w 645"/>
                <a:gd name="T19" fmla="*/ 0 h 564"/>
                <a:gd name="T20" fmla="*/ 0 w 645"/>
                <a:gd name="T21" fmla="*/ 0 h 564"/>
                <a:gd name="T22" fmla="*/ 0 w 645"/>
                <a:gd name="T23" fmla="*/ 0 h 564"/>
                <a:gd name="T24" fmla="*/ 0 w 645"/>
                <a:gd name="T25" fmla="*/ 0 h 564"/>
                <a:gd name="T26" fmla="*/ 0 w 645"/>
                <a:gd name="T27" fmla="*/ 0 h 564"/>
                <a:gd name="T28" fmla="*/ 0 w 645"/>
                <a:gd name="T29" fmla="*/ 0 h 564"/>
                <a:gd name="T30" fmla="*/ 0 w 645"/>
                <a:gd name="T31" fmla="*/ 0 h 564"/>
                <a:gd name="T32" fmla="*/ 0 w 645"/>
                <a:gd name="T33" fmla="*/ 0 h 564"/>
                <a:gd name="T34" fmla="*/ 0 w 645"/>
                <a:gd name="T35" fmla="*/ 0 h 564"/>
                <a:gd name="T36" fmla="*/ 0 w 645"/>
                <a:gd name="T37" fmla="*/ 0 h 564"/>
                <a:gd name="T38" fmla="*/ 0 w 645"/>
                <a:gd name="T39" fmla="*/ 0 h 564"/>
                <a:gd name="T40" fmla="*/ 0 w 645"/>
                <a:gd name="T41" fmla="*/ 0 h 564"/>
                <a:gd name="T42" fmla="*/ 0 w 645"/>
                <a:gd name="T43" fmla="*/ 0 h 564"/>
                <a:gd name="T44" fmla="*/ 0 w 645"/>
                <a:gd name="T45" fmla="*/ 0 h 564"/>
                <a:gd name="T46" fmla="*/ 0 w 645"/>
                <a:gd name="T47" fmla="*/ 0 h 564"/>
                <a:gd name="T48" fmla="*/ 0 w 645"/>
                <a:gd name="T49" fmla="*/ 0 h 564"/>
                <a:gd name="T50" fmla="*/ 0 w 645"/>
                <a:gd name="T51" fmla="*/ 0 h 564"/>
                <a:gd name="T52" fmla="*/ 0 w 645"/>
                <a:gd name="T53" fmla="*/ 0 h 564"/>
                <a:gd name="T54" fmla="*/ 0 w 645"/>
                <a:gd name="T55" fmla="*/ 0 h 564"/>
                <a:gd name="T56" fmla="*/ 0 w 645"/>
                <a:gd name="T57" fmla="*/ 0 h 564"/>
                <a:gd name="T58" fmla="*/ 0 w 645"/>
                <a:gd name="T59" fmla="*/ 0 h 564"/>
                <a:gd name="T60" fmla="*/ 0 w 645"/>
                <a:gd name="T61" fmla="*/ 0 h 564"/>
                <a:gd name="T62" fmla="*/ 0 w 645"/>
                <a:gd name="T63" fmla="*/ 0 h 564"/>
                <a:gd name="T64" fmla="*/ 0 w 645"/>
                <a:gd name="T65" fmla="*/ 0 h 564"/>
                <a:gd name="T66" fmla="*/ 0 w 645"/>
                <a:gd name="T67" fmla="*/ 0 h 564"/>
                <a:gd name="T68" fmla="*/ 0 w 645"/>
                <a:gd name="T69" fmla="*/ 0 h 564"/>
                <a:gd name="T70" fmla="*/ 0 w 645"/>
                <a:gd name="T71" fmla="*/ 0 h 564"/>
                <a:gd name="T72" fmla="*/ 0 w 645"/>
                <a:gd name="T73" fmla="*/ 0 h 564"/>
                <a:gd name="T74" fmla="*/ 0 w 645"/>
                <a:gd name="T75" fmla="*/ 0 h 564"/>
                <a:gd name="T76" fmla="*/ 0 w 645"/>
                <a:gd name="T77" fmla="*/ 0 h 564"/>
                <a:gd name="T78" fmla="*/ 0 w 645"/>
                <a:gd name="T79" fmla="*/ 0 h 564"/>
                <a:gd name="T80" fmla="*/ 0 w 645"/>
                <a:gd name="T81" fmla="*/ 0 h 564"/>
                <a:gd name="T82" fmla="*/ 0 w 645"/>
                <a:gd name="T83" fmla="*/ 0 h 564"/>
                <a:gd name="T84" fmla="*/ 0 w 645"/>
                <a:gd name="T85" fmla="*/ 0 h 564"/>
                <a:gd name="T86" fmla="*/ 0 w 645"/>
                <a:gd name="T87" fmla="*/ 0 h 564"/>
                <a:gd name="T88" fmla="*/ 0 w 645"/>
                <a:gd name="T89" fmla="*/ 0 h 564"/>
                <a:gd name="T90" fmla="*/ 0 w 645"/>
                <a:gd name="T91" fmla="*/ 0 h 564"/>
                <a:gd name="T92" fmla="*/ 0 w 645"/>
                <a:gd name="T93" fmla="*/ 0 h 564"/>
                <a:gd name="T94" fmla="*/ 0 w 645"/>
                <a:gd name="T95" fmla="*/ 0 h 564"/>
                <a:gd name="T96" fmla="*/ 0 w 645"/>
                <a:gd name="T97" fmla="*/ 0 h 564"/>
                <a:gd name="T98" fmla="*/ 0 w 645"/>
                <a:gd name="T99" fmla="*/ 0 h 564"/>
                <a:gd name="T100" fmla="*/ 0 w 645"/>
                <a:gd name="T101" fmla="*/ 0 h 5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5"/>
                <a:gd name="T154" fmla="*/ 0 h 564"/>
                <a:gd name="T155" fmla="*/ 645 w 645"/>
                <a:gd name="T156" fmla="*/ 564 h 5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5" h="564">
                  <a:moveTo>
                    <a:pt x="645" y="182"/>
                  </a:moveTo>
                  <a:lnTo>
                    <a:pt x="645" y="182"/>
                  </a:lnTo>
                  <a:lnTo>
                    <a:pt x="644" y="163"/>
                  </a:lnTo>
                  <a:lnTo>
                    <a:pt x="642" y="144"/>
                  </a:lnTo>
                  <a:lnTo>
                    <a:pt x="639" y="127"/>
                  </a:lnTo>
                  <a:lnTo>
                    <a:pt x="635" y="111"/>
                  </a:lnTo>
                  <a:lnTo>
                    <a:pt x="629" y="95"/>
                  </a:lnTo>
                  <a:lnTo>
                    <a:pt x="623" y="81"/>
                  </a:lnTo>
                  <a:lnTo>
                    <a:pt x="615" y="68"/>
                  </a:lnTo>
                  <a:lnTo>
                    <a:pt x="606" y="55"/>
                  </a:lnTo>
                  <a:lnTo>
                    <a:pt x="595" y="40"/>
                  </a:lnTo>
                  <a:lnTo>
                    <a:pt x="582" y="29"/>
                  </a:lnTo>
                  <a:lnTo>
                    <a:pt x="570" y="19"/>
                  </a:lnTo>
                  <a:lnTo>
                    <a:pt x="557" y="12"/>
                  </a:lnTo>
                  <a:lnTo>
                    <a:pt x="544" y="6"/>
                  </a:lnTo>
                  <a:lnTo>
                    <a:pt x="533" y="3"/>
                  </a:lnTo>
                  <a:lnTo>
                    <a:pt x="521" y="1"/>
                  </a:lnTo>
                  <a:lnTo>
                    <a:pt x="508" y="0"/>
                  </a:lnTo>
                  <a:lnTo>
                    <a:pt x="498" y="0"/>
                  </a:lnTo>
                  <a:lnTo>
                    <a:pt x="488" y="1"/>
                  </a:lnTo>
                  <a:lnTo>
                    <a:pt x="466" y="7"/>
                  </a:lnTo>
                  <a:lnTo>
                    <a:pt x="446" y="14"/>
                  </a:lnTo>
                  <a:lnTo>
                    <a:pt x="427" y="23"/>
                  </a:lnTo>
                  <a:lnTo>
                    <a:pt x="409" y="33"/>
                  </a:lnTo>
                  <a:lnTo>
                    <a:pt x="390" y="45"/>
                  </a:lnTo>
                  <a:lnTo>
                    <a:pt x="358" y="63"/>
                  </a:lnTo>
                  <a:lnTo>
                    <a:pt x="341" y="74"/>
                  </a:lnTo>
                  <a:lnTo>
                    <a:pt x="332" y="76"/>
                  </a:lnTo>
                  <a:lnTo>
                    <a:pt x="322" y="78"/>
                  </a:lnTo>
                  <a:lnTo>
                    <a:pt x="313" y="76"/>
                  </a:lnTo>
                  <a:lnTo>
                    <a:pt x="303" y="74"/>
                  </a:lnTo>
                  <a:lnTo>
                    <a:pt x="286" y="63"/>
                  </a:lnTo>
                  <a:lnTo>
                    <a:pt x="241" y="38"/>
                  </a:lnTo>
                  <a:lnTo>
                    <a:pt x="217" y="23"/>
                  </a:lnTo>
                  <a:lnTo>
                    <a:pt x="191" y="12"/>
                  </a:lnTo>
                  <a:lnTo>
                    <a:pt x="176" y="7"/>
                  </a:lnTo>
                  <a:lnTo>
                    <a:pt x="163" y="3"/>
                  </a:lnTo>
                  <a:lnTo>
                    <a:pt x="149" y="1"/>
                  </a:lnTo>
                  <a:lnTo>
                    <a:pt x="135" y="0"/>
                  </a:lnTo>
                  <a:lnTo>
                    <a:pt x="123" y="0"/>
                  </a:lnTo>
                  <a:lnTo>
                    <a:pt x="111" y="3"/>
                  </a:lnTo>
                  <a:lnTo>
                    <a:pt x="100" y="6"/>
                  </a:lnTo>
                  <a:lnTo>
                    <a:pt x="88" y="10"/>
                  </a:lnTo>
                  <a:lnTo>
                    <a:pt x="77" y="16"/>
                  </a:lnTo>
                  <a:lnTo>
                    <a:pt x="65" y="25"/>
                  </a:lnTo>
                  <a:lnTo>
                    <a:pt x="54" y="35"/>
                  </a:lnTo>
                  <a:lnTo>
                    <a:pt x="42" y="46"/>
                  </a:lnTo>
                  <a:lnTo>
                    <a:pt x="32" y="59"/>
                  </a:lnTo>
                  <a:lnTo>
                    <a:pt x="23" y="74"/>
                  </a:lnTo>
                  <a:lnTo>
                    <a:pt x="16" y="88"/>
                  </a:lnTo>
                  <a:lnTo>
                    <a:pt x="10" y="104"/>
                  </a:lnTo>
                  <a:lnTo>
                    <a:pt x="6" y="121"/>
                  </a:lnTo>
                  <a:lnTo>
                    <a:pt x="3" y="138"/>
                  </a:lnTo>
                  <a:lnTo>
                    <a:pt x="0" y="157"/>
                  </a:lnTo>
                  <a:lnTo>
                    <a:pt x="0" y="176"/>
                  </a:lnTo>
                  <a:lnTo>
                    <a:pt x="0" y="199"/>
                  </a:lnTo>
                  <a:lnTo>
                    <a:pt x="3" y="223"/>
                  </a:lnTo>
                  <a:lnTo>
                    <a:pt x="8" y="249"/>
                  </a:lnTo>
                  <a:lnTo>
                    <a:pt x="13" y="274"/>
                  </a:lnTo>
                  <a:lnTo>
                    <a:pt x="21" y="300"/>
                  </a:lnTo>
                  <a:lnTo>
                    <a:pt x="29" y="324"/>
                  </a:lnTo>
                  <a:lnTo>
                    <a:pt x="39" y="349"/>
                  </a:lnTo>
                  <a:lnTo>
                    <a:pt x="49" y="373"/>
                  </a:lnTo>
                  <a:lnTo>
                    <a:pt x="60" y="396"/>
                  </a:lnTo>
                  <a:lnTo>
                    <a:pt x="73" y="419"/>
                  </a:lnTo>
                  <a:lnTo>
                    <a:pt x="84" y="441"/>
                  </a:lnTo>
                  <a:lnTo>
                    <a:pt x="97" y="461"/>
                  </a:lnTo>
                  <a:lnTo>
                    <a:pt x="110" y="480"/>
                  </a:lnTo>
                  <a:lnTo>
                    <a:pt x="123" y="497"/>
                  </a:lnTo>
                  <a:lnTo>
                    <a:pt x="136" y="513"/>
                  </a:lnTo>
                  <a:lnTo>
                    <a:pt x="149" y="526"/>
                  </a:lnTo>
                  <a:lnTo>
                    <a:pt x="160" y="536"/>
                  </a:lnTo>
                  <a:lnTo>
                    <a:pt x="171" y="545"/>
                  </a:lnTo>
                  <a:lnTo>
                    <a:pt x="182" y="551"/>
                  </a:lnTo>
                  <a:lnTo>
                    <a:pt x="192" y="556"/>
                  </a:lnTo>
                  <a:lnTo>
                    <a:pt x="201" y="559"/>
                  </a:lnTo>
                  <a:lnTo>
                    <a:pt x="211" y="562"/>
                  </a:lnTo>
                  <a:lnTo>
                    <a:pt x="220" y="564"/>
                  </a:lnTo>
                  <a:lnTo>
                    <a:pt x="228" y="564"/>
                  </a:lnTo>
                  <a:lnTo>
                    <a:pt x="243" y="562"/>
                  </a:lnTo>
                  <a:lnTo>
                    <a:pt x="257" y="559"/>
                  </a:lnTo>
                  <a:lnTo>
                    <a:pt x="270" y="554"/>
                  </a:lnTo>
                  <a:lnTo>
                    <a:pt x="282" y="548"/>
                  </a:lnTo>
                  <a:lnTo>
                    <a:pt x="292" y="541"/>
                  </a:lnTo>
                  <a:lnTo>
                    <a:pt x="299" y="533"/>
                  </a:lnTo>
                  <a:lnTo>
                    <a:pt x="309" y="523"/>
                  </a:lnTo>
                  <a:lnTo>
                    <a:pt x="310" y="522"/>
                  </a:lnTo>
                  <a:lnTo>
                    <a:pt x="316" y="519"/>
                  </a:lnTo>
                  <a:lnTo>
                    <a:pt x="322" y="517"/>
                  </a:lnTo>
                  <a:lnTo>
                    <a:pt x="328" y="519"/>
                  </a:lnTo>
                  <a:lnTo>
                    <a:pt x="332" y="523"/>
                  </a:lnTo>
                  <a:lnTo>
                    <a:pt x="334" y="525"/>
                  </a:lnTo>
                  <a:lnTo>
                    <a:pt x="336" y="529"/>
                  </a:lnTo>
                  <a:lnTo>
                    <a:pt x="342" y="535"/>
                  </a:lnTo>
                  <a:lnTo>
                    <a:pt x="351" y="543"/>
                  </a:lnTo>
                  <a:lnTo>
                    <a:pt x="361" y="551"/>
                  </a:lnTo>
                  <a:lnTo>
                    <a:pt x="371" y="556"/>
                  </a:lnTo>
                  <a:lnTo>
                    <a:pt x="384" y="561"/>
                  </a:lnTo>
                  <a:lnTo>
                    <a:pt x="398" y="562"/>
                  </a:lnTo>
                  <a:lnTo>
                    <a:pt x="411" y="561"/>
                  </a:lnTo>
                  <a:lnTo>
                    <a:pt x="426" y="556"/>
                  </a:lnTo>
                  <a:lnTo>
                    <a:pt x="442" y="548"/>
                  </a:lnTo>
                  <a:lnTo>
                    <a:pt x="459" y="536"/>
                  </a:lnTo>
                  <a:lnTo>
                    <a:pt x="482" y="516"/>
                  </a:lnTo>
                  <a:lnTo>
                    <a:pt x="504" y="494"/>
                  </a:lnTo>
                  <a:lnTo>
                    <a:pt x="522" y="473"/>
                  </a:lnTo>
                  <a:lnTo>
                    <a:pt x="541" y="451"/>
                  </a:lnTo>
                  <a:lnTo>
                    <a:pt x="557" y="428"/>
                  </a:lnTo>
                  <a:lnTo>
                    <a:pt x="573" y="407"/>
                  </a:lnTo>
                  <a:lnTo>
                    <a:pt x="586" y="383"/>
                  </a:lnTo>
                  <a:lnTo>
                    <a:pt x="599" y="360"/>
                  </a:lnTo>
                  <a:lnTo>
                    <a:pt x="609" y="337"/>
                  </a:lnTo>
                  <a:lnTo>
                    <a:pt x="619" y="314"/>
                  </a:lnTo>
                  <a:lnTo>
                    <a:pt x="626" y="291"/>
                  </a:lnTo>
                  <a:lnTo>
                    <a:pt x="634" y="268"/>
                  </a:lnTo>
                  <a:lnTo>
                    <a:pt x="638" y="245"/>
                  </a:lnTo>
                  <a:lnTo>
                    <a:pt x="642" y="223"/>
                  </a:lnTo>
                  <a:lnTo>
                    <a:pt x="644" y="202"/>
                  </a:lnTo>
                  <a:lnTo>
                    <a:pt x="645" y="182"/>
                  </a:lnTo>
                  <a:close/>
                  <a:moveTo>
                    <a:pt x="446" y="82"/>
                  </a:moveTo>
                  <a:lnTo>
                    <a:pt x="446" y="82"/>
                  </a:lnTo>
                  <a:lnTo>
                    <a:pt x="446" y="76"/>
                  </a:lnTo>
                  <a:lnTo>
                    <a:pt x="449" y="72"/>
                  </a:lnTo>
                  <a:lnTo>
                    <a:pt x="452" y="68"/>
                  </a:lnTo>
                  <a:lnTo>
                    <a:pt x="458" y="66"/>
                  </a:lnTo>
                  <a:lnTo>
                    <a:pt x="466" y="66"/>
                  </a:lnTo>
                  <a:lnTo>
                    <a:pt x="479" y="68"/>
                  </a:lnTo>
                  <a:lnTo>
                    <a:pt x="489" y="69"/>
                  </a:lnTo>
                  <a:lnTo>
                    <a:pt x="498" y="72"/>
                  </a:lnTo>
                  <a:lnTo>
                    <a:pt x="508" y="76"/>
                  </a:lnTo>
                  <a:lnTo>
                    <a:pt x="518" y="84"/>
                  </a:lnTo>
                  <a:lnTo>
                    <a:pt x="528" y="92"/>
                  </a:lnTo>
                  <a:lnTo>
                    <a:pt x="537" y="102"/>
                  </a:lnTo>
                  <a:lnTo>
                    <a:pt x="546" y="120"/>
                  </a:lnTo>
                  <a:lnTo>
                    <a:pt x="551" y="136"/>
                  </a:lnTo>
                  <a:lnTo>
                    <a:pt x="554" y="150"/>
                  </a:lnTo>
                  <a:lnTo>
                    <a:pt x="556" y="163"/>
                  </a:lnTo>
                  <a:lnTo>
                    <a:pt x="554" y="179"/>
                  </a:lnTo>
                  <a:lnTo>
                    <a:pt x="553" y="185"/>
                  </a:lnTo>
                  <a:lnTo>
                    <a:pt x="550" y="189"/>
                  </a:lnTo>
                  <a:lnTo>
                    <a:pt x="547" y="192"/>
                  </a:lnTo>
                  <a:lnTo>
                    <a:pt x="544" y="193"/>
                  </a:lnTo>
                  <a:lnTo>
                    <a:pt x="540" y="195"/>
                  </a:lnTo>
                  <a:lnTo>
                    <a:pt x="535" y="193"/>
                  </a:lnTo>
                  <a:lnTo>
                    <a:pt x="531" y="192"/>
                  </a:lnTo>
                  <a:lnTo>
                    <a:pt x="527" y="187"/>
                  </a:lnTo>
                  <a:lnTo>
                    <a:pt x="525" y="182"/>
                  </a:lnTo>
                  <a:lnTo>
                    <a:pt x="527" y="177"/>
                  </a:lnTo>
                  <a:lnTo>
                    <a:pt x="527" y="176"/>
                  </a:lnTo>
                  <a:lnTo>
                    <a:pt x="527" y="174"/>
                  </a:lnTo>
                  <a:lnTo>
                    <a:pt x="528" y="163"/>
                  </a:lnTo>
                  <a:lnTo>
                    <a:pt x="528" y="154"/>
                  </a:lnTo>
                  <a:lnTo>
                    <a:pt x="525" y="143"/>
                  </a:lnTo>
                  <a:lnTo>
                    <a:pt x="521" y="131"/>
                  </a:lnTo>
                  <a:lnTo>
                    <a:pt x="514" y="117"/>
                  </a:lnTo>
                  <a:lnTo>
                    <a:pt x="508" y="110"/>
                  </a:lnTo>
                  <a:lnTo>
                    <a:pt x="502" y="104"/>
                  </a:lnTo>
                  <a:lnTo>
                    <a:pt x="495" y="101"/>
                  </a:lnTo>
                  <a:lnTo>
                    <a:pt x="489" y="97"/>
                  </a:lnTo>
                  <a:lnTo>
                    <a:pt x="476" y="94"/>
                  </a:lnTo>
                  <a:lnTo>
                    <a:pt x="466" y="94"/>
                  </a:lnTo>
                  <a:lnTo>
                    <a:pt x="462" y="94"/>
                  </a:lnTo>
                  <a:lnTo>
                    <a:pt x="460" y="94"/>
                  </a:lnTo>
                  <a:lnTo>
                    <a:pt x="456" y="92"/>
                  </a:lnTo>
                  <a:lnTo>
                    <a:pt x="450" y="91"/>
                  </a:lnTo>
                  <a:lnTo>
                    <a:pt x="447" y="87"/>
                  </a:lnTo>
                  <a:lnTo>
                    <a:pt x="446" y="8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87" name="Freeform 8"/>
            <p:cNvSpPr>
              <a:spLocks noEditPoints="1"/>
            </p:cNvSpPr>
            <p:nvPr/>
          </p:nvSpPr>
          <p:spPr bwMode="auto">
            <a:xfrm>
              <a:off x="180" y="1035"/>
              <a:ext cx="349" cy="418"/>
            </a:xfrm>
            <a:custGeom>
              <a:avLst/>
              <a:gdLst>
                <a:gd name="T0" fmla="*/ 1 w 698"/>
                <a:gd name="T1" fmla="*/ 1 h 836"/>
                <a:gd name="T2" fmla="*/ 1 w 698"/>
                <a:gd name="T3" fmla="*/ 1 h 836"/>
                <a:gd name="T4" fmla="*/ 1 w 698"/>
                <a:gd name="T5" fmla="*/ 1 h 836"/>
                <a:gd name="T6" fmla="*/ 1 w 698"/>
                <a:gd name="T7" fmla="*/ 1 h 836"/>
                <a:gd name="T8" fmla="*/ 1 w 698"/>
                <a:gd name="T9" fmla="*/ 1 h 836"/>
                <a:gd name="T10" fmla="*/ 1 w 698"/>
                <a:gd name="T11" fmla="*/ 1 h 836"/>
                <a:gd name="T12" fmla="*/ 1 w 698"/>
                <a:gd name="T13" fmla="*/ 1 h 836"/>
                <a:gd name="T14" fmla="*/ 1 w 698"/>
                <a:gd name="T15" fmla="*/ 1 h 836"/>
                <a:gd name="T16" fmla="*/ 1 w 698"/>
                <a:gd name="T17" fmla="*/ 1 h 836"/>
                <a:gd name="T18" fmla="*/ 1 w 698"/>
                <a:gd name="T19" fmla="*/ 1 h 836"/>
                <a:gd name="T20" fmla="*/ 1 w 698"/>
                <a:gd name="T21" fmla="*/ 1 h 836"/>
                <a:gd name="T22" fmla="*/ 1 w 698"/>
                <a:gd name="T23" fmla="*/ 1 h 836"/>
                <a:gd name="T24" fmla="*/ 1 w 698"/>
                <a:gd name="T25" fmla="*/ 1 h 836"/>
                <a:gd name="T26" fmla="*/ 1 w 698"/>
                <a:gd name="T27" fmla="*/ 1 h 836"/>
                <a:gd name="T28" fmla="*/ 1 w 698"/>
                <a:gd name="T29" fmla="*/ 1 h 836"/>
                <a:gd name="T30" fmla="*/ 1 w 698"/>
                <a:gd name="T31" fmla="*/ 1 h 836"/>
                <a:gd name="T32" fmla="*/ 0 w 698"/>
                <a:gd name="T33" fmla="*/ 1 h 836"/>
                <a:gd name="T34" fmla="*/ 1 w 698"/>
                <a:gd name="T35" fmla="*/ 1 h 836"/>
                <a:gd name="T36" fmla="*/ 1 w 698"/>
                <a:gd name="T37" fmla="*/ 1 h 836"/>
                <a:gd name="T38" fmla="*/ 1 w 698"/>
                <a:gd name="T39" fmla="*/ 1 h 836"/>
                <a:gd name="T40" fmla="*/ 1 w 698"/>
                <a:gd name="T41" fmla="*/ 1 h 836"/>
                <a:gd name="T42" fmla="*/ 1 w 698"/>
                <a:gd name="T43" fmla="*/ 1 h 836"/>
                <a:gd name="T44" fmla="*/ 1 w 698"/>
                <a:gd name="T45" fmla="*/ 1 h 836"/>
                <a:gd name="T46" fmla="*/ 1 w 698"/>
                <a:gd name="T47" fmla="*/ 1 h 836"/>
                <a:gd name="T48" fmla="*/ 1 w 698"/>
                <a:gd name="T49" fmla="*/ 1 h 836"/>
                <a:gd name="T50" fmla="*/ 1 w 698"/>
                <a:gd name="T51" fmla="*/ 1 h 836"/>
                <a:gd name="T52" fmla="*/ 1 w 698"/>
                <a:gd name="T53" fmla="*/ 1 h 836"/>
                <a:gd name="T54" fmla="*/ 1 w 698"/>
                <a:gd name="T55" fmla="*/ 1 h 836"/>
                <a:gd name="T56" fmla="*/ 1 w 698"/>
                <a:gd name="T57" fmla="*/ 1 h 836"/>
                <a:gd name="T58" fmla="*/ 1 w 698"/>
                <a:gd name="T59" fmla="*/ 1 h 836"/>
                <a:gd name="T60" fmla="*/ 1 w 698"/>
                <a:gd name="T61" fmla="*/ 1 h 836"/>
                <a:gd name="T62" fmla="*/ 1 w 698"/>
                <a:gd name="T63" fmla="*/ 1 h 836"/>
                <a:gd name="T64" fmla="*/ 1 w 698"/>
                <a:gd name="T65" fmla="*/ 1 h 836"/>
                <a:gd name="T66" fmla="*/ 1 w 698"/>
                <a:gd name="T67" fmla="*/ 1 h 836"/>
                <a:gd name="T68" fmla="*/ 1 w 698"/>
                <a:gd name="T69" fmla="*/ 1 h 836"/>
                <a:gd name="T70" fmla="*/ 1 w 698"/>
                <a:gd name="T71" fmla="*/ 1 h 836"/>
                <a:gd name="T72" fmla="*/ 1 w 698"/>
                <a:gd name="T73" fmla="*/ 1 h 836"/>
                <a:gd name="T74" fmla="*/ 1 w 698"/>
                <a:gd name="T75" fmla="*/ 1 h 836"/>
                <a:gd name="T76" fmla="*/ 1 w 698"/>
                <a:gd name="T77" fmla="*/ 1 h 836"/>
                <a:gd name="T78" fmla="*/ 1 w 698"/>
                <a:gd name="T79" fmla="*/ 1 h 836"/>
                <a:gd name="T80" fmla="*/ 1 w 698"/>
                <a:gd name="T81" fmla="*/ 1 h 836"/>
                <a:gd name="T82" fmla="*/ 1 w 698"/>
                <a:gd name="T83" fmla="*/ 1 h 836"/>
                <a:gd name="T84" fmla="*/ 1 w 698"/>
                <a:gd name="T85" fmla="*/ 1 h 836"/>
                <a:gd name="T86" fmla="*/ 1 w 698"/>
                <a:gd name="T87" fmla="*/ 1 h 836"/>
                <a:gd name="T88" fmla="*/ 1 w 698"/>
                <a:gd name="T89" fmla="*/ 1 h 836"/>
                <a:gd name="T90" fmla="*/ 1 w 698"/>
                <a:gd name="T91" fmla="*/ 1 h 836"/>
                <a:gd name="T92" fmla="*/ 1 w 698"/>
                <a:gd name="T93" fmla="*/ 1 h 836"/>
                <a:gd name="T94" fmla="*/ 1 w 698"/>
                <a:gd name="T95" fmla="*/ 1 h 836"/>
                <a:gd name="T96" fmla="*/ 1 w 698"/>
                <a:gd name="T97" fmla="*/ 1 h 836"/>
                <a:gd name="T98" fmla="*/ 1 w 698"/>
                <a:gd name="T99" fmla="*/ 1 h 836"/>
                <a:gd name="T100" fmla="*/ 1 w 698"/>
                <a:gd name="T101" fmla="*/ 1 h 836"/>
                <a:gd name="T102" fmla="*/ 1 w 698"/>
                <a:gd name="T103" fmla="*/ 1 h 836"/>
                <a:gd name="T104" fmla="*/ 1 w 698"/>
                <a:gd name="T105" fmla="*/ 1 h 836"/>
                <a:gd name="T106" fmla="*/ 1 w 698"/>
                <a:gd name="T107" fmla="*/ 1 h 836"/>
                <a:gd name="T108" fmla="*/ 1 w 698"/>
                <a:gd name="T109" fmla="*/ 1 h 836"/>
                <a:gd name="T110" fmla="*/ 1 w 698"/>
                <a:gd name="T111" fmla="*/ 1 h 8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8"/>
                <a:gd name="T169" fmla="*/ 0 h 836"/>
                <a:gd name="T170" fmla="*/ 698 w 698"/>
                <a:gd name="T171" fmla="*/ 836 h 8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8" h="836">
                  <a:moveTo>
                    <a:pt x="655" y="283"/>
                  </a:moveTo>
                  <a:lnTo>
                    <a:pt x="655" y="283"/>
                  </a:lnTo>
                  <a:lnTo>
                    <a:pt x="640" y="267"/>
                  </a:lnTo>
                  <a:lnTo>
                    <a:pt x="626" y="254"/>
                  </a:lnTo>
                  <a:lnTo>
                    <a:pt x="611" y="242"/>
                  </a:lnTo>
                  <a:lnTo>
                    <a:pt x="596" y="234"/>
                  </a:lnTo>
                  <a:lnTo>
                    <a:pt x="581" y="226"/>
                  </a:lnTo>
                  <a:lnTo>
                    <a:pt x="565" y="222"/>
                  </a:lnTo>
                  <a:lnTo>
                    <a:pt x="551" y="219"/>
                  </a:lnTo>
                  <a:lnTo>
                    <a:pt x="535" y="218"/>
                  </a:lnTo>
                  <a:lnTo>
                    <a:pt x="518" y="219"/>
                  </a:lnTo>
                  <a:lnTo>
                    <a:pt x="502" y="222"/>
                  </a:lnTo>
                  <a:lnTo>
                    <a:pt x="486" y="226"/>
                  </a:lnTo>
                  <a:lnTo>
                    <a:pt x="470" y="231"/>
                  </a:lnTo>
                  <a:lnTo>
                    <a:pt x="456" y="238"/>
                  </a:lnTo>
                  <a:lnTo>
                    <a:pt x="441" y="245"/>
                  </a:lnTo>
                  <a:lnTo>
                    <a:pt x="415" y="259"/>
                  </a:lnTo>
                  <a:lnTo>
                    <a:pt x="374" y="284"/>
                  </a:lnTo>
                  <a:lnTo>
                    <a:pt x="379" y="257"/>
                  </a:lnTo>
                  <a:lnTo>
                    <a:pt x="382" y="226"/>
                  </a:lnTo>
                  <a:lnTo>
                    <a:pt x="410" y="222"/>
                  </a:lnTo>
                  <a:lnTo>
                    <a:pt x="424" y="219"/>
                  </a:lnTo>
                  <a:lnTo>
                    <a:pt x="438" y="213"/>
                  </a:lnTo>
                  <a:lnTo>
                    <a:pt x="454" y="208"/>
                  </a:lnTo>
                  <a:lnTo>
                    <a:pt x="469" y="199"/>
                  </a:lnTo>
                  <a:lnTo>
                    <a:pt x="483" y="189"/>
                  </a:lnTo>
                  <a:lnTo>
                    <a:pt x="496" y="177"/>
                  </a:lnTo>
                  <a:lnTo>
                    <a:pt x="505" y="169"/>
                  </a:lnTo>
                  <a:lnTo>
                    <a:pt x="512" y="159"/>
                  </a:lnTo>
                  <a:lnTo>
                    <a:pt x="519" y="148"/>
                  </a:lnTo>
                  <a:lnTo>
                    <a:pt x="525" y="138"/>
                  </a:lnTo>
                  <a:lnTo>
                    <a:pt x="534" y="118"/>
                  </a:lnTo>
                  <a:lnTo>
                    <a:pt x="539" y="97"/>
                  </a:lnTo>
                  <a:lnTo>
                    <a:pt x="544" y="78"/>
                  </a:lnTo>
                  <a:lnTo>
                    <a:pt x="547" y="59"/>
                  </a:lnTo>
                  <a:lnTo>
                    <a:pt x="548" y="30"/>
                  </a:lnTo>
                  <a:lnTo>
                    <a:pt x="547" y="16"/>
                  </a:lnTo>
                  <a:lnTo>
                    <a:pt x="545" y="12"/>
                  </a:lnTo>
                  <a:lnTo>
                    <a:pt x="544" y="7"/>
                  </a:lnTo>
                  <a:lnTo>
                    <a:pt x="539" y="4"/>
                  </a:lnTo>
                  <a:lnTo>
                    <a:pt x="535" y="4"/>
                  </a:lnTo>
                  <a:lnTo>
                    <a:pt x="522" y="3"/>
                  </a:lnTo>
                  <a:lnTo>
                    <a:pt x="493" y="4"/>
                  </a:lnTo>
                  <a:lnTo>
                    <a:pt x="474" y="7"/>
                  </a:lnTo>
                  <a:lnTo>
                    <a:pt x="454" y="12"/>
                  </a:lnTo>
                  <a:lnTo>
                    <a:pt x="434" y="17"/>
                  </a:lnTo>
                  <a:lnTo>
                    <a:pt x="412" y="27"/>
                  </a:lnTo>
                  <a:lnTo>
                    <a:pt x="402" y="33"/>
                  </a:lnTo>
                  <a:lnTo>
                    <a:pt x="392" y="39"/>
                  </a:lnTo>
                  <a:lnTo>
                    <a:pt x="382" y="46"/>
                  </a:lnTo>
                  <a:lnTo>
                    <a:pt x="374" y="55"/>
                  </a:lnTo>
                  <a:lnTo>
                    <a:pt x="362" y="68"/>
                  </a:lnTo>
                  <a:lnTo>
                    <a:pt x="353" y="81"/>
                  </a:lnTo>
                  <a:lnTo>
                    <a:pt x="345" y="69"/>
                  </a:lnTo>
                  <a:lnTo>
                    <a:pt x="335" y="58"/>
                  </a:lnTo>
                  <a:lnTo>
                    <a:pt x="323" y="48"/>
                  </a:lnTo>
                  <a:lnTo>
                    <a:pt x="312" y="40"/>
                  </a:lnTo>
                  <a:lnTo>
                    <a:pt x="300" y="32"/>
                  </a:lnTo>
                  <a:lnTo>
                    <a:pt x="288" y="26"/>
                  </a:lnTo>
                  <a:lnTo>
                    <a:pt x="265" y="16"/>
                  </a:lnTo>
                  <a:lnTo>
                    <a:pt x="244" y="9"/>
                  </a:lnTo>
                  <a:lnTo>
                    <a:pt x="226" y="4"/>
                  </a:lnTo>
                  <a:lnTo>
                    <a:pt x="209" y="0"/>
                  </a:lnTo>
                  <a:lnTo>
                    <a:pt x="205" y="1"/>
                  </a:lnTo>
                  <a:lnTo>
                    <a:pt x="200" y="3"/>
                  </a:lnTo>
                  <a:lnTo>
                    <a:pt x="196" y="6"/>
                  </a:lnTo>
                  <a:lnTo>
                    <a:pt x="195" y="10"/>
                  </a:lnTo>
                  <a:lnTo>
                    <a:pt x="189" y="32"/>
                  </a:lnTo>
                  <a:lnTo>
                    <a:pt x="186" y="53"/>
                  </a:lnTo>
                  <a:lnTo>
                    <a:pt x="185" y="82"/>
                  </a:lnTo>
                  <a:lnTo>
                    <a:pt x="186" y="105"/>
                  </a:lnTo>
                  <a:lnTo>
                    <a:pt x="190" y="130"/>
                  </a:lnTo>
                  <a:lnTo>
                    <a:pt x="193" y="141"/>
                  </a:lnTo>
                  <a:lnTo>
                    <a:pt x="198" y="154"/>
                  </a:lnTo>
                  <a:lnTo>
                    <a:pt x="203" y="166"/>
                  </a:lnTo>
                  <a:lnTo>
                    <a:pt x="211" y="179"/>
                  </a:lnTo>
                  <a:lnTo>
                    <a:pt x="219" y="192"/>
                  </a:lnTo>
                  <a:lnTo>
                    <a:pt x="229" y="202"/>
                  </a:lnTo>
                  <a:lnTo>
                    <a:pt x="241" y="212"/>
                  </a:lnTo>
                  <a:lnTo>
                    <a:pt x="252" y="222"/>
                  </a:lnTo>
                  <a:lnTo>
                    <a:pt x="265" y="229"/>
                  </a:lnTo>
                  <a:lnTo>
                    <a:pt x="277" y="236"/>
                  </a:lnTo>
                  <a:lnTo>
                    <a:pt x="301" y="246"/>
                  </a:lnTo>
                  <a:lnTo>
                    <a:pt x="317" y="252"/>
                  </a:lnTo>
                  <a:lnTo>
                    <a:pt x="330" y="257"/>
                  </a:lnTo>
                  <a:lnTo>
                    <a:pt x="350" y="261"/>
                  </a:lnTo>
                  <a:lnTo>
                    <a:pt x="345" y="295"/>
                  </a:lnTo>
                  <a:lnTo>
                    <a:pt x="336" y="291"/>
                  </a:lnTo>
                  <a:lnTo>
                    <a:pt x="326" y="285"/>
                  </a:lnTo>
                  <a:lnTo>
                    <a:pt x="294" y="267"/>
                  </a:lnTo>
                  <a:lnTo>
                    <a:pt x="275" y="255"/>
                  </a:lnTo>
                  <a:lnTo>
                    <a:pt x="255" y="244"/>
                  </a:lnTo>
                  <a:lnTo>
                    <a:pt x="234" y="234"/>
                  </a:lnTo>
                  <a:lnTo>
                    <a:pt x="211" y="226"/>
                  </a:lnTo>
                  <a:lnTo>
                    <a:pt x="187" y="221"/>
                  </a:lnTo>
                  <a:lnTo>
                    <a:pt x="175" y="219"/>
                  </a:lnTo>
                  <a:lnTo>
                    <a:pt x="162" y="218"/>
                  </a:lnTo>
                  <a:lnTo>
                    <a:pt x="147" y="219"/>
                  </a:lnTo>
                  <a:lnTo>
                    <a:pt x="133" y="221"/>
                  </a:lnTo>
                  <a:lnTo>
                    <a:pt x="120" y="225"/>
                  </a:lnTo>
                  <a:lnTo>
                    <a:pt x="105" y="231"/>
                  </a:lnTo>
                  <a:lnTo>
                    <a:pt x="91" y="238"/>
                  </a:lnTo>
                  <a:lnTo>
                    <a:pt x="76" y="248"/>
                  </a:lnTo>
                  <a:lnTo>
                    <a:pt x="63" y="259"/>
                  </a:lnTo>
                  <a:lnTo>
                    <a:pt x="49" y="272"/>
                  </a:lnTo>
                  <a:lnTo>
                    <a:pt x="37" y="288"/>
                  </a:lnTo>
                  <a:lnTo>
                    <a:pt x="27" y="306"/>
                  </a:lnTo>
                  <a:lnTo>
                    <a:pt x="19" y="323"/>
                  </a:lnTo>
                  <a:lnTo>
                    <a:pt x="12" y="342"/>
                  </a:lnTo>
                  <a:lnTo>
                    <a:pt x="7" y="360"/>
                  </a:lnTo>
                  <a:lnTo>
                    <a:pt x="3" y="379"/>
                  </a:lnTo>
                  <a:lnTo>
                    <a:pt x="1" y="399"/>
                  </a:lnTo>
                  <a:lnTo>
                    <a:pt x="0" y="421"/>
                  </a:lnTo>
                  <a:lnTo>
                    <a:pt x="1" y="447"/>
                  </a:lnTo>
                  <a:lnTo>
                    <a:pt x="4" y="473"/>
                  </a:lnTo>
                  <a:lnTo>
                    <a:pt x="9" y="499"/>
                  </a:lnTo>
                  <a:lnTo>
                    <a:pt x="14" y="526"/>
                  </a:lnTo>
                  <a:lnTo>
                    <a:pt x="22" y="552"/>
                  </a:lnTo>
                  <a:lnTo>
                    <a:pt x="30" y="578"/>
                  </a:lnTo>
                  <a:lnTo>
                    <a:pt x="40" y="604"/>
                  </a:lnTo>
                  <a:lnTo>
                    <a:pt x="52" y="630"/>
                  </a:lnTo>
                  <a:lnTo>
                    <a:pt x="63" y="654"/>
                  </a:lnTo>
                  <a:lnTo>
                    <a:pt x="75" y="677"/>
                  </a:lnTo>
                  <a:lnTo>
                    <a:pt x="88" y="701"/>
                  </a:lnTo>
                  <a:lnTo>
                    <a:pt x="102" y="721"/>
                  </a:lnTo>
                  <a:lnTo>
                    <a:pt x="115" y="741"/>
                  </a:lnTo>
                  <a:lnTo>
                    <a:pt x="130" y="760"/>
                  </a:lnTo>
                  <a:lnTo>
                    <a:pt x="143" y="775"/>
                  </a:lnTo>
                  <a:lnTo>
                    <a:pt x="157" y="790"/>
                  </a:lnTo>
                  <a:lnTo>
                    <a:pt x="170" y="801"/>
                  </a:lnTo>
                  <a:lnTo>
                    <a:pt x="183" y="811"/>
                  </a:lnTo>
                  <a:lnTo>
                    <a:pt x="195" y="819"/>
                  </a:lnTo>
                  <a:lnTo>
                    <a:pt x="208" y="826"/>
                  </a:lnTo>
                  <a:lnTo>
                    <a:pt x="219" y="830"/>
                  </a:lnTo>
                  <a:lnTo>
                    <a:pt x="232" y="833"/>
                  </a:lnTo>
                  <a:lnTo>
                    <a:pt x="244" y="836"/>
                  </a:lnTo>
                  <a:lnTo>
                    <a:pt x="255" y="836"/>
                  </a:lnTo>
                  <a:lnTo>
                    <a:pt x="271" y="835"/>
                  </a:lnTo>
                  <a:lnTo>
                    <a:pt x="286" y="832"/>
                  </a:lnTo>
                  <a:lnTo>
                    <a:pt x="300" y="827"/>
                  </a:lnTo>
                  <a:lnTo>
                    <a:pt x="312" y="822"/>
                  </a:lnTo>
                  <a:lnTo>
                    <a:pt x="323" y="816"/>
                  </a:lnTo>
                  <a:lnTo>
                    <a:pt x="332" y="809"/>
                  </a:lnTo>
                  <a:lnTo>
                    <a:pt x="348" y="796"/>
                  </a:lnTo>
                  <a:lnTo>
                    <a:pt x="361" y="809"/>
                  </a:lnTo>
                  <a:lnTo>
                    <a:pt x="372" y="817"/>
                  </a:lnTo>
                  <a:lnTo>
                    <a:pt x="388" y="826"/>
                  </a:lnTo>
                  <a:lnTo>
                    <a:pt x="397" y="829"/>
                  </a:lnTo>
                  <a:lnTo>
                    <a:pt x="405" y="832"/>
                  </a:lnTo>
                  <a:lnTo>
                    <a:pt x="415" y="833"/>
                  </a:lnTo>
                  <a:lnTo>
                    <a:pt x="425" y="835"/>
                  </a:lnTo>
                  <a:lnTo>
                    <a:pt x="434" y="833"/>
                  </a:lnTo>
                  <a:lnTo>
                    <a:pt x="444" y="832"/>
                  </a:lnTo>
                  <a:lnTo>
                    <a:pt x="453" y="830"/>
                  </a:lnTo>
                  <a:lnTo>
                    <a:pt x="463" y="826"/>
                  </a:lnTo>
                  <a:lnTo>
                    <a:pt x="473" y="822"/>
                  </a:lnTo>
                  <a:lnTo>
                    <a:pt x="483" y="816"/>
                  </a:lnTo>
                  <a:lnTo>
                    <a:pt x="493" y="809"/>
                  </a:lnTo>
                  <a:lnTo>
                    <a:pt x="503" y="801"/>
                  </a:lnTo>
                  <a:lnTo>
                    <a:pt x="528" y="780"/>
                  </a:lnTo>
                  <a:lnTo>
                    <a:pt x="549" y="758"/>
                  </a:lnTo>
                  <a:lnTo>
                    <a:pt x="570" y="735"/>
                  </a:lnTo>
                  <a:lnTo>
                    <a:pt x="588" y="712"/>
                  </a:lnTo>
                  <a:lnTo>
                    <a:pt x="607" y="689"/>
                  </a:lnTo>
                  <a:lnTo>
                    <a:pt x="623" y="666"/>
                  </a:lnTo>
                  <a:lnTo>
                    <a:pt x="637" y="641"/>
                  </a:lnTo>
                  <a:lnTo>
                    <a:pt x="650" y="617"/>
                  </a:lnTo>
                  <a:lnTo>
                    <a:pt x="661" y="592"/>
                  </a:lnTo>
                  <a:lnTo>
                    <a:pt x="671" y="568"/>
                  </a:lnTo>
                  <a:lnTo>
                    <a:pt x="679" y="543"/>
                  </a:lnTo>
                  <a:lnTo>
                    <a:pt x="686" y="519"/>
                  </a:lnTo>
                  <a:lnTo>
                    <a:pt x="691" y="496"/>
                  </a:lnTo>
                  <a:lnTo>
                    <a:pt x="695" y="473"/>
                  </a:lnTo>
                  <a:lnTo>
                    <a:pt x="698" y="450"/>
                  </a:lnTo>
                  <a:lnTo>
                    <a:pt x="698" y="427"/>
                  </a:lnTo>
                  <a:lnTo>
                    <a:pt x="698" y="406"/>
                  </a:lnTo>
                  <a:lnTo>
                    <a:pt x="695" y="386"/>
                  </a:lnTo>
                  <a:lnTo>
                    <a:pt x="692" y="366"/>
                  </a:lnTo>
                  <a:lnTo>
                    <a:pt x="688" y="347"/>
                  </a:lnTo>
                  <a:lnTo>
                    <a:pt x="682" y="330"/>
                  </a:lnTo>
                  <a:lnTo>
                    <a:pt x="673" y="314"/>
                  </a:lnTo>
                  <a:lnTo>
                    <a:pt x="665" y="298"/>
                  </a:lnTo>
                  <a:lnTo>
                    <a:pt x="655" y="283"/>
                  </a:lnTo>
                  <a:close/>
                  <a:moveTo>
                    <a:pt x="378" y="788"/>
                  </a:moveTo>
                  <a:lnTo>
                    <a:pt x="378" y="788"/>
                  </a:lnTo>
                  <a:lnTo>
                    <a:pt x="369" y="780"/>
                  </a:lnTo>
                  <a:lnTo>
                    <a:pt x="363" y="774"/>
                  </a:lnTo>
                  <a:lnTo>
                    <a:pt x="361" y="770"/>
                  </a:lnTo>
                  <a:lnTo>
                    <a:pt x="359" y="768"/>
                  </a:lnTo>
                  <a:lnTo>
                    <a:pt x="355" y="764"/>
                  </a:lnTo>
                  <a:lnTo>
                    <a:pt x="349" y="762"/>
                  </a:lnTo>
                  <a:lnTo>
                    <a:pt x="343" y="764"/>
                  </a:lnTo>
                  <a:lnTo>
                    <a:pt x="337" y="767"/>
                  </a:lnTo>
                  <a:lnTo>
                    <a:pt x="336" y="768"/>
                  </a:lnTo>
                  <a:lnTo>
                    <a:pt x="326" y="778"/>
                  </a:lnTo>
                  <a:lnTo>
                    <a:pt x="319" y="786"/>
                  </a:lnTo>
                  <a:lnTo>
                    <a:pt x="309" y="793"/>
                  </a:lnTo>
                  <a:lnTo>
                    <a:pt x="297" y="799"/>
                  </a:lnTo>
                  <a:lnTo>
                    <a:pt x="284" y="804"/>
                  </a:lnTo>
                  <a:lnTo>
                    <a:pt x="270" y="807"/>
                  </a:lnTo>
                  <a:lnTo>
                    <a:pt x="255" y="809"/>
                  </a:lnTo>
                  <a:lnTo>
                    <a:pt x="247" y="809"/>
                  </a:lnTo>
                  <a:lnTo>
                    <a:pt x="238" y="807"/>
                  </a:lnTo>
                  <a:lnTo>
                    <a:pt x="228" y="804"/>
                  </a:lnTo>
                  <a:lnTo>
                    <a:pt x="219" y="801"/>
                  </a:lnTo>
                  <a:lnTo>
                    <a:pt x="209" y="796"/>
                  </a:lnTo>
                  <a:lnTo>
                    <a:pt x="198" y="790"/>
                  </a:lnTo>
                  <a:lnTo>
                    <a:pt x="187" y="781"/>
                  </a:lnTo>
                  <a:lnTo>
                    <a:pt x="176" y="771"/>
                  </a:lnTo>
                  <a:lnTo>
                    <a:pt x="163" y="758"/>
                  </a:lnTo>
                  <a:lnTo>
                    <a:pt x="150" y="742"/>
                  </a:lnTo>
                  <a:lnTo>
                    <a:pt x="137" y="725"/>
                  </a:lnTo>
                  <a:lnTo>
                    <a:pt x="124" y="706"/>
                  </a:lnTo>
                  <a:lnTo>
                    <a:pt x="111" y="686"/>
                  </a:lnTo>
                  <a:lnTo>
                    <a:pt x="100" y="664"/>
                  </a:lnTo>
                  <a:lnTo>
                    <a:pt x="87" y="641"/>
                  </a:lnTo>
                  <a:lnTo>
                    <a:pt x="76" y="618"/>
                  </a:lnTo>
                  <a:lnTo>
                    <a:pt x="66" y="594"/>
                  </a:lnTo>
                  <a:lnTo>
                    <a:pt x="56" y="569"/>
                  </a:lnTo>
                  <a:lnTo>
                    <a:pt x="48" y="545"/>
                  </a:lnTo>
                  <a:lnTo>
                    <a:pt x="40" y="519"/>
                  </a:lnTo>
                  <a:lnTo>
                    <a:pt x="35" y="494"/>
                  </a:lnTo>
                  <a:lnTo>
                    <a:pt x="30" y="468"/>
                  </a:lnTo>
                  <a:lnTo>
                    <a:pt x="27" y="444"/>
                  </a:lnTo>
                  <a:lnTo>
                    <a:pt x="27" y="421"/>
                  </a:lnTo>
                  <a:lnTo>
                    <a:pt x="27" y="402"/>
                  </a:lnTo>
                  <a:lnTo>
                    <a:pt x="30" y="383"/>
                  </a:lnTo>
                  <a:lnTo>
                    <a:pt x="33" y="366"/>
                  </a:lnTo>
                  <a:lnTo>
                    <a:pt x="37" y="349"/>
                  </a:lnTo>
                  <a:lnTo>
                    <a:pt x="43" y="333"/>
                  </a:lnTo>
                  <a:lnTo>
                    <a:pt x="50" y="319"/>
                  </a:lnTo>
                  <a:lnTo>
                    <a:pt x="59" y="304"/>
                  </a:lnTo>
                  <a:lnTo>
                    <a:pt x="69" y="291"/>
                  </a:lnTo>
                  <a:lnTo>
                    <a:pt x="81" y="280"/>
                  </a:lnTo>
                  <a:lnTo>
                    <a:pt x="92" y="270"/>
                  </a:lnTo>
                  <a:lnTo>
                    <a:pt x="104" y="261"/>
                  </a:lnTo>
                  <a:lnTo>
                    <a:pt x="115" y="255"/>
                  </a:lnTo>
                  <a:lnTo>
                    <a:pt x="127" y="251"/>
                  </a:lnTo>
                  <a:lnTo>
                    <a:pt x="138" y="248"/>
                  </a:lnTo>
                  <a:lnTo>
                    <a:pt x="150" y="245"/>
                  </a:lnTo>
                  <a:lnTo>
                    <a:pt x="162" y="245"/>
                  </a:lnTo>
                  <a:lnTo>
                    <a:pt x="176" y="246"/>
                  </a:lnTo>
                  <a:lnTo>
                    <a:pt x="190" y="248"/>
                  </a:lnTo>
                  <a:lnTo>
                    <a:pt x="203" y="252"/>
                  </a:lnTo>
                  <a:lnTo>
                    <a:pt x="218" y="257"/>
                  </a:lnTo>
                  <a:lnTo>
                    <a:pt x="244" y="268"/>
                  </a:lnTo>
                  <a:lnTo>
                    <a:pt x="268" y="283"/>
                  </a:lnTo>
                  <a:lnTo>
                    <a:pt x="313" y="308"/>
                  </a:lnTo>
                  <a:lnTo>
                    <a:pt x="330" y="319"/>
                  </a:lnTo>
                  <a:lnTo>
                    <a:pt x="340" y="321"/>
                  </a:lnTo>
                  <a:lnTo>
                    <a:pt x="349" y="323"/>
                  </a:lnTo>
                  <a:lnTo>
                    <a:pt x="359" y="321"/>
                  </a:lnTo>
                  <a:lnTo>
                    <a:pt x="368" y="319"/>
                  </a:lnTo>
                  <a:lnTo>
                    <a:pt x="385" y="308"/>
                  </a:lnTo>
                  <a:lnTo>
                    <a:pt x="417" y="290"/>
                  </a:lnTo>
                  <a:lnTo>
                    <a:pt x="436" y="278"/>
                  </a:lnTo>
                  <a:lnTo>
                    <a:pt x="454" y="268"/>
                  </a:lnTo>
                  <a:lnTo>
                    <a:pt x="473" y="259"/>
                  </a:lnTo>
                  <a:lnTo>
                    <a:pt x="493" y="252"/>
                  </a:lnTo>
                  <a:lnTo>
                    <a:pt x="515" y="246"/>
                  </a:lnTo>
                  <a:lnTo>
                    <a:pt x="525" y="245"/>
                  </a:lnTo>
                  <a:lnTo>
                    <a:pt x="535" y="245"/>
                  </a:lnTo>
                  <a:lnTo>
                    <a:pt x="548" y="246"/>
                  </a:lnTo>
                  <a:lnTo>
                    <a:pt x="560" y="248"/>
                  </a:lnTo>
                  <a:lnTo>
                    <a:pt x="571" y="251"/>
                  </a:lnTo>
                  <a:lnTo>
                    <a:pt x="584" y="257"/>
                  </a:lnTo>
                  <a:lnTo>
                    <a:pt x="597" y="264"/>
                  </a:lnTo>
                  <a:lnTo>
                    <a:pt x="609" y="274"/>
                  </a:lnTo>
                  <a:lnTo>
                    <a:pt x="622" y="285"/>
                  </a:lnTo>
                  <a:lnTo>
                    <a:pt x="633" y="300"/>
                  </a:lnTo>
                  <a:lnTo>
                    <a:pt x="642" y="313"/>
                  </a:lnTo>
                  <a:lnTo>
                    <a:pt x="650" y="326"/>
                  </a:lnTo>
                  <a:lnTo>
                    <a:pt x="656" y="340"/>
                  </a:lnTo>
                  <a:lnTo>
                    <a:pt x="662" y="356"/>
                  </a:lnTo>
                  <a:lnTo>
                    <a:pt x="666" y="372"/>
                  </a:lnTo>
                  <a:lnTo>
                    <a:pt x="669" y="389"/>
                  </a:lnTo>
                  <a:lnTo>
                    <a:pt x="671" y="408"/>
                  </a:lnTo>
                  <a:lnTo>
                    <a:pt x="672" y="427"/>
                  </a:lnTo>
                  <a:lnTo>
                    <a:pt x="671" y="447"/>
                  </a:lnTo>
                  <a:lnTo>
                    <a:pt x="669" y="468"/>
                  </a:lnTo>
                  <a:lnTo>
                    <a:pt x="665" y="490"/>
                  </a:lnTo>
                  <a:lnTo>
                    <a:pt x="661" y="513"/>
                  </a:lnTo>
                  <a:lnTo>
                    <a:pt x="653" y="536"/>
                  </a:lnTo>
                  <a:lnTo>
                    <a:pt x="646" y="559"/>
                  </a:lnTo>
                  <a:lnTo>
                    <a:pt x="636" y="582"/>
                  </a:lnTo>
                  <a:lnTo>
                    <a:pt x="626" y="605"/>
                  </a:lnTo>
                  <a:lnTo>
                    <a:pt x="613" y="628"/>
                  </a:lnTo>
                  <a:lnTo>
                    <a:pt x="600" y="652"/>
                  </a:lnTo>
                  <a:lnTo>
                    <a:pt x="584" y="673"/>
                  </a:lnTo>
                  <a:lnTo>
                    <a:pt x="568" y="696"/>
                  </a:lnTo>
                  <a:lnTo>
                    <a:pt x="549" y="718"/>
                  </a:lnTo>
                  <a:lnTo>
                    <a:pt x="531" y="739"/>
                  </a:lnTo>
                  <a:lnTo>
                    <a:pt x="509" y="761"/>
                  </a:lnTo>
                  <a:lnTo>
                    <a:pt x="486" y="781"/>
                  </a:lnTo>
                  <a:lnTo>
                    <a:pt x="469" y="793"/>
                  </a:lnTo>
                  <a:lnTo>
                    <a:pt x="453" y="801"/>
                  </a:lnTo>
                  <a:lnTo>
                    <a:pt x="438" y="806"/>
                  </a:lnTo>
                  <a:lnTo>
                    <a:pt x="425" y="807"/>
                  </a:lnTo>
                  <a:lnTo>
                    <a:pt x="411" y="806"/>
                  </a:lnTo>
                  <a:lnTo>
                    <a:pt x="398" y="801"/>
                  </a:lnTo>
                  <a:lnTo>
                    <a:pt x="388" y="796"/>
                  </a:lnTo>
                  <a:lnTo>
                    <a:pt x="378" y="788"/>
                  </a:lnTo>
                  <a:close/>
                  <a:moveTo>
                    <a:pt x="232" y="164"/>
                  </a:moveTo>
                  <a:lnTo>
                    <a:pt x="232" y="164"/>
                  </a:lnTo>
                  <a:lnTo>
                    <a:pt x="228" y="154"/>
                  </a:lnTo>
                  <a:lnTo>
                    <a:pt x="222" y="144"/>
                  </a:lnTo>
                  <a:lnTo>
                    <a:pt x="219" y="134"/>
                  </a:lnTo>
                  <a:lnTo>
                    <a:pt x="216" y="124"/>
                  </a:lnTo>
                  <a:lnTo>
                    <a:pt x="213" y="102"/>
                  </a:lnTo>
                  <a:lnTo>
                    <a:pt x="212" y="82"/>
                  </a:lnTo>
                  <a:lnTo>
                    <a:pt x="213" y="56"/>
                  </a:lnTo>
                  <a:lnTo>
                    <a:pt x="216" y="36"/>
                  </a:lnTo>
                  <a:lnTo>
                    <a:pt x="218" y="29"/>
                  </a:lnTo>
                  <a:lnTo>
                    <a:pt x="242" y="36"/>
                  </a:lnTo>
                  <a:lnTo>
                    <a:pt x="258" y="42"/>
                  </a:lnTo>
                  <a:lnTo>
                    <a:pt x="274" y="49"/>
                  </a:lnTo>
                  <a:lnTo>
                    <a:pt x="291" y="59"/>
                  </a:lnTo>
                  <a:lnTo>
                    <a:pt x="307" y="69"/>
                  </a:lnTo>
                  <a:lnTo>
                    <a:pt x="322" y="84"/>
                  </a:lnTo>
                  <a:lnTo>
                    <a:pt x="327" y="91"/>
                  </a:lnTo>
                  <a:lnTo>
                    <a:pt x="333" y="98"/>
                  </a:lnTo>
                  <a:lnTo>
                    <a:pt x="339" y="108"/>
                  </a:lnTo>
                  <a:lnTo>
                    <a:pt x="343" y="118"/>
                  </a:lnTo>
                  <a:lnTo>
                    <a:pt x="348" y="128"/>
                  </a:lnTo>
                  <a:lnTo>
                    <a:pt x="350" y="138"/>
                  </a:lnTo>
                  <a:lnTo>
                    <a:pt x="353" y="160"/>
                  </a:lnTo>
                  <a:lnTo>
                    <a:pt x="355" y="180"/>
                  </a:lnTo>
                  <a:lnTo>
                    <a:pt x="353" y="206"/>
                  </a:lnTo>
                  <a:lnTo>
                    <a:pt x="350" y="226"/>
                  </a:lnTo>
                  <a:lnTo>
                    <a:pt x="349" y="234"/>
                  </a:lnTo>
                  <a:lnTo>
                    <a:pt x="324" y="226"/>
                  </a:lnTo>
                  <a:lnTo>
                    <a:pt x="309" y="221"/>
                  </a:lnTo>
                  <a:lnTo>
                    <a:pt x="291" y="213"/>
                  </a:lnTo>
                  <a:lnTo>
                    <a:pt x="275" y="203"/>
                  </a:lnTo>
                  <a:lnTo>
                    <a:pt x="260" y="193"/>
                  </a:lnTo>
                  <a:lnTo>
                    <a:pt x="245" y="179"/>
                  </a:lnTo>
                  <a:lnTo>
                    <a:pt x="238" y="172"/>
                  </a:lnTo>
                  <a:lnTo>
                    <a:pt x="232" y="164"/>
                  </a:lnTo>
                  <a:close/>
                  <a:moveTo>
                    <a:pt x="384" y="65"/>
                  </a:moveTo>
                  <a:lnTo>
                    <a:pt x="392" y="74"/>
                  </a:lnTo>
                  <a:lnTo>
                    <a:pt x="399" y="68"/>
                  </a:lnTo>
                  <a:lnTo>
                    <a:pt x="408" y="61"/>
                  </a:lnTo>
                  <a:lnTo>
                    <a:pt x="424" y="50"/>
                  </a:lnTo>
                  <a:lnTo>
                    <a:pt x="443" y="43"/>
                  </a:lnTo>
                  <a:lnTo>
                    <a:pt x="460" y="37"/>
                  </a:lnTo>
                  <a:lnTo>
                    <a:pt x="477" y="35"/>
                  </a:lnTo>
                  <a:lnTo>
                    <a:pt x="495" y="32"/>
                  </a:lnTo>
                  <a:lnTo>
                    <a:pt x="521" y="30"/>
                  </a:lnTo>
                  <a:lnTo>
                    <a:pt x="519" y="56"/>
                  </a:lnTo>
                  <a:lnTo>
                    <a:pt x="518" y="74"/>
                  </a:lnTo>
                  <a:lnTo>
                    <a:pt x="513" y="91"/>
                  </a:lnTo>
                  <a:lnTo>
                    <a:pt x="508" y="108"/>
                  </a:lnTo>
                  <a:lnTo>
                    <a:pt x="500" y="127"/>
                  </a:lnTo>
                  <a:lnTo>
                    <a:pt x="490" y="143"/>
                  </a:lnTo>
                  <a:lnTo>
                    <a:pt x="485" y="151"/>
                  </a:lnTo>
                  <a:lnTo>
                    <a:pt x="477" y="159"/>
                  </a:lnTo>
                  <a:lnTo>
                    <a:pt x="467" y="167"/>
                  </a:lnTo>
                  <a:lnTo>
                    <a:pt x="456" y="176"/>
                  </a:lnTo>
                  <a:lnTo>
                    <a:pt x="444" y="182"/>
                  </a:lnTo>
                  <a:lnTo>
                    <a:pt x="431" y="187"/>
                  </a:lnTo>
                  <a:lnTo>
                    <a:pt x="418" y="192"/>
                  </a:lnTo>
                  <a:lnTo>
                    <a:pt x="407" y="196"/>
                  </a:lnTo>
                  <a:lnTo>
                    <a:pt x="382" y="200"/>
                  </a:lnTo>
                  <a:lnTo>
                    <a:pt x="382" y="193"/>
                  </a:lnTo>
                  <a:lnTo>
                    <a:pt x="381" y="190"/>
                  </a:lnTo>
                  <a:lnTo>
                    <a:pt x="381" y="180"/>
                  </a:lnTo>
                  <a:lnTo>
                    <a:pt x="381" y="163"/>
                  </a:lnTo>
                  <a:lnTo>
                    <a:pt x="379" y="146"/>
                  </a:lnTo>
                  <a:lnTo>
                    <a:pt x="375" y="127"/>
                  </a:lnTo>
                  <a:lnTo>
                    <a:pt x="369" y="108"/>
                  </a:lnTo>
                  <a:lnTo>
                    <a:pt x="379" y="91"/>
                  </a:lnTo>
                  <a:lnTo>
                    <a:pt x="385" y="82"/>
                  </a:lnTo>
                  <a:lnTo>
                    <a:pt x="392" y="74"/>
                  </a:lnTo>
                  <a:lnTo>
                    <a:pt x="384" y="65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88" name="Freeform 9"/>
            <p:cNvSpPr>
              <a:spLocks/>
            </p:cNvSpPr>
            <p:nvPr/>
          </p:nvSpPr>
          <p:spPr bwMode="auto">
            <a:xfrm>
              <a:off x="417" y="1191"/>
              <a:ext cx="54" cy="64"/>
            </a:xfrm>
            <a:custGeom>
              <a:avLst/>
              <a:gdLst>
                <a:gd name="T0" fmla="*/ 0 w 110"/>
                <a:gd name="T1" fmla="*/ 0 h 129"/>
                <a:gd name="T2" fmla="*/ 0 w 110"/>
                <a:gd name="T3" fmla="*/ 0 h 129"/>
                <a:gd name="T4" fmla="*/ 0 w 110"/>
                <a:gd name="T5" fmla="*/ 0 h 129"/>
                <a:gd name="T6" fmla="*/ 0 w 110"/>
                <a:gd name="T7" fmla="*/ 0 h 129"/>
                <a:gd name="T8" fmla="*/ 0 w 110"/>
                <a:gd name="T9" fmla="*/ 0 h 129"/>
                <a:gd name="T10" fmla="*/ 0 w 110"/>
                <a:gd name="T11" fmla="*/ 0 h 129"/>
                <a:gd name="T12" fmla="*/ 0 w 110"/>
                <a:gd name="T13" fmla="*/ 0 h 129"/>
                <a:gd name="T14" fmla="*/ 0 w 110"/>
                <a:gd name="T15" fmla="*/ 0 h 129"/>
                <a:gd name="T16" fmla="*/ 0 w 110"/>
                <a:gd name="T17" fmla="*/ 0 h 129"/>
                <a:gd name="T18" fmla="*/ 0 w 110"/>
                <a:gd name="T19" fmla="*/ 0 h 129"/>
                <a:gd name="T20" fmla="*/ 0 w 110"/>
                <a:gd name="T21" fmla="*/ 0 h 129"/>
                <a:gd name="T22" fmla="*/ 0 w 110"/>
                <a:gd name="T23" fmla="*/ 0 h 129"/>
                <a:gd name="T24" fmla="*/ 0 w 110"/>
                <a:gd name="T25" fmla="*/ 0 h 129"/>
                <a:gd name="T26" fmla="*/ 0 w 110"/>
                <a:gd name="T27" fmla="*/ 0 h 129"/>
                <a:gd name="T28" fmla="*/ 0 w 110"/>
                <a:gd name="T29" fmla="*/ 0 h 129"/>
                <a:gd name="T30" fmla="*/ 0 w 110"/>
                <a:gd name="T31" fmla="*/ 0 h 129"/>
                <a:gd name="T32" fmla="*/ 0 w 110"/>
                <a:gd name="T33" fmla="*/ 0 h 129"/>
                <a:gd name="T34" fmla="*/ 0 w 110"/>
                <a:gd name="T35" fmla="*/ 0 h 129"/>
                <a:gd name="T36" fmla="*/ 0 w 110"/>
                <a:gd name="T37" fmla="*/ 0 h 129"/>
                <a:gd name="T38" fmla="*/ 0 w 110"/>
                <a:gd name="T39" fmla="*/ 0 h 129"/>
                <a:gd name="T40" fmla="*/ 0 w 110"/>
                <a:gd name="T41" fmla="*/ 0 h 129"/>
                <a:gd name="T42" fmla="*/ 0 w 110"/>
                <a:gd name="T43" fmla="*/ 0 h 129"/>
                <a:gd name="T44" fmla="*/ 0 w 110"/>
                <a:gd name="T45" fmla="*/ 0 h 129"/>
                <a:gd name="T46" fmla="*/ 0 w 110"/>
                <a:gd name="T47" fmla="*/ 0 h 129"/>
                <a:gd name="T48" fmla="*/ 0 w 110"/>
                <a:gd name="T49" fmla="*/ 0 h 129"/>
                <a:gd name="T50" fmla="*/ 0 w 110"/>
                <a:gd name="T51" fmla="*/ 0 h 129"/>
                <a:gd name="T52" fmla="*/ 0 w 110"/>
                <a:gd name="T53" fmla="*/ 0 h 129"/>
                <a:gd name="T54" fmla="*/ 0 w 110"/>
                <a:gd name="T55" fmla="*/ 0 h 129"/>
                <a:gd name="T56" fmla="*/ 0 w 110"/>
                <a:gd name="T57" fmla="*/ 0 h 129"/>
                <a:gd name="T58" fmla="*/ 0 w 110"/>
                <a:gd name="T59" fmla="*/ 0 h 129"/>
                <a:gd name="T60" fmla="*/ 0 w 110"/>
                <a:gd name="T61" fmla="*/ 0 h 129"/>
                <a:gd name="T62" fmla="*/ 0 w 110"/>
                <a:gd name="T63" fmla="*/ 0 h 1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129"/>
                <a:gd name="T98" fmla="*/ 110 w 110"/>
                <a:gd name="T99" fmla="*/ 129 h 1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129">
                  <a:moveTo>
                    <a:pt x="14" y="28"/>
                  </a:moveTo>
                  <a:lnTo>
                    <a:pt x="14" y="28"/>
                  </a:lnTo>
                  <a:lnTo>
                    <a:pt x="16" y="28"/>
                  </a:lnTo>
                  <a:lnTo>
                    <a:pt x="20" y="28"/>
                  </a:lnTo>
                  <a:lnTo>
                    <a:pt x="30" y="28"/>
                  </a:lnTo>
                  <a:lnTo>
                    <a:pt x="43" y="31"/>
                  </a:lnTo>
                  <a:lnTo>
                    <a:pt x="49" y="35"/>
                  </a:lnTo>
                  <a:lnTo>
                    <a:pt x="56" y="38"/>
                  </a:lnTo>
                  <a:lnTo>
                    <a:pt x="62" y="44"/>
                  </a:lnTo>
                  <a:lnTo>
                    <a:pt x="68" y="51"/>
                  </a:lnTo>
                  <a:lnTo>
                    <a:pt x="75" y="65"/>
                  </a:lnTo>
                  <a:lnTo>
                    <a:pt x="79" y="77"/>
                  </a:lnTo>
                  <a:lnTo>
                    <a:pt x="82" y="88"/>
                  </a:lnTo>
                  <a:lnTo>
                    <a:pt x="82" y="97"/>
                  </a:lnTo>
                  <a:lnTo>
                    <a:pt x="81" y="108"/>
                  </a:lnTo>
                  <a:lnTo>
                    <a:pt x="81" y="110"/>
                  </a:lnTo>
                  <a:lnTo>
                    <a:pt x="81" y="111"/>
                  </a:lnTo>
                  <a:lnTo>
                    <a:pt x="79" y="116"/>
                  </a:lnTo>
                  <a:lnTo>
                    <a:pt x="81" y="121"/>
                  </a:lnTo>
                  <a:lnTo>
                    <a:pt x="85" y="126"/>
                  </a:lnTo>
                  <a:lnTo>
                    <a:pt x="89" y="127"/>
                  </a:lnTo>
                  <a:lnTo>
                    <a:pt x="94" y="129"/>
                  </a:lnTo>
                  <a:lnTo>
                    <a:pt x="98" y="127"/>
                  </a:lnTo>
                  <a:lnTo>
                    <a:pt x="101" y="126"/>
                  </a:lnTo>
                  <a:lnTo>
                    <a:pt x="104" y="123"/>
                  </a:lnTo>
                  <a:lnTo>
                    <a:pt x="107" y="119"/>
                  </a:lnTo>
                  <a:lnTo>
                    <a:pt x="108" y="113"/>
                  </a:lnTo>
                  <a:lnTo>
                    <a:pt x="110" y="97"/>
                  </a:lnTo>
                  <a:lnTo>
                    <a:pt x="108" y="84"/>
                  </a:lnTo>
                  <a:lnTo>
                    <a:pt x="105" y="70"/>
                  </a:lnTo>
                  <a:lnTo>
                    <a:pt x="100" y="54"/>
                  </a:lnTo>
                  <a:lnTo>
                    <a:pt x="91" y="36"/>
                  </a:lnTo>
                  <a:lnTo>
                    <a:pt x="82" y="26"/>
                  </a:lnTo>
                  <a:lnTo>
                    <a:pt x="72" y="18"/>
                  </a:lnTo>
                  <a:lnTo>
                    <a:pt x="62" y="10"/>
                  </a:lnTo>
                  <a:lnTo>
                    <a:pt x="52" y="6"/>
                  </a:lnTo>
                  <a:lnTo>
                    <a:pt x="43" y="3"/>
                  </a:lnTo>
                  <a:lnTo>
                    <a:pt x="33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10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7277100" y="2863850"/>
            <a:ext cx="417513" cy="500063"/>
            <a:chOff x="180" y="1035"/>
            <a:chExt cx="349" cy="418"/>
          </a:xfrm>
        </p:grpSpPr>
        <p:sp>
          <p:nvSpPr>
            <p:cNvPr id="2157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0" y="1035"/>
              <a:ext cx="349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8" name="Freeform 5"/>
            <p:cNvSpPr>
              <a:spLocks/>
            </p:cNvSpPr>
            <p:nvPr/>
          </p:nvSpPr>
          <p:spPr bwMode="auto">
            <a:xfrm>
              <a:off x="365" y="1050"/>
              <a:ext cx="75" cy="85"/>
            </a:xfrm>
            <a:custGeom>
              <a:avLst/>
              <a:gdLst>
                <a:gd name="T0" fmla="*/ 0 w 152"/>
                <a:gd name="T1" fmla="*/ 1 h 170"/>
                <a:gd name="T2" fmla="*/ 0 w 152"/>
                <a:gd name="T3" fmla="*/ 1 h 170"/>
                <a:gd name="T4" fmla="*/ 0 w 152"/>
                <a:gd name="T5" fmla="*/ 1 h 170"/>
                <a:gd name="T6" fmla="*/ 0 w 152"/>
                <a:gd name="T7" fmla="*/ 1 h 170"/>
                <a:gd name="T8" fmla="*/ 0 w 152"/>
                <a:gd name="T9" fmla="*/ 1 h 170"/>
                <a:gd name="T10" fmla="*/ 0 w 152"/>
                <a:gd name="T11" fmla="*/ 1 h 170"/>
                <a:gd name="T12" fmla="*/ 0 w 152"/>
                <a:gd name="T13" fmla="*/ 1 h 170"/>
                <a:gd name="T14" fmla="*/ 0 w 152"/>
                <a:gd name="T15" fmla="*/ 1 h 170"/>
                <a:gd name="T16" fmla="*/ 0 w 152"/>
                <a:gd name="T17" fmla="*/ 1 h 170"/>
                <a:gd name="T18" fmla="*/ 0 w 152"/>
                <a:gd name="T19" fmla="*/ 1 h 170"/>
                <a:gd name="T20" fmla="*/ 0 w 152"/>
                <a:gd name="T21" fmla="*/ 1 h 170"/>
                <a:gd name="T22" fmla="*/ 0 w 152"/>
                <a:gd name="T23" fmla="*/ 1 h 170"/>
                <a:gd name="T24" fmla="*/ 0 w 152"/>
                <a:gd name="T25" fmla="*/ 1 h 170"/>
                <a:gd name="T26" fmla="*/ 0 w 152"/>
                <a:gd name="T27" fmla="*/ 1 h 170"/>
                <a:gd name="T28" fmla="*/ 0 w 152"/>
                <a:gd name="T29" fmla="*/ 1 h 170"/>
                <a:gd name="T30" fmla="*/ 0 w 152"/>
                <a:gd name="T31" fmla="*/ 1 h 170"/>
                <a:gd name="T32" fmla="*/ 0 w 152"/>
                <a:gd name="T33" fmla="*/ 1 h 170"/>
                <a:gd name="T34" fmla="*/ 0 w 152"/>
                <a:gd name="T35" fmla="*/ 1 h 170"/>
                <a:gd name="T36" fmla="*/ 0 w 152"/>
                <a:gd name="T37" fmla="*/ 1 h 170"/>
                <a:gd name="T38" fmla="*/ 0 w 152"/>
                <a:gd name="T39" fmla="*/ 1 h 170"/>
                <a:gd name="T40" fmla="*/ 0 w 152"/>
                <a:gd name="T41" fmla="*/ 1 h 170"/>
                <a:gd name="T42" fmla="*/ 0 w 152"/>
                <a:gd name="T43" fmla="*/ 1 h 170"/>
                <a:gd name="T44" fmla="*/ 0 w 152"/>
                <a:gd name="T45" fmla="*/ 1 h 170"/>
                <a:gd name="T46" fmla="*/ 0 w 152"/>
                <a:gd name="T47" fmla="*/ 1 h 170"/>
                <a:gd name="T48" fmla="*/ 0 w 152"/>
                <a:gd name="T49" fmla="*/ 1 h 170"/>
                <a:gd name="T50" fmla="*/ 0 w 152"/>
                <a:gd name="T51" fmla="*/ 1 h 170"/>
                <a:gd name="T52" fmla="*/ 0 w 152"/>
                <a:gd name="T53" fmla="*/ 1 h 170"/>
                <a:gd name="T54" fmla="*/ 0 w 152"/>
                <a:gd name="T55" fmla="*/ 1 h 170"/>
                <a:gd name="T56" fmla="*/ 0 w 152"/>
                <a:gd name="T57" fmla="*/ 1 h 170"/>
                <a:gd name="T58" fmla="*/ 0 w 152"/>
                <a:gd name="T59" fmla="*/ 1 h 170"/>
                <a:gd name="T60" fmla="*/ 0 w 152"/>
                <a:gd name="T61" fmla="*/ 1 h 170"/>
                <a:gd name="T62" fmla="*/ 0 w 152"/>
                <a:gd name="T63" fmla="*/ 1 h 170"/>
                <a:gd name="T64" fmla="*/ 0 w 152"/>
                <a:gd name="T65" fmla="*/ 0 h 170"/>
                <a:gd name="T66" fmla="*/ 0 w 152"/>
                <a:gd name="T67" fmla="*/ 0 h 170"/>
                <a:gd name="T68" fmla="*/ 0 w 152"/>
                <a:gd name="T69" fmla="*/ 1 h 170"/>
                <a:gd name="T70" fmla="*/ 0 w 152"/>
                <a:gd name="T71" fmla="*/ 1 h 170"/>
                <a:gd name="T72" fmla="*/ 0 w 152"/>
                <a:gd name="T73" fmla="*/ 1 h 170"/>
                <a:gd name="T74" fmla="*/ 0 w 152"/>
                <a:gd name="T75" fmla="*/ 1 h 170"/>
                <a:gd name="T76" fmla="*/ 0 w 152"/>
                <a:gd name="T77" fmla="*/ 1 h 170"/>
                <a:gd name="T78" fmla="*/ 0 w 152"/>
                <a:gd name="T79" fmla="*/ 1 h 170"/>
                <a:gd name="T80" fmla="*/ 0 w 152"/>
                <a:gd name="T81" fmla="*/ 1 h 170"/>
                <a:gd name="T82" fmla="*/ 0 w 152"/>
                <a:gd name="T83" fmla="*/ 1 h 170"/>
                <a:gd name="T84" fmla="*/ 0 w 152"/>
                <a:gd name="T85" fmla="*/ 1 h 170"/>
                <a:gd name="T86" fmla="*/ 0 w 152"/>
                <a:gd name="T87" fmla="*/ 1 h 170"/>
                <a:gd name="T88" fmla="*/ 0 w 152"/>
                <a:gd name="T89" fmla="*/ 1 h 1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"/>
                <a:gd name="T136" fmla="*/ 0 h 170"/>
                <a:gd name="T137" fmla="*/ 152 w 152"/>
                <a:gd name="T138" fmla="*/ 170 h 1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" h="170">
                  <a:moveTo>
                    <a:pt x="23" y="44"/>
                  </a:moveTo>
                  <a:lnTo>
                    <a:pt x="23" y="44"/>
                  </a:lnTo>
                  <a:lnTo>
                    <a:pt x="16" y="52"/>
                  </a:lnTo>
                  <a:lnTo>
                    <a:pt x="10" y="61"/>
                  </a:lnTo>
                  <a:lnTo>
                    <a:pt x="0" y="78"/>
                  </a:lnTo>
                  <a:lnTo>
                    <a:pt x="6" y="97"/>
                  </a:lnTo>
                  <a:lnTo>
                    <a:pt x="10" y="116"/>
                  </a:lnTo>
                  <a:lnTo>
                    <a:pt x="12" y="133"/>
                  </a:lnTo>
                  <a:lnTo>
                    <a:pt x="12" y="150"/>
                  </a:lnTo>
                  <a:lnTo>
                    <a:pt x="12" y="160"/>
                  </a:lnTo>
                  <a:lnTo>
                    <a:pt x="13" y="163"/>
                  </a:lnTo>
                  <a:lnTo>
                    <a:pt x="13" y="170"/>
                  </a:lnTo>
                  <a:lnTo>
                    <a:pt x="38" y="166"/>
                  </a:lnTo>
                  <a:lnTo>
                    <a:pt x="49" y="162"/>
                  </a:lnTo>
                  <a:lnTo>
                    <a:pt x="62" y="157"/>
                  </a:lnTo>
                  <a:lnTo>
                    <a:pt x="75" y="152"/>
                  </a:lnTo>
                  <a:lnTo>
                    <a:pt x="87" y="146"/>
                  </a:lnTo>
                  <a:lnTo>
                    <a:pt x="98" y="137"/>
                  </a:lnTo>
                  <a:lnTo>
                    <a:pt x="108" y="129"/>
                  </a:lnTo>
                  <a:lnTo>
                    <a:pt x="116" y="121"/>
                  </a:lnTo>
                  <a:lnTo>
                    <a:pt x="121" y="113"/>
                  </a:lnTo>
                  <a:lnTo>
                    <a:pt x="131" y="97"/>
                  </a:lnTo>
                  <a:lnTo>
                    <a:pt x="139" y="78"/>
                  </a:lnTo>
                  <a:lnTo>
                    <a:pt x="144" y="61"/>
                  </a:lnTo>
                  <a:lnTo>
                    <a:pt x="149" y="44"/>
                  </a:lnTo>
                  <a:lnTo>
                    <a:pt x="150" y="26"/>
                  </a:lnTo>
                  <a:lnTo>
                    <a:pt x="152" y="0"/>
                  </a:lnTo>
                  <a:lnTo>
                    <a:pt x="126" y="2"/>
                  </a:lnTo>
                  <a:lnTo>
                    <a:pt x="108" y="5"/>
                  </a:lnTo>
                  <a:lnTo>
                    <a:pt x="91" y="7"/>
                  </a:lnTo>
                  <a:lnTo>
                    <a:pt x="74" y="13"/>
                  </a:lnTo>
                  <a:lnTo>
                    <a:pt x="55" y="20"/>
                  </a:lnTo>
                  <a:lnTo>
                    <a:pt x="39" y="31"/>
                  </a:lnTo>
                  <a:lnTo>
                    <a:pt x="30" y="38"/>
                  </a:lnTo>
                  <a:lnTo>
                    <a:pt x="23" y="44"/>
                  </a:lnTo>
                  <a:lnTo>
                    <a:pt x="15" y="35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79" name="Freeform 6"/>
            <p:cNvSpPr>
              <a:spLocks/>
            </p:cNvSpPr>
            <p:nvPr/>
          </p:nvSpPr>
          <p:spPr bwMode="auto">
            <a:xfrm>
              <a:off x="286" y="1049"/>
              <a:ext cx="71" cy="103"/>
            </a:xfrm>
            <a:custGeom>
              <a:avLst/>
              <a:gdLst>
                <a:gd name="T0" fmla="*/ 0 w 143"/>
                <a:gd name="T1" fmla="*/ 1 h 205"/>
                <a:gd name="T2" fmla="*/ 0 w 143"/>
                <a:gd name="T3" fmla="*/ 1 h 205"/>
                <a:gd name="T4" fmla="*/ 0 w 143"/>
                <a:gd name="T5" fmla="*/ 1 h 205"/>
                <a:gd name="T6" fmla="*/ 0 w 143"/>
                <a:gd name="T7" fmla="*/ 1 h 205"/>
                <a:gd name="T8" fmla="*/ 0 w 143"/>
                <a:gd name="T9" fmla="*/ 1 h 205"/>
                <a:gd name="T10" fmla="*/ 0 w 143"/>
                <a:gd name="T11" fmla="*/ 1 h 205"/>
                <a:gd name="T12" fmla="*/ 0 w 143"/>
                <a:gd name="T13" fmla="*/ 1 h 205"/>
                <a:gd name="T14" fmla="*/ 0 w 143"/>
                <a:gd name="T15" fmla="*/ 1 h 205"/>
                <a:gd name="T16" fmla="*/ 0 w 143"/>
                <a:gd name="T17" fmla="*/ 1 h 205"/>
                <a:gd name="T18" fmla="*/ 0 w 143"/>
                <a:gd name="T19" fmla="*/ 1 h 205"/>
                <a:gd name="T20" fmla="*/ 0 w 143"/>
                <a:gd name="T21" fmla="*/ 1 h 205"/>
                <a:gd name="T22" fmla="*/ 0 w 143"/>
                <a:gd name="T23" fmla="*/ 1 h 205"/>
                <a:gd name="T24" fmla="*/ 0 w 143"/>
                <a:gd name="T25" fmla="*/ 1 h 205"/>
                <a:gd name="T26" fmla="*/ 0 w 143"/>
                <a:gd name="T27" fmla="*/ 1 h 205"/>
                <a:gd name="T28" fmla="*/ 0 w 143"/>
                <a:gd name="T29" fmla="*/ 1 h 205"/>
                <a:gd name="T30" fmla="*/ 0 w 143"/>
                <a:gd name="T31" fmla="*/ 1 h 205"/>
                <a:gd name="T32" fmla="*/ 0 w 143"/>
                <a:gd name="T33" fmla="*/ 1 h 205"/>
                <a:gd name="T34" fmla="*/ 0 w 143"/>
                <a:gd name="T35" fmla="*/ 1 h 205"/>
                <a:gd name="T36" fmla="*/ 0 w 143"/>
                <a:gd name="T37" fmla="*/ 1 h 205"/>
                <a:gd name="T38" fmla="*/ 0 w 143"/>
                <a:gd name="T39" fmla="*/ 0 h 205"/>
                <a:gd name="T40" fmla="*/ 0 w 143"/>
                <a:gd name="T41" fmla="*/ 0 h 205"/>
                <a:gd name="T42" fmla="*/ 0 w 143"/>
                <a:gd name="T43" fmla="*/ 1 h 205"/>
                <a:gd name="T44" fmla="*/ 0 w 143"/>
                <a:gd name="T45" fmla="*/ 1 h 205"/>
                <a:gd name="T46" fmla="*/ 0 w 143"/>
                <a:gd name="T47" fmla="*/ 1 h 205"/>
                <a:gd name="T48" fmla="*/ 0 w 143"/>
                <a:gd name="T49" fmla="*/ 1 h 205"/>
                <a:gd name="T50" fmla="*/ 0 w 143"/>
                <a:gd name="T51" fmla="*/ 1 h 205"/>
                <a:gd name="T52" fmla="*/ 0 w 143"/>
                <a:gd name="T53" fmla="*/ 1 h 205"/>
                <a:gd name="T54" fmla="*/ 0 w 143"/>
                <a:gd name="T55" fmla="*/ 1 h 205"/>
                <a:gd name="T56" fmla="*/ 0 w 143"/>
                <a:gd name="T57" fmla="*/ 1 h 205"/>
                <a:gd name="T58" fmla="*/ 0 w 143"/>
                <a:gd name="T59" fmla="*/ 1 h 205"/>
                <a:gd name="T60" fmla="*/ 0 w 143"/>
                <a:gd name="T61" fmla="*/ 1 h 205"/>
                <a:gd name="T62" fmla="*/ 0 w 143"/>
                <a:gd name="T63" fmla="*/ 1 h 205"/>
                <a:gd name="T64" fmla="*/ 0 w 143"/>
                <a:gd name="T65" fmla="*/ 1 h 205"/>
                <a:gd name="T66" fmla="*/ 0 w 143"/>
                <a:gd name="T67" fmla="*/ 1 h 205"/>
                <a:gd name="T68" fmla="*/ 0 w 143"/>
                <a:gd name="T69" fmla="*/ 1 h 205"/>
                <a:gd name="T70" fmla="*/ 0 w 143"/>
                <a:gd name="T71" fmla="*/ 1 h 205"/>
                <a:gd name="T72" fmla="*/ 0 w 143"/>
                <a:gd name="T73" fmla="*/ 1 h 205"/>
                <a:gd name="T74" fmla="*/ 0 w 143"/>
                <a:gd name="T75" fmla="*/ 1 h 205"/>
                <a:gd name="T76" fmla="*/ 0 w 143"/>
                <a:gd name="T77" fmla="*/ 1 h 205"/>
                <a:gd name="T78" fmla="*/ 0 w 143"/>
                <a:gd name="T79" fmla="*/ 1 h 205"/>
                <a:gd name="T80" fmla="*/ 0 w 143"/>
                <a:gd name="T81" fmla="*/ 1 h 205"/>
                <a:gd name="T82" fmla="*/ 0 w 143"/>
                <a:gd name="T83" fmla="*/ 1 h 205"/>
                <a:gd name="T84" fmla="*/ 0 w 143"/>
                <a:gd name="T85" fmla="*/ 1 h 205"/>
                <a:gd name="T86" fmla="*/ 0 w 143"/>
                <a:gd name="T87" fmla="*/ 1 h 2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3"/>
                <a:gd name="T133" fmla="*/ 0 h 205"/>
                <a:gd name="T134" fmla="*/ 143 w 143"/>
                <a:gd name="T135" fmla="*/ 205 h 2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3" h="205">
                  <a:moveTo>
                    <a:pt x="138" y="197"/>
                  </a:moveTo>
                  <a:lnTo>
                    <a:pt x="138" y="197"/>
                  </a:lnTo>
                  <a:lnTo>
                    <a:pt x="141" y="177"/>
                  </a:lnTo>
                  <a:lnTo>
                    <a:pt x="143" y="151"/>
                  </a:lnTo>
                  <a:lnTo>
                    <a:pt x="141" y="131"/>
                  </a:lnTo>
                  <a:lnTo>
                    <a:pt x="138" y="109"/>
                  </a:lnTo>
                  <a:lnTo>
                    <a:pt x="136" y="99"/>
                  </a:lnTo>
                  <a:lnTo>
                    <a:pt x="131" y="89"/>
                  </a:lnTo>
                  <a:lnTo>
                    <a:pt x="127" y="79"/>
                  </a:lnTo>
                  <a:lnTo>
                    <a:pt x="121" y="69"/>
                  </a:lnTo>
                  <a:lnTo>
                    <a:pt x="115" y="62"/>
                  </a:lnTo>
                  <a:lnTo>
                    <a:pt x="110" y="55"/>
                  </a:lnTo>
                  <a:lnTo>
                    <a:pt x="95" y="40"/>
                  </a:lnTo>
                  <a:lnTo>
                    <a:pt x="79" y="30"/>
                  </a:lnTo>
                  <a:lnTo>
                    <a:pt x="62" y="20"/>
                  </a:lnTo>
                  <a:lnTo>
                    <a:pt x="46" y="13"/>
                  </a:lnTo>
                  <a:lnTo>
                    <a:pt x="30" y="7"/>
                  </a:lnTo>
                  <a:lnTo>
                    <a:pt x="6" y="0"/>
                  </a:lnTo>
                  <a:lnTo>
                    <a:pt x="4" y="7"/>
                  </a:lnTo>
                  <a:lnTo>
                    <a:pt x="1" y="27"/>
                  </a:lnTo>
                  <a:lnTo>
                    <a:pt x="0" y="53"/>
                  </a:lnTo>
                  <a:lnTo>
                    <a:pt x="1" y="73"/>
                  </a:lnTo>
                  <a:lnTo>
                    <a:pt x="4" y="95"/>
                  </a:lnTo>
                  <a:lnTo>
                    <a:pt x="7" y="105"/>
                  </a:lnTo>
                  <a:lnTo>
                    <a:pt x="10" y="115"/>
                  </a:lnTo>
                  <a:lnTo>
                    <a:pt x="16" y="125"/>
                  </a:lnTo>
                  <a:lnTo>
                    <a:pt x="20" y="135"/>
                  </a:lnTo>
                  <a:lnTo>
                    <a:pt x="26" y="143"/>
                  </a:lnTo>
                  <a:lnTo>
                    <a:pt x="33" y="150"/>
                  </a:lnTo>
                  <a:lnTo>
                    <a:pt x="48" y="164"/>
                  </a:lnTo>
                  <a:lnTo>
                    <a:pt x="63" y="174"/>
                  </a:lnTo>
                  <a:lnTo>
                    <a:pt x="79" y="184"/>
                  </a:lnTo>
                  <a:lnTo>
                    <a:pt x="97" y="192"/>
                  </a:lnTo>
                  <a:lnTo>
                    <a:pt x="112" y="197"/>
                  </a:lnTo>
                  <a:lnTo>
                    <a:pt x="137" y="205"/>
                  </a:lnTo>
                  <a:lnTo>
                    <a:pt x="138" y="197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80" name="Freeform 7"/>
            <p:cNvSpPr>
              <a:spLocks noEditPoints="1"/>
            </p:cNvSpPr>
            <p:nvPr/>
          </p:nvSpPr>
          <p:spPr bwMode="auto">
            <a:xfrm>
              <a:off x="194" y="1158"/>
              <a:ext cx="322" cy="281"/>
            </a:xfrm>
            <a:custGeom>
              <a:avLst/>
              <a:gdLst>
                <a:gd name="T0" fmla="*/ 0 w 645"/>
                <a:gd name="T1" fmla="*/ 0 h 564"/>
                <a:gd name="T2" fmla="*/ 0 w 645"/>
                <a:gd name="T3" fmla="*/ 0 h 564"/>
                <a:gd name="T4" fmla="*/ 0 w 645"/>
                <a:gd name="T5" fmla="*/ 0 h 564"/>
                <a:gd name="T6" fmla="*/ 0 w 645"/>
                <a:gd name="T7" fmla="*/ 0 h 564"/>
                <a:gd name="T8" fmla="*/ 0 w 645"/>
                <a:gd name="T9" fmla="*/ 0 h 564"/>
                <a:gd name="T10" fmla="*/ 0 w 645"/>
                <a:gd name="T11" fmla="*/ 0 h 564"/>
                <a:gd name="T12" fmla="*/ 0 w 645"/>
                <a:gd name="T13" fmla="*/ 0 h 564"/>
                <a:gd name="T14" fmla="*/ 0 w 645"/>
                <a:gd name="T15" fmla="*/ 0 h 564"/>
                <a:gd name="T16" fmla="*/ 0 w 645"/>
                <a:gd name="T17" fmla="*/ 0 h 564"/>
                <a:gd name="T18" fmla="*/ 0 w 645"/>
                <a:gd name="T19" fmla="*/ 0 h 564"/>
                <a:gd name="T20" fmla="*/ 0 w 645"/>
                <a:gd name="T21" fmla="*/ 0 h 564"/>
                <a:gd name="T22" fmla="*/ 0 w 645"/>
                <a:gd name="T23" fmla="*/ 0 h 564"/>
                <a:gd name="T24" fmla="*/ 0 w 645"/>
                <a:gd name="T25" fmla="*/ 0 h 564"/>
                <a:gd name="T26" fmla="*/ 0 w 645"/>
                <a:gd name="T27" fmla="*/ 0 h 564"/>
                <a:gd name="T28" fmla="*/ 0 w 645"/>
                <a:gd name="T29" fmla="*/ 0 h 564"/>
                <a:gd name="T30" fmla="*/ 0 w 645"/>
                <a:gd name="T31" fmla="*/ 0 h 564"/>
                <a:gd name="T32" fmla="*/ 0 w 645"/>
                <a:gd name="T33" fmla="*/ 0 h 564"/>
                <a:gd name="T34" fmla="*/ 0 w 645"/>
                <a:gd name="T35" fmla="*/ 0 h 564"/>
                <a:gd name="T36" fmla="*/ 0 w 645"/>
                <a:gd name="T37" fmla="*/ 0 h 564"/>
                <a:gd name="T38" fmla="*/ 0 w 645"/>
                <a:gd name="T39" fmla="*/ 0 h 564"/>
                <a:gd name="T40" fmla="*/ 0 w 645"/>
                <a:gd name="T41" fmla="*/ 0 h 564"/>
                <a:gd name="T42" fmla="*/ 0 w 645"/>
                <a:gd name="T43" fmla="*/ 0 h 564"/>
                <a:gd name="T44" fmla="*/ 0 w 645"/>
                <a:gd name="T45" fmla="*/ 0 h 564"/>
                <a:gd name="T46" fmla="*/ 0 w 645"/>
                <a:gd name="T47" fmla="*/ 0 h 564"/>
                <a:gd name="T48" fmla="*/ 0 w 645"/>
                <a:gd name="T49" fmla="*/ 0 h 564"/>
                <a:gd name="T50" fmla="*/ 0 w 645"/>
                <a:gd name="T51" fmla="*/ 0 h 564"/>
                <a:gd name="T52" fmla="*/ 0 w 645"/>
                <a:gd name="T53" fmla="*/ 0 h 564"/>
                <a:gd name="T54" fmla="*/ 0 w 645"/>
                <a:gd name="T55" fmla="*/ 0 h 564"/>
                <a:gd name="T56" fmla="*/ 0 w 645"/>
                <a:gd name="T57" fmla="*/ 0 h 564"/>
                <a:gd name="T58" fmla="*/ 0 w 645"/>
                <a:gd name="T59" fmla="*/ 0 h 564"/>
                <a:gd name="T60" fmla="*/ 0 w 645"/>
                <a:gd name="T61" fmla="*/ 0 h 564"/>
                <a:gd name="T62" fmla="*/ 0 w 645"/>
                <a:gd name="T63" fmla="*/ 0 h 564"/>
                <a:gd name="T64" fmla="*/ 0 w 645"/>
                <a:gd name="T65" fmla="*/ 0 h 564"/>
                <a:gd name="T66" fmla="*/ 0 w 645"/>
                <a:gd name="T67" fmla="*/ 0 h 564"/>
                <a:gd name="T68" fmla="*/ 0 w 645"/>
                <a:gd name="T69" fmla="*/ 0 h 564"/>
                <a:gd name="T70" fmla="*/ 0 w 645"/>
                <a:gd name="T71" fmla="*/ 0 h 564"/>
                <a:gd name="T72" fmla="*/ 0 w 645"/>
                <a:gd name="T73" fmla="*/ 0 h 564"/>
                <a:gd name="T74" fmla="*/ 0 w 645"/>
                <a:gd name="T75" fmla="*/ 0 h 564"/>
                <a:gd name="T76" fmla="*/ 0 w 645"/>
                <a:gd name="T77" fmla="*/ 0 h 564"/>
                <a:gd name="T78" fmla="*/ 0 w 645"/>
                <a:gd name="T79" fmla="*/ 0 h 564"/>
                <a:gd name="T80" fmla="*/ 0 w 645"/>
                <a:gd name="T81" fmla="*/ 0 h 564"/>
                <a:gd name="T82" fmla="*/ 0 w 645"/>
                <a:gd name="T83" fmla="*/ 0 h 564"/>
                <a:gd name="T84" fmla="*/ 0 w 645"/>
                <a:gd name="T85" fmla="*/ 0 h 564"/>
                <a:gd name="T86" fmla="*/ 0 w 645"/>
                <a:gd name="T87" fmla="*/ 0 h 564"/>
                <a:gd name="T88" fmla="*/ 0 w 645"/>
                <a:gd name="T89" fmla="*/ 0 h 564"/>
                <a:gd name="T90" fmla="*/ 0 w 645"/>
                <a:gd name="T91" fmla="*/ 0 h 564"/>
                <a:gd name="T92" fmla="*/ 0 w 645"/>
                <a:gd name="T93" fmla="*/ 0 h 564"/>
                <a:gd name="T94" fmla="*/ 0 w 645"/>
                <a:gd name="T95" fmla="*/ 0 h 564"/>
                <a:gd name="T96" fmla="*/ 0 w 645"/>
                <a:gd name="T97" fmla="*/ 0 h 564"/>
                <a:gd name="T98" fmla="*/ 0 w 645"/>
                <a:gd name="T99" fmla="*/ 0 h 564"/>
                <a:gd name="T100" fmla="*/ 0 w 645"/>
                <a:gd name="T101" fmla="*/ 0 h 5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5"/>
                <a:gd name="T154" fmla="*/ 0 h 564"/>
                <a:gd name="T155" fmla="*/ 645 w 645"/>
                <a:gd name="T156" fmla="*/ 564 h 5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5" h="564">
                  <a:moveTo>
                    <a:pt x="645" y="182"/>
                  </a:moveTo>
                  <a:lnTo>
                    <a:pt x="645" y="182"/>
                  </a:lnTo>
                  <a:lnTo>
                    <a:pt x="644" y="163"/>
                  </a:lnTo>
                  <a:lnTo>
                    <a:pt x="642" y="144"/>
                  </a:lnTo>
                  <a:lnTo>
                    <a:pt x="639" y="127"/>
                  </a:lnTo>
                  <a:lnTo>
                    <a:pt x="635" y="111"/>
                  </a:lnTo>
                  <a:lnTo>
                    <a:pt x="629" y="95"/>
                  </a:lnTo>
                  <a:lnTo>
                    <a:pt x="623" y="81"/>
                  </a:lnTo>
                  <a:lnTo>
                    <a:pt x="615" y="68"/>
                  </a:lnTo>
                  <a:lnTo>
                    <a:pt x="606" y="55"/>
                  </a:lnTo>
                  <a:lnTo>
                    <a:pt x="595" y="40"/>
                  </a:lnTo>
                  <a:lnTo>
                    <a:pt x="582" y="29"/>
                  </a:lnTo>
                  <a:lnTo>
                    <a:pt x="570" y="19"/>
                  </a:lnTo>
                  <a:lnTo>
                    <a:pt x="557" y="12"/>
                  </a:lnTo>
                  <a:lnTo>
                    <a:pt x="544" y="6"/>
                  </a:lnTo>
                  <a:lnTo>
                    <a:pt x="533" y="3"/>
                  </a:lnTo>
                  <a:lnTo>
                    <a:pt x="521" y="1"/>
                  </a:lnTo>
                  <a:lnTo>
                    <a:pt x="508" y="0"/>
                  </a:lnTo>
                  <a:lnTo>
                    <a:pt x="498" y="0"/>
                  </a:lnTo>
                  <a:lnTo>
                    <a:pt x="488" y="1"/>
                  </a:lnTo>
                  <a:lnTo>
                    <a:pt x="466" y="7"/>
                  </a:lnTo>
                  <a:lnTo>
                    <a:pt x="446" y="14"/>
                  </a:lnTo>
                  <a:lnTo>
                    <a:pt x="427" y="23"/>
                  </a:lnTo>
                  <a:lnTo>
                    <a:pt x="409" y="33"/>
                  </a:lnTo>
                  <a:lnTo>
                    <a:pt x="390" y="45"/>
                  </a:lnTo>
                  <a:lnTo>
                    <a:pt x="358" y="63"/>
                  </a:lnTo>
                  <a:lnTo>
                    <a:pt x="341" y="74"/>
                  </a:lnTo>
                  <a:lnTo>
                    <a:pt x="332" y="76"/>
                  </a:lnTo>
                  <a:lnTo>
                    <a:pt x="322" y="78"/>
                  </a:lnTo>
                  <a:lnTo>
                    <a:pt x="313" y="76"/>
                  </a:lnTo>
                  <a:lnTo>
                    <a:pt x="303" y="74"/>
                  </a:lnTo>
                  <a:lnTo>
                    <a:pt x="286" y="63"/>
                  </a:lnTo>
                  <a:lnTo>
                    <a:pt x="241" y="38"/>
                  </a:lnTo>
                  <a:lnTo>
                    <a:pt x="217" y="23"/>
                  </a:lnTo>
                  <a:lnTo>
                    <a:pt x="191" y="12"/>
                  </a:lnTo>
                  <a:lnTo>
                    <a:pt x="176" y="7"/>
                  </a:lnTo>
                  <a:lnTo>
                    <a:pt x="163" y="3"/>
                  </a:lnTo>
                  <a:lnTo>
                    <a:pt x="149" y="1"/>
                  </a:lnTo>
                  <a:lnTo>
                    <a:pt x="135" y="0"/>
                  </a:lnTo>
                  <a:lnTo>
                    <a:pt x="123" y="0"/>
                  </a:lnTo>
                  <a:lnTo>
                    <a:pt x="111" y="3"/>
                  </a:lnTo>
                  <a:lnTo>
                    <a:pt x="100" y="6"/>
                  </a:lnTo>
                  <a:lnTo>
                    <a:pt x="88" y="10"/>
                  </a:lnTo>
                  <a:lnTo>
                    <a:pt x="77" y="16"/>
                  </a:lnTo>
                  <a:lnTo>
                    <a:pt x="65" y="25"/>
                  </a:lnTo>
                  <a:lnTo>
                    <a:pt x="54" y="35"/>
                  </a:lnTo>
                  <a:lnTo>
                    <a:pt x="42" y="46"/>
                  </a:lnTo>
                  <a:lnTo>
                    <a:pt x="32" y="59"/>
                  </a:lnTo>
                  <a:lnTo>
                    <a:pt x="23" y="74"/>
                  </a:lnTo>
                  <a:lnTo>
                    <a:pt x="16" y="88"/>
                  </a:lnTo>
                  <a:lnTo>
                    <a:pt x="10" y="104"/>
                  </a:lnTo>
                  <a:lnTo>
                    <a:pt x="6" y="121"/>
                  </a:lnTo>
                  <a:lnTo>
                    <a:pt x="3" y="138"/>
                  </a:lnTo>
                  <a:lnTo>
                    <a:pt x="0" y="157"/>
                  </a:lnTo>
                  <a:lnTo>
                    <a:pt x="0" y="176"/>
                  </a:lnTo>
                  <a:lnTo>
                    <a:pt x="0" y="199"/>
                  </a:lnTo>
                  <a:lnTo>
                    <a:pt x="3" y="223"/>
                  </a:lnTo>
                  <a:lnTo>
                    <a:pt x="8" y="249"/>
                  </a:lnTo>
                  <a:lnTo>
                    <a:pt x="13" y="274"/>
                  </a:lnTo>
                  <a:lnTo>
                    <a:pt x="21" y="300"/>
                  </a:lnTo>
                  <a:lnTo>
                    <a:pt x="29" y="324"/>
                  </a:lnTo>
                  <a:lnTo>
                    <a:pt x="39" y="349"/>
                  </a:lnTo>
                  <a:lnTo>
                    <a:pt x="49" y="373"/>
                  </a:lnTo>
                  <a:lnTo>
                    <a:pt x="60" y="396"/>
                  </a:lnTo>
                  <a:lnTo>
                    <a:pt x="73" y="419"/>
                  </a:lnTo>
                  <a:lnTo>
                    <a:pt x="84" y="441"/>
                  </a:lnTo>
                  <a:lnTo>
                    <a:pt x="97" y="461"/>
                  </a:lnTo>
                  <a:lnTo>
                    <a:pt x="110" y="480"/>
                  </a:lnTo>
                  <a:lnTo>
                    <a:pt x="123" y="497"/>
                  </a:lnTo>
                  <a:lnTo>
                    <a:pt x="136" y="513"/>
                  </a:lnTo>
                  <a:lnTo>
                    <a:pt x="149" y="526"/>
                  </a:lnTo>
                  <a:lnTo>
                    <a:pt x="160" y="536"/>
                  </a:lnTo>
                  <a:lnTo>
                    <a:pt x="171" y="545"/>
                  </a:lnTo>
                  <a:lnTo>
                    <a:pt x="182" y="551"/>
                  </a:lnTo>
                  <a:lnTo>
                    <a:pt x="192" y="556"/>
                  </a:lnTo>
                  <a:lnTo>
                    <a:pt x="201" y="559"/>
                  </a:lnTo>
                  <a:lnTo>
                    <a:pt x="211" y="562"/>
                  </a:lnTo>
                  <a:lnTo>
                    <a:pt x="220" y="564"/>
                  </a:lnTo>
                  <a:lnTo>
                    <a:pt x="228" y="564"/>
                  </a:lnTo>
                  <a:lnTo>
                    <a:pt x="243" y="562"/>
                  </a:lnTo>
                  <a:lnTo>
                    <a:pt x="257" y="559"/>
                  </a:lnTo>
                  <a:lnTo>
                    <a:pt x="270" y="554"/>
                  </a:lnTo>
                  <a:lnTo>
                    <a:pt x="282" y="548"/>
                  </a:lnTo>
                  <a:lnTo>
                    <a:pt x="292" y="541"/>
                  </a:lnTo>
                  <a:lnTo>
                    <a:pt x="299" y="533"/>
                  </a:lnTo>
                  <a:lnTo>
                    <a:pt x="309" y="523"/>
                  </a:lnTo>
                  <a:lnTo>
                    <a:pt x="310" y="522"/>
                  </a:lnTo>
                  <a:lnTo>
                    <a:pt x="316" y="519"/>
                  </a:lnTo>
                  <a:lnTo>
                    <a:pt x="322" y="517"/>
                  </a:lnTo>
                  <a:lnTo>
                    <a:pt x="328" y="519"/>
                  </a:lnTo>
                  <a:lnTo>
                    <a:pt x="332" y="523"/>
                  </a:lnTo>
                  <a:lnTo>
                    <a:pt x="334" y="525"/>
                  </a:lnTo>
                  <a:lnTo>
                    <a:pt x="336" y="529"/>
                  </a:lnTo>
                  <a:lnTo>
                    <a:pt x="342" y="535"/>
                  </a:lnTo>
                  <a:lnTo>
                    <a:pt x="351" y="543"/>
                  </a:lnTo>
                  <a:lnTo>
                    <a:pt x="361" y="551"/>
                  </a:lnTo>
                  <a:lnTo>
                    <a:pt x="371" y="556"/>
                  </a:lnTo>
                  <a:lnTo>
                    <a:pt x="384" y="561"/>
                  </a:lnTo>
                  <a:lnTo>
                    <a:pt x="398" y="562"/>
                  </a:lnTo>
                  <a:lnTo>
                    <a:pt x="411" y="561"/>
                  </a:lnTo>
                  <a:lnTo>
                    <a:pt x="426" y="556"/>
                  </a:lnTo>
                  <a:lnTo>
                    <a:pt x="442" y="548"/>
                  </a:lnTo>
                  <a:lnTo>
                    <a:pt x="459" y="536"/>
                  </a:lnTo>
                  <a:lnTo>
                    <a:pt x="482" y="516"/>
                  </a:lnTo>
                  <a:lnTo>
                    <a:pt x="504" y="494"/>
                  </a:lnTo>
                  <a:lnTo>
                    <a:pt x="522" y="473"/>
                  </a:lnTo>
                  <a:lnTo>
                    <a:pt x="541" y="451"/>
                  </a:lnTo>
                  <a:lnTo>
                    <a:pt x="557" y="428"/>
                  </a:lnTo>
                  <a:lnTo>
                    <a:pt x="573" y="407"/>
                  </a:lnTo>
                  <a:lnTo>
                    <a:pt x="586" y="383"/>
                  </a:lnTo>
                  <a:lnTo>
                    <a:pt x="599" y="360"/>
                  </a:lnTo>
                  <a:lnTo>
                    <a:pt x="609" y="337"/>
                  </a:lnTo>
                  <a:lnTo>
                    <a:pt x="619" y="314"/>
                  </a:lnTo>
                  <a:lnTo>
                    <a:pt x="626" y="291"/>
                  </a:lnTo>
                  <a:lnTo>
                    <a:pt x="634" y="268"/>
                  </a:lnTo>
                  <a:lnTo>
                    <a:pt x="638" y="245"/>
                  </a:lnTo>
                  <a:lnTo>
                    <a:pt x="642" y="223"/>
                  </a:lnTo>
                  <a:lnTo>
                    <a:pt x="644" y="202"/>
                  </a:lnTo>
                  <a:lnTo>
                    <a:pt x="645" y="182"/>
                  </a:lnTo>
                  <a:close/>
                  <a:moveTo>
                    <a:pt x="446" y="82"/>
                  </a:moveTo>
                  <a:lnTo>
                    <a:pt x="446" y="82"/>
                  </a:lnTo>
                  <a:lnTo>
                    <a:pt x="446" y="76"/>
                  </a:lnTo>
                  <a:lnTo>
                    <a:pt x="449" y="72"/>
                  </a:lnTo>
                  <a:lnTo>
                    <a:pt x="452" y="68"/>
                  </a:lnTo>
                  <a:lnTo>
                    <a:pt x="458" y="66"/>
                  </a:lnTo>
                  <a:lnTo>
                    <a:pt x="466" y="66"/>
                  </a:lnTo>
                  <a:lnTo>
                    <a:pt x="479" y="68"/>
                  </a:lnTo>
                  <a:lnTo>
                    <a:pt x="489" y="69"/>
                  </a:lnTo>
                  <a:lnTo>
                    <a:pt x="498" y="72"/>
                  </a:lnTo>
                  <a:lnTo>
                    <a:pt x="508" y="76"/>
                  </a:lnTo>
                  <a:lnTo>
                    <a:pt x="518" y="84"/>
                  </a:lnTo>
                  <a:lnTo>
                    <a:pt x="528" y="92"/>
                  </a:lnTo>
                  <a:lnTo>
                    <a:pt x="537" y="102"/>
                  </a:lnTo>
                  <a:lnTo>
                    <a:pt x="546" y="120"/>
                  </a:lnTo>
                  <a:lnTo>
                    <a:pt x="551" y="136"/>
                  </a:lnTo>
                  <a:lnTo>
                    <a:pt x="554" y="150"/>
                  </a:lnTo>
                  <a:lnTo>
                    <a:pt x="556" y="163"/>
                  </a:lnTo>
                  <a:lnTo>
                    <a:pt x="554" y="179"/>
                  </a:lnTo>
                  <a:lnTo>
                    <a:pt x="553" y="185"/>
                  </a:lnTo>
                  <a:lnTo>
                    <a:pt x="550" y="189"/>
                  </a:lnTo>
                  <a:lnTo>
                    <a:pt x="547" y="192"/>
                  </a:lnTo>
                  <a:lnTo>
                    <a:pt x="544" y="193"/>
                  </a:lnTo>
                  <a:lnTo>
                    <a:pt x="540" y="195"/>
                  </a:lnTo>
                  <a:lnTo>
                    <a:pt x="535" y="193"/>
                  </a:lnTo>
                  <a:lnTo>
                    <a:pt x="531" y="192"/>
                  </a:lnTo>
                  <a:lnTo>
                    <a:pt x="527" y="187"/>
                  </a:lnTo>
                  <a:lnTo>
                    <a:pt x="525" y="182"/>
                  </a:lnTo>
                  <a:lnTo>
                    <a:pt x="527" y="177"/>
                  </a:lnTo>
                  <a:lnTo>
                    <a:pt x="527" y="176"/>
                  </a:lnTo>
                  <a:lnTo>
                    <a:pt x="527" y="174"/>
                  </a:lnTo>
                  <a:lnTo>
                    <a:pt x="528" y="163"/>
                  </a:lnTo>
                  <a:lnTo>
                    <a:pt x="528" y="154"/>
                  </a:lnTo>
                  <a:lnTo>
                    <a:pt x="525" y="143"/>
                  </a:lnTo>
                  <a:lnTo>
                    <a:pt x="521" y="131"/>
                  </a:lnTo>
                  <a:lnTo>
                    <a:pt x="514" y="117"/>
                  </a:lnTo>
                  <a:lnTo>
                    <a:pt x="508" y="110"/>
                  </a:lnTo>
                  <a:lnTo>
                    <a:pt x="502" y="104"/>
                  </a:lnTo>
                  <a:lnTo>
                    <a:pt x="495" y="101"/>
                  </a:lnTo>
                  <a:lnTo>
                    <a:pt x="489" y="97"/>
                  </a:lnTo>
                  <a:lnTo>
                    <a:pt x="476" y="94"/>
                  </a:lnTo>
                  <a:lnTo>
                    <a:pt x="466" y="94"/>
                  </a:lnTo>
                  <a:lnTo>
                    <a:pt x="462" y="94"/>
                  </a:lnTo>
                  <a:lnTo>
                    <a:pt x="460" y="94"/>
                  </a:lnTo>
                  <a:lnTo>
                    <a:pt x="456" y="92"/>
                  </a:lnTo>
                  <a:lnTo>
                    <a:pt x="450" y="91"/>
                  </a:lnTo>
                  <a:lnTo>
                    <a:pt x="447" y="87"/>
                  </a:lnTo>
                  <a:lnTo>
                    <a:pt x="446" y="8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81" name="Freeform 8"/>
            <p:cNvSpPr>
              <a:spLocks noEditPoints="1"/>
            </p:cNvSpPr>
            <p:nvPr/>
          </p:nvSpPr>
          <p:spPr bwMode="auto">
            <a:xfrm>
              <a:off x="180" y="1035"/>
              <a:ext cx="349" cy="418"/>
            </a:xfrm>
            <a:custGeom>
              <a:avLst/>
              <a:gdLst>
                <a:gd name="T0" fmla="*/ 1 w 698"/>
                <a:gd name="T1" fmla="*/ 1 h 836"/>
                <a:gd name="T2" fmla="*/ 1 w 698"/>
                <a:gd name="T3" fmla="*/ 1 h 836"/>
                <a:gd name="T4" fmla="*/ 1 w 698"/>
                <a:gd name="T5" fmla="*/ 1 h 836"/>
                <a:gd name="T6" fmla="*/ 1 w 698"/>
                <a:gd name="T7" fmla="*/ 1 h 836"/>
                <a:gd name="T8" fmla="*/ 1 w 698"/>
                <a:gd name="T9" fmla="*/ 1 h 836"/>
                <a:gd name="T10" fmla="*/ 1 w 698"/>
                <a:gd name="T11" fmla="*/ 1 h 836"/>
                <a:gd name="T12" fmla="*/ 1 w 698"/>
                <a:gd name="T13" fmla="*/ 1 h 836"/>
                <a:gd name="T14" fmla="*/ 1 w 698"/>
                <a:gd name="T15" fmla="*/ 1 h 836"/>
                <a:gd name="T16" fmla="*/ 1 w 698"/>
                <a:gd name="T17" fmla="*/ 1 h 836"/>
                <a:gd name="T18" fmla="*/ 1 w 698"/>
                <a:gd name="T19" fmla="*/ 1 h 836"/>
                <a:gd name="T20" fmla="*/ 1 w 698"/>
                <a:gd name="T21" fmla="*/ 1 h 836"/>
                <a:gd name="T22" fmla="*/ 1 w 698"/>
                <a:gd name="T23" fmla="*/ 1 h 836"/>
                <a:gd name="T24" fmla="*/ 1 w 698"/>
                <a:gd name="T25" fmla="*/ 1 h 836"/>
                <a:gd name="T26" fmla="*/ 1 w 698"/>
                <a:gd name="T27" fmla="*/ 1 h 836"/>
                <a:gd name="T28" fmla="*/ 1 w 698"/>
                <a:gd name="T29" fmla="*/ 1 h 836"/>
                <a:gd name="T30" fmla="*/ 1 w 698"/>
                <a:gd name="T31" fmla="*/ 1 h 836"/>
                <a:gd name="T32" fmla="*/ 0 w 698"/>
                <a:gd name="T33" fmla="*/ 1 h 836"/>
                <a:gd name="T34" fmla="*/ 1 w 698"/>
                <a:gd name="T35" fmla="*/ 1 h 836"/>
                <a:gd name="T36" fmla="*/ 1 w 698"/>
                <a:gd name="T37" fmla="*/ 1 h 836"/>
                <a:gd name="T38" fmla="*/ 1 w 698"/>
                <a:gd name="T39" fmla="*/ 1 h 836"/>
                <a:gd name="T40" fmla="*/ 1 w 698"/>
                <a:gd name="T41" fmla="*/ 1 h 836"/>
                <a:gd name="T42" fmla="*/ 1 w 698"/>
                <a:gd name="T43" fmla="*/ 1 h 836"/>
                <a:gd name="T44" fmla="*/ 1 w 698"/>
                <a:gd name="T45" fmla="*/ 1 h 836"/>
                <a:gd name="T46" fmla="*/ 1 w 698"/>
                <a:gd name="T47" fmla="*/ 1 h 836"/>
                <a:gd name="T48" fmla="*/ 1 w 698"/>
                <a:gd name="T49" fmla="*/ 1 h 836"/>
                <a:gd name="T50" fmla="*/ 1 w 698"/>
                <a:gd name="T51" fmla="*/ 1 h 836"/>
                <a:gd name="T52" fmla="*/ 1 w 698"/>
                <a:gd name="T53" fmla="*/ 1 h 836"/>
                <a:gd name="T54" fmla="*/ 1 w 698"/>
                <a:gd name="T55" fmla="*/ 1 h 836"/>
                <a:gd name="T56" fmla="*/ 1 w 698"/>
                <a:gd name="T57" fmla="*/ 1 h 836"/>
                <a:gd name="T58" fmla="*/ 1 w 698"/>
                <a:gd name="T59" fmla="*/ 1 h 836"/>
                <a:gd name="T60" fmla="*/ 1 w 698"/>
                <a:gd name="T61" fmla="*/ 1 h 836"/>
                <a:gd name="T62" fmla="*/ 1 w 698"/>
                <a:gd name="T63" fmla="*/ 1 h 836"/>
                <a:gd name="T64" fmla="*/ 1 w 698"/>
                <a:gd name="T65" fmla="*/ 1 h 836"/>
                <a:gd name="T66" fmla="*/ 1 w 698"/>
                <a:gd name="T67" fmla="*/ 1 h 836"/>
                <a:gd name="T68" fmla="*/ 1 w 698"/>
                <a:gd name="T69" fmla="*/ 1 h 836"/>
                <a:gd name="T70" fmla="*/ 1 w 698"/>
                <a:gd name="T71" fmla="*/ 1 h 836"/>
                <a:gd name="T72" fmla="*/ 1 w 698"/>
                <a:gd name="T73" fmla="*/ 1 h 836"/>
                <a:gd name="T74" fmla="*/ 1 w 698"/>
                <a:gd name="T75" fmla="*/ 1 h 836"/>
                <a:gd name="T76" fmla="*/ 1 w 698"/>
                <a:gd name="T77" fmla="*/ 1 h 836"/>
                <a:gd name="T78" fmla="*/ 1 w 698"/>
                <a:gd name="T79" fmla="*/ 1 h 836"/>
                <a:gd name="T80" fmla="*/ 1 w 698"/>
                <a:gd name="T81" fmla="*/ 1 h 836"/>
                <a:gd name="T82" fmla="*/ 1 w 698"/>
                <a:gd name="T83" fmla="*/ 1 h 836"/>
                <a:gd name="T84" fmla="*/ 1 w 698"/>
                <a:gd name="T85" fmla="*/ 1 h 836"/>
                <a:gd name="T86" fmla="*/ 1 w 698"/>
                <a:gd name="T87" fmla="*/ 1 h 836"/>
                <a:gd name="T88" fmla="*/ 1 w 698"/>
                <a:gd name="T89" fmla="*/ 1 h 836"/>
                <a:gd name="T90" fmla="*/ 1 w 698"/>
                <a:gd name="T91" fmla="*/ 1 h 836"/>
                <a:gd name="T92" fmla="*/ 1 w 698"/>
                <a:gd name="T93" fmla="*/ 1 h 836"/>
                <a:gd name="T94" fmla="*/ 1 w 698"/>
                <a:gd name="T95" fmla="*/ 1 h 836"/>
                <a:gd name="T96" fmla="*/ 1 w 698"/>
                <a:gd name="T97" fmla="*/ 1 h 836"/>
                <a:gd name="T98" fmla="*/ 1 w 698"/>
                <a:gd name="T99" fmla="*/ 1 h 836"/>
                <a:gd name="T100" fmla="*/ 1 w 698"/>
                <a:gd name="T101" fmla="*/ 1 h 836"/>
                <a:gd name="T102" fmla="*/ 1 w 698"/>
                <a:gd name="T103" fmla="*/ 1 h 836"/>
                <a:gd name="T104" fmla="*/ 1 w 698"/>
                <a:gd name="T105" fmla="*/ 1 h 836"/>
                <a:gd name="T106" fmla="*/ 1 w 698"/>
                <a:gd name="T107" fmla="*/ 1 h 836"/>
                <a:gd name="T108" fmla="*/ 1 w 698"/>
                <a:gd name="T109" fmla="*/ 1 h 836"/>
                <a:gd name="T110" fmla="*/ 1 w 698"/>
                <a:gd name="T111" fmla="*/ 1 h 8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8"/>
                <a:gd name="T169" fmla="*/ 0 h 836"/>
                <a:gd name="T170" fmla="*/ 698 w 698"/>
                <a:gd name="T171" fmla="*/ 836 h 8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8" h="836">
                  <a:moveTo>
                    <a:pt x="655" y="283"/>
                  </a:moveTo>
                  <a:lnTo>
                    <a:pt x="655" y="283"/>
                  </a:lnTo>
                  <a:lnTo>
                    <a:pt x="640" y="267"/>
                  </a:lnTo>
                  <a:lnTo>
                    <a:pt x="626" y="254"/>
                  </a:lnTo>
                  <a:lnTo>
                    <a:pt x="611" y="242"/>
                  </a:lnTo>
                  <a:lnTo>
                    <a:pt x="596" y="234"/>
                  </a:lnTo>
                  <a:lnTo>
                    <a:pt x="581" y="226"/>
                  </a:lnTo>
                  <a:lnTo>
                    <a:pt x="565" y="222"/>
                  </a:lnTo>
                  <a:lnTo>
                    <a:pt x="551" y="219"/>
                  </a:lnTo>
                  <a:lnTo>
                    <a:pt x="535" y="218"/>
                  </a:lnTo>
                  <a:lnTo>
                    <a:pt x="518" y="219"/>
                  </a:lnTo>
                  <a:lnTo>
                    <a:pt x="502" y="222"/>
                  </a:lnTo>
                  <a:lnTo>
                    <a:pt x="486" y="226"/>
                  </a:lnTo>
                  <a:lnTo>
                    <a:pt x="470" y="231"/>
                  </a:lnTo>
                  <a:lnTo>
                    <a:pt x="456" y="238"/>
                  </a:lnTo>
                  <a:lnTo>
                    <a:pt x="441" y="245"/>
                  </a:lnTo>
                  <a:lnTo>
                    <a:pt x="415" y="259"/>
                  </a:lnTo>
                  <a:lnTo>
                    <a:pt x="374" y="284"/>
                  </a:lnTo>
                  <a:lnTo>
                    <a:pt x="379" y="257"/>
                  </a:lnTo>
                  <a:lnTo>
                    <a:pt x="382" y="226"/>
                  </a:lnTo>
                  <a:lnTo>
                    <a:pt x="410" y="222"/>
                  </a:lnTo>
                  <a:lnTo>
                    <a:pt x="424" y="219"/>
                  </a:lnTo>
                  <a:lnTo>
                    <a:pt x="438" y="213"/>
                  </a:lnTo>
                  <a:lnTo>
                    <a:pt x="454" y="208"/>
                  </a:lnTo>
                  <a:lnTo>
                    <a:pt x="469" y="199"/>
                  </a:lnTo>
                  <a:lnTo>
                    <a:pt x="483" y="189"/>
                  </a:lnTo>
                  <a:lnTo>
                    <a:pt x="496" y="177"/>
                  </a:lnTo>
                  <a:lnTo>
                    <a:pt x="505" y="169"/>
                  </a:lnTo>
                  <a:lnTo>
                    <a:pt x="512" y="159"/>
                  </a:lnTo>
                  <a:lnTo>
                    <a:pt x="519" y="148"/>
                  </a:lnTo>
                  <a:lnTo>
                    <a:pt x="525" y="138"/>
                  </a:lnTo>
                  <a:lnTo>
                    <a:pt x="534" y="118"/>
                  </a:lnTo>
                  <a:lnTo>
                    <a:pt x="539" y="97"/>
                  </a:lnTo>
                  <a:lnTo>
                    <a:pt x="544" y="78"/>
                  </a:lnTo>
                  <a:lnTo>
                    <a:pt x="547" y="59"/>
                  </a:lnTo>
                  <a:lnTo>
                    <a:pt x="548" y="30"/>
                  </a:lnTo>
                  <a:lnTo>
                    <a:pt x="547" y="16"/>
                  </a:lnTo>
                  <a:lnTo>
                    <a:pt x="545" y="12"/>
                  </a:lnTo>
                  <a:lnTo>
                    <a:pt x="544" y="7"/>
                  </a:lnTo>
                  <a:lnTo>
                    <a:pt x="539" y="4"/>
                  </a:lnTo>
                  <a:lnTo>
                    <a:pt x="535" y="4"/>
                  </a:lnTo>
                  <a:lnTo>
                    <a:pt x="522" y="3"/>
                  </a:lnTo>
                  <a:lnTo>
                    <a:pt x="493" y="4"/>
                  </a:lnTo>
                  <a:lnTo>
                    <a:pt x="474" y="7"/>
                  </a:lnTo>
                  <a:lnTo>
                    <a:pt x="454" y="12"/>
                  </a:lnTo>
                  <a:lnTo>
                    <a:pt x="434" y="17"/>
                  </a:lnTo>
                  <a:lnTo>
                    <a:pt x="412" y="27"/>
                  </a:lnTo>
                  <a:lnTo>
                    <a:pt x="402" y="33"/>
                  </a:lnTo>
                  <a:lnTo>
                    <a:pt x="392" y="39"/>
                  </a:lnTo>
                  <a:lnTo>
                    <a:pt x="382" y="46"/>
                  </a:lnTo>
                  <a:lnTo>
                    <a:pt x="374" y="55"/>
                  </a:lnTo>
                  <a:lnTo>
                    <a:pt x="362" y="68"/>
                  </a:lnTo>
                  <a:lnTo>
                    <a:pt x="353" y="81"/>
                  </a:lnTo>
                  <a:lnTo>
                    <a:pt x="345" y="69"/>
                  </a:lnTo>
                  <a:lnTo>
                    <a:pt x="335" y="58"/>
                  </a:lnTo>
                  <a:lnTo>
                    <a:pt x="323" y="48"/>
                  </a:lnTo>
                  <a:lnTo>
                    <a:pt x="312" y="40"/>
                  </a:lnTo>
                  <a:lnTo>
                    <a:pt x="300" y="32"/>
                  </a:lnTo>
                  <a:lnTo>
                    <a:pt x="288" y="26"/>
                  </a:lnTo>
                  <a:lnTo>
                    <a:pt x="265" y="16"/>
                  </a:lnTo>
                  <a:lnTo>
                    <a:pt x="244" y="9"/>
                  </a:lnTo>
                  <a:lnTo>
                    <a:pt x="226" y="4"/>
                  </a:lnTo>
                  <a:lnTo>
                    <a:pt x="209" y="0"/>
                  </a:lnTo>
                  <a:lnTo>
                    <a:pt x="205" y="1"/>
                  </a:lnTo>
                  <a:lnTo>
                    <a:pt x="200" y="3"/>
                  </a:lnTo>
                  <a:lnTo>
                    <a:pt x="196" y="6"/>
                  </a:lnTo>
                  <a:lnTo>
                    <a:pt x="195" y="10"/>
                  </a:lnTo>
                  <a:lnTo>
                    <a:pt x="189" y="32"/>
                  </a:lnTo>
                  <a:lnTo>
                    <a:pt x="186" y="53"/>
                  </a:lnTo>
                  <a:lnTo>
                    <a:pt x="185" y="82"/>
                  </a:lnTo>
                  <a:lnTo>
                    <a:pt x="186" y="105"/>
                  </a:lnTo>
                  <a:lnTo>
                    <a:pt x="190" y="130"/>
                  </a:lnTo>
                  <a:lnTo>
                    <a:pt x="193" y="141"/>
                  </a:lnTo>
                  <a:lnTo>
                    <a:pt x="198" y="154"/>
                  </a:lnTo>
                  <a:lnTo>
                    <a:pt x="203" y="166"/>
                  </a:lnTo>
                  <a:lnTo>
                    <a:pt x="211" y="179"/>
                  </a:lnTo>
                  <a:lnTo>
                    <a:pt x="219" y="192"/>
                  </a:lnTo>
                  <a:lnTo>
                    <a:pt x="229" y="202"/>
                  </a:lnTo>
                  <a:lnTo>
                    <a:pt x="241" y="212"/>
                  </a:lnTo>
                  <a:lnTo>
                    <a:pt x="252" y="222"/>
                  </a:lnTo>
                  <a:lnTo>
                    <a:pt x="265" y="229"/>
                  </a:lnTo>
                  <a:lnTo>
                    <a:pt x="277" y="236"/>
                  </a:lnTo>
                  <a:lnTo>
                    <a:pt x="301" y="246"/>
                  </a:lnTo>
                  <a:lnTo>
                    <a:pt x="317" y="252"/>
                  </a:lnTo>
                  <a:lnTo>
                    <a:pt x="330" y="257"/>
                  </a:lnTo>
                  <a:lnTo>
                    <a:pt x="350" y="261"/>
                  </a:lnTo>
                  <a:lnTo>
                    <a:pt x="345" y="295"/>
                  </a:lnTo>
                  <a:lnTo>
                    <a:pt x="336" y="291"/>
                  </a:lnTo>
                  <a:lnTo>
                    <a:pt x="326" y="285"/>
                  </a:lnTo>
                  <a:lnTo>
                    <a:pt x="294" y="267"/>
                  </a:lnTo>
                  <a:lnTo>
                    <a:pt x="275" y="255"/>
                  </a:lnTo>
                  <a:lnTo>
                    <a:pt x="255" y="244"/>
                  </a:lnTo>
                  <a:lnTo>
                    <a:pt x="234" y="234"/>
                  </a:lnTo>
                  <a:lnTo>
                    <a:pt x="211" y="226"/>
                  </a:lnTo>
                  <a:lnTo>
                    <a:pt x="187" y="221"/>
                  </a:lnTo>
                  <a:lnTo>
                    <a:pt x="175" y="219"/>
                  </a:lnTo>
                  <a:lnTo>
                    <a:pt x="162" y="218"/>
                  </a:lnTo>
                  <a:lnTo>
                    <a:pt x="147" y="219"/>
                  </a:lnTo>
                  <a:lnTo>
                    <a:pt x="133" y="221"/>
                  </a:lnTo>
                  <a:lnTo>
                    <a:pt x="120" y="225"/>
                  </a:lnTo>
                  <a:lnTo>
                    <a:pt x="105" y="231"/>
                  </a:lnTo>
                  <a:lnTo>
                    <a:pt x="91" y="238"/>
                  </a:lnTo>
                  <a:lnTo>
                    <a:pt x="76" y="248"/>
                  </a:lnTo>
                  <a:lnTo>
                    <a:pt x="63" y="259"/>
                  </a:lnTo>
                  <a:lnTo>
                    <a:pt x="49" y="272"/>
                  </a:lnTo>
                  <a:lnTo>
                    <a:pt x="37" y="288"/>
                  </a:lnTo>
                  <a:lnTo>
                    <a:pt x="27" y="306"/>
                  </a:lnTo>
                  <a:lnTo>
                    <a:pt x="19" y="323"/>
                  </a:lnTo>
                  <a:lnTo>
                    <a:pt x="12" y="342"/>
                  </a:lnTo>
                  <a:lnTo>
                    <a:pt x="7" y="360"/>
                  </a:lnTo>
                  <a:lnTo>
                    <a:pt x="3" y="379"/>
                  </a:lnTo>
                  <a:lnTo>
                    <a:pt x="1" y="399"/>
                  </a:lnTo>
                  <a:lnTo>
                    <a:pt x="0" y="421"/>
                  </a:lnTo>
                  <a:lnTo>
                    <a:pt x="1" y="447"/>
                  </a:lnTo>
                  <a:lnTo>
                    <a:pt x="4" y="473"/>
                  </a:lnTo>
                  <a:lnTo>
                    <a:pt x="9" y="499"/>
                  </a:lnTo>
                  <a:lnTo>
                    <a:pt x="14" y="526"/>
                  </a:lnTo>
                  <a:lnTo>
                    <a:pt x="22" y="552"/>
                  </a:lnTo>
                  <a:lnTo>
                    <a:pt x="30" y="578"/>
                  </a:lnTo>
                  <a:lnTo>
                    <a:pt x="40" y="604"/>
                  </a:lnTo>
                  <a:lnTo>
                    <a:pt x="52" y="630"/>
                  </a:lnTo>
                  <a:lnTo>
                    <a:pt x="63" y="654"/>
                  </a:lnTo>
                  <a:lnTo>
                    <a:pt x="75" y="677"/>
                  </a:lnTo>
                  <a:lnTo>
                    <a:pt x="88" y="701"/>
                  </a:lnTo>
                  <a:lnTo>
                    <a:pt x="102" y="721"/>
                  </a:lnTo>
                  <a:lnTo>
                    <a:pt x="115" y="741"/>
                  </a:lnTo>
                  <a:lnTo>
                    <a:pt x="130" y="760"/>
                  </a:lnTo>
                  <a:lnTo>
                    <a:pt x="143" y="775"/>
                  </a:lnTo>
                  <a:lnTo>
                    <a:pt x="157" y="790"/>
                  </a:lnTo>
                  <a:lnTo>
                    <a:pt x="170" y="801"/>
                  </a:lnTo>
                  <a:lnTo>
                    <a:pt x="183" y="811"/>
                  </a:lnTo>
                  <a:lnTo>
                    <a:pt x="195" y="819"/>
                  </a:lnTo>
                  <a:lnTo>
                    <a:pt x="208" y="826"/>
                  </a:lnTo>
                  <a:lnTo>
                    <a:pt x="219" y="830"/>
                  </a:lnTo>
                  <a:lnTo>
                    <a:pt x="232" y="833"/>
                  </a:lnTo>
                  <a:lnTo>
                    <a:pt x="244" y="836"/>
                  </a:lnTo>
                  <a:lnTo>
                    <a:pt x="255" y="836"/>
                  </a:lnTo>
                  <a:lnTo>
                    <a:pt x="271" y="835"/>
                  </a:lnTo>
                  <a:lnTo>
                    <a:pt x="286" y="832"/>
                  </a:lnTo>
                  <a:lnTo>
                    <a:pt x="300" y="827"/>
                  </a:lnTo>
                  <a:lnTo>
                    <a:pt x="312" y="822"/>
                  </a:lnTo>
                  <a:lnTo>
                    <a:pt x="323" y="816"/>
                  </a:lnTo>
                  <a:lnTo>
                    <a:pt x="332" y="809"/>
                  </a:lnTo>
                  <a:lnTo>
                    <a:pt x="348" y="796"/>
                  </a:lnTo>
                  <a:lnTo>
                    <a:pt x="361" y="809"/>
                  </a:lnTo>
                  <a:lnTo>
                    <a:pt x="372" y="817"/>
                  </a:lnTo>
                  <a:lnTo>
                    <a:pt x="388" y="826"/>
                  </a:lnTo>
                  <a:lnTo>
                    <a:pt x="397" y="829"/>
                  </a:lnTo>
                  <a:lnTo>
                    <a:pt x="405" y="832"/>
                  </a:lnTo>
                  <a:lnTo>
                    <a:pt x="415" y="833"/>
                  </a:lnTo>
                  <a:lnTo>
                    <a:pt x="425" y="835"/>
                  </a:lnTo>
                  <a:lnTo>
                    <a:pt x="434" y="833"/>
                  </a:lnTo>
                  <a:lnTo>
                    <a:pt x="444" y="832"/>
                  </a:lnTo>
                  <a:lnTo>
                    <a:pt x="453" y="830"/>
                  </a:lnTo>
                  <a:lnTo>
                    <a:pt x="463" y="826"/>
                  </a:lnTo>
                  <a:lnTo>
                    <a:pt x="473" y="822"/>
                  </a:lnTo>
                  <a:lnTo>
                    <a:pt x="483" y="816"/>
                  </a:lnTo>
                  <a:lnTo>
                    <a:pt x="493" y="809"/>
                  </a:lnTo>
                  <a:lnTo>
                    <a:pt x="503" y="801"/>
                  </a:lnTo>
                  <a:lnTo>
                    <a:pt x="528" y="780"/>
                  </a:lnTo>
                  <a:lnTo>
                    <a:pt x="549" y="758"/>
                  </a:lnTo>
                  <a:lnTo>
                    <a:pt x="570" y="735"/>
                  </a:lnTo>
                  <a:lnTo>
                    <a:pt x="588" y="712"/>
                  </a:lnTo>
                  <a:lnTo>
                    <a:pt x="607" y="689"/>
                  </a:lnTo>
                  <a:lnTo>
                    <a:pt x="623" y="666"/>
                  </a:lnTo>
                  <a:lnTo>
                    <a:pt x="637" y="641"/>
                  </a:lnTo>
                  <a:lnTo>
                    <a:pt x="650" y="617"/>
                  </a:lnTo>
                  <a:lnTo>
                    <a:pt x="661" y="592"/>
                  </a:lnTo>
                  <a:lnTo>
                    <a:pt x="671" y="568"/>
                  </a:lnTo>
                  <a:lnTo>
                    <a:pt x="679" y="543"/>
                  </a:lnTo>
                  <a:lnTo>
                    <a:pt x="686" y="519"/>
                  </a:lnTo>
                  <a:lnTo>
                    <a:pt x="691" y="496"/>
                  </a:lnTo>
                  <a:lnTo>
                    <a:pt x="695" y="473"/>
                  </a:lnTo>
                  <a:lnTo>
                    <a:pt x="698" y="450"/>
                  </a:lnTo>
                  <a:lnTo>
                    <a:pt x="698" y="427"/>
                  </a:lnTo>
                  <a:lnTo>
                    <a:pt x="698" y="406"/>
                  </a:lnTo>
                  <a:lnTo>
                    <a:pt x="695" y="386"/>
                  </a:lnTo>
                  <a:lnTo>
                    <a:pt x="692" y="366"/>
                  </a:lnTo>
                  <a:lnTo>
                    <a:pt x="688" y="347"/>
                  </a:lnTo>
                  <a:lnTo>
                    <a:pt x="682" y="330"/>
                  </a:lnTo>
                  <a:lnTo>
                    <a:pt x="673" y="314"/>
                  </a:lnTo>
                  <a:lnTo>
                    <a:pt x="665" y="298"/>
                  </a:lnTo>
                  <a:lnTo>
                    <a:pt x="655" y="283"/>
                  </a:lnTo>
                  <a:close/>
                  <a:moveTo>
                    <a:pt x="378" y="788"/>
                  </a:moveTo>
                  <a:lnTo>
                    <a:pt x="378" y="788"/>
                  </a:lnTo>
                  <a:lnTo>
                    <a:pt x="369" y="780"/>
                  </a:lnTo>
                  <a:lnTo>
                    <a:pt x="363" y="774"/>
                  </a:lnTo>
                  <a:lnTo>
                    <a:pt x="361" y="770"/>
                  </a:lnTo>
                  <a:lnTo>
                    <a:pt x="359" y="768"/>
                  </a:lnTo>
                  <a:lnTo>
                    <a:pt x="355" y="764"/>
                  </a:lnTo>
                  <a:lnTo>
                    <a:pt x="349" y="762"/>
                  </a:lnTo>
                  <a:lnTo>
                    <a:pt x="343" y="764"/>
                  </a:lnTo>
                  <a:lnTo>
                    <a:pt x="337" y="767"/>
                  </a:lnTo>
                  <a:lnTo>
                    <a:pt x="336" y="768"/>
                  </a:lnTo>
                  <a:lnTo>
                    <a:pt x="326" y="778"/>
                  </a:lnTo>
                  <a:lnTo>
                    <a:pt x="319" y="786"/>
                  </a:lnTo>
                  <a:lnTo>
                    <a:pt x="309" y="793"/>
                  </a:lnTo>
                  <a:lnTo>
                    <a:pt x="297" y="799"/>
                  </a:lnTo>
                  <a:lnTo>
                    <a:pt x="284" y="804"/>
                  </a:lnTo>
                  <a:lnTo>
                    <a:pt x="270" y="807"/>
                  </a:lnTo>
                  <a:lnTo>
                    <a:pt x="255" y="809"/>
                  </a:lnTo>
                  <a:lnTo>
                    <a:pt x="247" y="809"/>
                  </a:lnTo>
                  <a:lnTo>
                    <a:pt x="238" y="807"/>
                  </a:lnTo>
                  <a:lnTo>
                    <a:pt x="228" y="804"/>
                  </a:lnTo>
                  <a:lnTo>
                    <a:pt x="219" y="801"/>
                  </a:lnTo>
                  <a:lnTo>
                    <a:pt x="209" y="796"/>
                  </a:lnTo>
                  <a:lnTo>
                    <a:pt x="198" y="790"/>
                  </a:lnTo>
                  <a:lnTo>
                    <a:pt x="187" y="781"/>
                  </a:lnTo>
                  <a:lnTo>
                    <a:pt x="176" y="771"/>
                  </a:lnTo>
                  <a:lnTo>
                    <a:pt x="163" y="758"/>
                  </a:lnTo>
                  <a:lnTo>
                    <a:pt x="150" y="742"/>
                  </a:lnTo>
                  <a:lnTo>
                    <a:pt x="137" y="725"/>
                  </a:lnTo>
                  <a:lnTo>
                    <a:pt x="124" y="706"/>
                  </a:lnTo>
                  <a:lnTo>
                    <a:pt x="111" y="686"/>
                  </a:lnTo>
                  <a:lnTo>
                    <a:pt x="100" y="664"/>
                  </a:lnTo>
                  <a:lnTo>
                    <a:pt x="87" y="641"/>
                  </a:lnTo>
                  <a:lnTo>
                    <a:pt x="76" y="618"/>
                  </a:lnTo>
                  <a:lnTo>
                    <a:pt x="66" y="594"/>
                  </a:lnTo>
                  <a:lnTo>
                    <a:pt x="56" y="569"/>
                  </a:lnTo>
                  <a:lnTo>
                    <a:pt x="48" y="545"/>
                  </a:lnTo>
                  <a:lnTo>
                    <a:pt x="40" y="519"/>
                  </a:lnTo>
                  <a:lnTo>
                    <a:pt x="35" y="494"/>
                  </a:lnTo>
                  <a:lnTo>
                    <a:pt x="30" y="468"/>
                  </a:lnTo>
                  <a:lnTo>
                    <a:pt x="27" y="444"/>
                  </a:lnTo>
                  <a:lnTo>
                    <a:pt x="27" y="421"/>
                  </a:lnTo>
                  <a:lnTo>
                    <a:pt x="27" y="402"/>
                  </a:lnTo>
                  <a:lnTo>
                    <a:pt x="30" y="383"/>
                  </a:lnTo>
                  <a:lnTo>
                    <a:pt x="33" y="366"/>
                  </a:lnTo>
                  <a:lnTo>
                    <a:pt x="37" y="349"/>
                  </a:lnTo>
                  <a:lnTo>
                    <a:pt x="43" y="333"/>
                  </a:lnTo>
                  <a:lnTo>
                    <a:pt x="50" y="319"/>
                  </a:lnTo>
                  <a:lnTo>
                    <a:pt x="59" y="304"/>
                  </a:lnTo>
                  <a:lnTo>
                    <a:pt x="69" y="291"/>
                  </a:lnTo>
                  <a:lnTo>
                    <a:pt x="81" y="280"/>
                  </a:lnTo>
                  <a:lnTo>
                    <a:pt x="92" y="270"/>
                  </a:lnTo>
                  <a:lnTo>
                    <a:pt x="104" y="261"/>
                  </a:lnTo>
                  <a:lnTo>
                    <a:pt x="115" y="255"/>
                  </a:lnTo>
                  <a:lnTo>
                    <a:pt x="127" y="251"/>
                  </a:lnTo>
                  <a:lnTo>
                    <a:pt x="138" y="248"/>
                  </a:lnTo>
                  <a:lnTo>
                    <a:pt x="150" y="245"/>
                  </a:lnTo>
                  <a:lnTo>
                    <a:pt x="162" y="245"/>
                  </a:lnTo>
                  <a:lnTo>
                    <a:pt x="176" y="246"/>
                  </a:lnTo>
                  <a:lnTo>
                    <a:pt x="190" y="248"/>
                  </a:lnTo>
                  <a:lnTo>
                    <a:pt x="203" y="252"/>
                  </a:lnTo>
                  <a:lnTo>
                    <a:pt x="218" y="257"/>
                  </a:lnTo>
                  <a:lnTo>
                    <a:pt x="244" y="268"/>
                  </a:lnTo>
                  <a:lnTo>
                    <a:pt x="268" y="283"/>
                  </a:lnTo>
                  <a:lnTo>
                    <a:pt x="313" y="308"/>
                  </a:lnTo>
                  <a:lnTo>
                    <a:pt x="330" y="319"/>
                  </a:lnTo>
                  <a:lnTo>
                    <a:pt x="340" y="321"/>
                  </a:lnTo>
                  <a:lnTo>
                    <a:pt x="349" y="323"/>
                  </a:lnTo>
                  <a:lnTo>
                    <a:pt x="359" y="321"/>
                  </a:lnTo>
                  <a:lnTo>
                    <a:pt x="368" y="319"/>
                  </a:lnTo>
                  <a:lnTo>
                    <a:pt x="385" y="308"/>
                  </a:lnTo>
                  <a:lnTo>
                    <a:pt x="417" y="290"/>
                  </a:lnTo>
                  <a:lnTo>
                    <a:pt x="436" y="278"/>
                  </a:lnTo>
                  <a:lnTo>
                    <a:pt x="454" y="268"/>
                  </a:lnTo>
                  <a:lnTo>
                    <a:pt x="473" y="259"/>
                  </a:lnTo>
                  <a:lnTo>
                    <a:pt x="493" y="252"/>
                  </a:lnTo>
                  <a:lnTo>
                    <a:pt x="515" y="246"/>
                  </a:lnTo>
                  <a:lnTo>
                    <a:pt x="525" y="245"/>
                  </a:lnTo>
                  <a:lnTo>
                    <a:pt x="535" y="245"/>
                  </a:lnTo>
                  <a:lnTo>
                    <a:pt x="548" y="246"/>
                  </a:lnTo>
                  <a:lnTo>
                    <a:pt x="560" y="248"/>
                  </a:lnTo>
                  <a:lnTo>
                    <a:pt x="571" y="251"/>
                  </a:lnTo>
                  <a:lnTo>
                    <a:pt x="584" y="257"/>
                  </a:lnTo>
                  <a:lnTo>
                    <a:pt x="597" y="264"/>
                  </a:lnTo>
                  <a:lnTo>
                    <a:pt x="609" y="274"/>
                  </a:lnTo>
                  <a:lnTo>
                    <a:pt x="622" y="285"/>
                  </a:lnTo>
                  <a:lnTo>
                    <a:pt x="633" y="300"/>
                  </a:lnTo>
                  <a:lnTo>
                    <a:pt x="642" y="313"/>
                  </a:lnTo>
                  <a:lnTo>
                    <a:pt x="650" y="326"/>
                  </a:lnTo>
                  <a:lnTo>
                    <a:pt x="656" y="340"/>
                  </a:lnTo>
                  <a:lnTo>
                    <a:pt x="662" y="356"/>
                  </a:lnTo>
                  <a:lnTo>
                    <a:pt x="666" y="372"/>
                  </a:lnTo>
                  <a:lnTo>
                    <a:pt x="669" y="389"/>
                  </a:lnTo>
                  <a:lnTo>
                    <a:pt x="671" y="408"/>
                  </a:lnTo>
                  <a:lnTo>
                    <a:pt x="672" y="427"/>
                  </a:lnTo>
                  <a:lnTo>
                    <a:pt x="671" y="447"/>
                  </a:lnTo>
                  <a:lnTo>
                    <a:pt x="669" y="468"/>
                  </a:lnTo>
                  <a:lnTo>
                    <a:pt x="665" y="490"/>
                  </a:lnTo>
                  <a:lnTo>
                    <a:pt x="661" y="513"/>
                  </a:lnTo>
                  <a:lnTo>
                    <a:pt x="653" y="536"/>
                  </a:lnTo>
                  <a:lnTo>
                    <a:pt x="646" y="559"/>
                  </a:lnTo>
                  <a:lnTo>
                    <a:pt x="636" y="582"/>
                  </a:lnTo>
                  <a:lnTo>
                    <a:pt x="626" y="605"/>
                  </a:lnTo>
                  <a:lnTo>
                    <a:pt x="613" y="628"/>
                  </a:lnTo>
                  <a:lnTo>
                    <a:pt x="600" y="652"/>
                  </a:lnTo>
                  <a:lnTo>
                    <a:pt x="584" y="673"/>
                  </a:lnTo>
                  <a:lnTo>
                    <a:pt x="568" y="696"/>
                  </a:lnTo>
                  <a:lnTo>
                    <a:pt x="549" y="718"/>
                  </a:lnTo>
                  <a:lnTo>
                    <a:pt x="531" y="739"/>
                  </a:lnTo>
                  <a:lnTo>
                    <a:pt x="509" y="761"/>
                  </a:lnTo>
                  <a:lnTo>
                    <a:pt x="486" y="781"/>
                  </a:lnTo>
                  <a:lnTo>
                    <a:pt x="469" y="793"/>
                  </a:lnTo>
                  <a:lnTo>
                    <a:pt x="453" y="801"/>
                  </a:lnTo>
                  <a:lnTo>
                    <a:pt x="438" y="806"/>
                  </a:lnTo>
                  <a:lnTo>
                    <a:pt x="425" y="807"/>
                  </a:lnTo>
                  <a:lnTo>
                    <a:pt x="411" y="806"/>
                  </a:lnTo>
                  <a:lnTo>
                    <a:pt x="398" y="801"/>
                  </a:lnTo>
                  <a:lnTo>
                    <a:pt x="388" y="796"/>
                  </a:lnTo>
                  <a:lnTo>
                    <a:pt x="378" y="788"/>
                  </a:lnTo>
                  <a:close/>
                  <a:moveTo>
                    <a:pt x="232" y="164"/>
                  </a:moveTo>
                  <a:lnTo>
                    <a:pt x="232" y="164"/>
                  </a:lnTo>
                  <a:lnTo>
                    <a:pt x="228" y="154"/>
                  </a:lnTo>
                  <a:lnTo>
                    <a:pt x="222" y="144"/>
                  </a:lnTo>
                  <a:lnTo>
                    <a:pt x="219" y="134"/>
                  </a:lnTo>
                  <a:lnTo>
                    <a:pt x="216" y="124"/>
                  </a:lnTo>
                  <a:lnTo>
                    <a:pt x="213" y="102"/>
                  </a:lnTo>
                  <a:lnTo>
                    <a:pt x="212" y="82"/>
                  </a:lnTo>
                  <a:lnTo>
                    <a:pt x="213" y="56"/>
                  </a:lnTo>
                  <a:lnTo>
                    <a:pt x="216" y="36"/>
                  </a:lnTo>
                  <a:lnTo>
                    <a:pt x="218" y="29"/>
                  </a:lnTo>
                  <a:lnTo>
                    <a:pt x="242" y="36"/>
                  </a:lnTo>
                  <a:lnTo>
                    <a:pt x="258" y="42"/>
                  </a:lnTo>
                  <a:lnTo>
                    <a:pt x="274" y="49"/>
                  </a:lnTo>
                  <a:lnTo>
                    <a:pt x="291" y="59"/>
                  </a:lnTo>
                  <a:lnTo>
                    <a:pt x="307" y="69"/>
                  </a:lnTo>
                  <a:lnTo>
                    <a:pt x="322" y="84"/>
                  </a:lnTo>
                  <a:lnTo>
                    <a:pt x="327" y="91"/>
                  </a:lnTo>
                  <a:lnTo>
                    <a:pt x="333" y="98"/>
                  </a:lnTo>
                  <a:lnTo>
                    <a:pt x="339" y="108"/>
                  </a:lnTo>
                  <a:lnTo>
                    <a:pt x="343" y="118"/>
                  </a:lnTo>
                  <a:lnTo>
                    <a:pt x="348" y="128"/>
                  </a:lnTo>
                  <a:lnTo>
                    <a:pt x="350" y="138"/>
                  </a:lnTo>
                  <a:lnTo>
                    <a:pt x="353" y="160"/>
                  </a:lnTo>
                  <a:lnTo>
                    <a:pt x="355" y="180"/>
                  </a:lnTo>
                  <a:lnTo>
                    <a:pt x="353" y="206"/>
                  </a:lnTo>
                  <a:lnTo>
                    <a:pt x="350" y="226"/>
                  </a:lnTo>
                  <a:lnTo>
                    <a:pt x="349" y="234"/>
                  </a:lnTo>
                  <a:lnTo>
                    <a:pt x="324" y="226"/>
                  </a:lnTo>
                  <a:lnTo>
                    <a:pt x="309" y="221"/>
                  </a:lnTo>
                  <a:lnTo>
                    <a:pt x="291" y="213"/>
                  </a:lnTo>
                  <a:lnTo>
                    <a:pt x="275" y="203"/>
                  </a:lnTo>
                  <a:lnTo>
                    <a:pt x="260" y="193"/>
                  </a:lnTo>
                  <a:lnTo>
                    <a:pt x="245" y="179"/>
                  </a:lnTo>
                  <a:lnTo>
                    <a:pt x="238" y="172"/>
                  </a:lnTo>
                  <a:lnTo>
                    <a:pt x="232" y="164"/>
                  </a:lnTo>
                  <a:close/>
                  <a:moveTo>
                    <a:pt x="384" y="65"/>
                  </a:moveTo>
                  <a:lnTo>
                    <a:pt x="392" y="74"/>
                  </a:lnTo>
                  <a:lnTo>
                    <a:pt x="399" y="68"/>
                  </a:lnTo>
                  <a:lnTo>
                    <a:pt x="408" y="61"/>
                  </a:lnTo>
                  <a:lnTo>
                    <a:pt x="424" y="50"/>
                  </a:lnTo>
                  <a:lnTo>
                    <a:pt x="443" y="43"/>
                  </a:lnTo>
                  <a:lnTo>
                    <a:pt x="460" y="37"/>
                  </a:lnTo>
                  <a:lnTo>
                    <a:pt x="477" y="35"/>
                  </a:lnTo>
                  <a:lnTo>
                    <a:pt x="495" y="32"/>
                  </a:lnTo>
                  <a:lnTo>
                    <a:pt x="521" y="30"/>
                  </a:lnTo>
                  <a:lnTo>
                    <a:pt x="519" y="56"/>
                  </a:lnTo>
                  <a:lnTo>
                    <a:pt x="518" y="74"/>
                  </a:lnTo>
                  <a:lnTo>
                    <a:pt x="513" y="91"/>
                  </a:lnTo>
                  <a:lnTo>
                    <a:pt x="508" y="108"/>
                  </a:lnTo>
                  <a:lnTo>
                    <a:pt x="500" y="127"/>
                  </a:lnTo>
                  <a:lnTo>
                    <a:pt x="490" y="143"/>
                  </a:lnTo>
                  <a:lnTo>
                    <a:pt x="485" y="151"/>
                  </a:lnTo>
                  <a:lnTo>
                    <a:pt x="477" y="159"/>
                  </a:lnTo>
                  <a:lnTo>
                    <a:pt x="467" y="167"/>
                  </a:lnTo>
                  <a:lnTo>
                    <a:pt x="456" y="176"/>
                  </a:lnTo>
                  <a:lnTo>
                    <a:pt x="444" y="182"/>
                  </a:lnTo>
                  <a:lnTo>
                    <a:pt x="431" y="187"/>
                  </a:lnTo>
                  <a:lnTo>
                    <a:pt x="418" y="192"/>
                  </a:lnTo>
                  <a:lnTo>
                    <a:pt x="407" y="196"/>
                  </a:lnTo>
                  <a:lnTo>
                    <a:pt x="382" y="200"/>
                  </a:lnTo>
                  <a:lnTo>
                    <a:pt x="382" y="193"/>
                  </a:lnTo>
                  <a:lnTo>
                    <a:pt x="381" y="190"/>
                  </a:lnTo>
                  <a:lnTo>
                    <a:pt x="381" y="180"/>
                  </a:lnTo>
                  <a:lnTo>
                    <a:pt x="381" y="163"/>
                  </a:lnTo>
                  <a:lnTo>
                    <a:pt x="379" y="146"/>
                  </a:lnTo>
                  <a:lnTo>
                    <a:pt x="375" y="127"/>
                  </a:lnTo>
                  <a:lnTo>
                    <a:pt x="369" y="108"/>
                  </a:lnTo>
                  <a:lnTo>
                    <a:pt x="379" y="91"/>
                  </a:lnTo>
                  <a:lnTo>
                    <a:pt x="385" y="82"/>
                  </a:lnTo>
                  <a:lnTo>
                    <a:pt x="392" y="74"/>
                  </a:lnTo>
                  <a:lnTo>
                    <a:pt x="384" y="65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82" name="Freeform 9"/>
            <p:cNvSpPr>
              <a:spLocks/>
            </p:cNvSpPr>
            <p:nvPr/>
          </p:nvSpPr>
          <p:spPr bwMode="auto">
            <a:xfrm>
              <a:off x="417" y="1191"/>
              <a:ext cx="54" cy="64"/>
            </a:xfrm>
            <a:custGeom>
              <a:avLst/>
              <a:gdLst>
                <a:gd name="T0" fmla="*/ 0 w 110"/>
                <a:gd name="T1" fmla="*/ 0 h 129"/>
                <a:gd name="T2" fmla="*/ 0 w 110"/>
                <a:gd name="T3" fmla="*/ 0 h 129"/>
                <a:gd name="T4" fmla="*/ 0 w 110"/>
                <a:gd name="T5" fmla="*/ 0 h 129"/>
                <a:gd name="T6" fmla="*/ 0 w 110"/>
                <a:gd name="T7" fmla="*/ 0 h 129"/>
                <a:gd name="T8" fmla="*/ 0 w 110"/>
                <a:gd name="T9" fmla="*/ 0 h 129"/>
                <a:gd name="T10" fmla="*/ 0 w 110"/>
                <a:gd name="T11" fmla="*/ 0 h 129"/>
                <a:gd name="T12" fmla="*/ 0 w 110"/>
                <a:gd name="T13" fmla="*/ 0 h 129"/>
                <a:gd name="T14" fmla="*/ 0 w 110"/>
                <a:gd name="T15" fmla="*/ 0 h 129"/>
                <a:gd name="T16" fmla="*/ 0 w 110"/>
                <a:gd name="T17" fmla="*/ 0 h 129"/>
                <a:gd name="T18" fmla="*/ 0 w 110"/>
                <a:gd name="T19" fmla="*/ 0 h 129"/>
                <a:gd name="T20" fmla="*/ 0 w 110"/>
                <a:gd name="T21" fmla="*/ 0 h 129"/>
                <a:gd name="T22" fmla="*/ 0 w 110"/>
                <a:gd name="T23" fmla="*/ 0 h 129"/>
                <a:gd name="T24" fmla="*/ 0 w 110"/>
                <a:gd name="T25" fmla="*/ 0 h 129"/>
                <a:gd name="T26" fmla="*/ 0 w 110"/>
                <a:gd name="T27" fmla="*/ 0 h 129"/>
                <a:gd name="T28" fmla="*/ 0 w 110"/>
                <a:gd name="T29" fmla="*/ 0 h 129"/>
                <a:gd name="T30" fmla="*/ 0 w 110"/>
                <a:gd name="T31" fmla="*/ 0 h 129"/>
                <a:gd name="T32" fmla="*/ 0 w 110"/>
                <a:gd name="T33" fmla="*/ 0 h 129"/>
                <a:gd name="T34" fmla="*/ 0 w 110"/>
                <a:gd name="T35" fmla="*/ 0 h 129"/>
                <a:gd name="T36" fmla="*/ 0 w 110"/>
                <a:gd name="T37" fmla="*/ 0 h 129"/>
                <a:gd name="T38" fmla="*/ 0 w 110"/>
                <a:gd name="T39" fmla="*/ 0 h 129"/>
                <a:gd name="T40" fmla="*/ 0 w 110"/>
                <a:gd name="T41" fmla="*/ 0 h 129"/>
                <a:gd name="T42" fmla="*/ 0 w 110"/>
                <a:gd name="T43" fmla="*/ 0 h 129"/>
                <a:gd name="T44" fmla="*/ 0 w 110"/>
                <a:gd name="T45" fmla="*/ 0 h 129"/>
                <a:gd name="T46" fmla="*/ 0 w 110"/>
                <a:gd name="T47" fmla="*/ 0 h 129"/>
                <a:gd name="T48" fmla="*/ 0 w 110"/>
                <a:gd name="T49" fmla="*/ 0 h 129"/>
                <a:gd name="T50" fmla="*/ 0 w 110"/>
                <a:gd name="T51" fmla="*/ 0 h 129"/>
                <a:gd name="T52" fmla="*/ 0 w 110"/>
                <a:gd name="T53" fmla="*/ 0 h 129"/>
                <a:gd name="T54" fmla="*/ 0 w 110"/>
                <a:gd name="T55" fmla="*/ 0 h 129"/>
                <a:gd name="T56" fmla="*/ 0 w 110"/>
                <a:gd name="T57" fmla="*/ 0 h 129"/>
                <a:gd name="T58" fmla="*/ 0 w 110"/>
                <a:gd name="T59" fmla="*/ 0 h 129"/>
                <a:gd name="T60" fmla="*/ 0 w 110"/>
                <a:gd name="T61" fmla="*/ 0 h 129"/>
                <a:gd name="T62" fmla="*/ 0 w 110"/>
                <a:gd name="T63" fmla="*/ 0 h 1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129"/>
                <a:gd name="T98" fmla="*/ 110 w 110"/>
                <a:gd name="T99" fmla="*/ 129 h 1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129">
                  <a:moveTo>
                    <a:pt x="14" y="28"/>
                  </a:moveTo>
                  <a:lnTo>
                    <a:pt x="14" y="28"/>
                  </a:lnTo>
                  <a:lnTo>
                    <a:pt x="16" y="28"/>
                  </a:lnTo>
                  <a:lnTo>
                    <a:pt x="20" y="28"/>
                  </a:lnTo>
                  <a:lnTo>
                    <a:pt x="30" y="28"/>
                  </a:lnTo>
                  <a:lnTo>
                    <a:pt x="43" y="31"/>
                  </a:lnTo>
                  <a:lnTo>
                    <a:pt x="49" y="35"/>
                  </a:lnTo>
                  <a:lnTo>
                    <a:pt x="56" y="38"/>
                  </a:lnTo>
                  <a:lnTo>
                    <a:pt x="62" y="44"/>
                  </a:lnTo>
                  <a:lnTo>
                    <a:pt x="68" y="51"/>
                  </a:lnTo>
                  <a:lnTo>
                    <a:pt x="75" y="65"/>
                  </a:lnTo>
                  <a:lnTo>
                    <a:pt x="79" y="77"/>
                  </a:lnTo>
                  <a:lnTo>
                    <a:pt x="82" y="88"/>
                  </a:lnTo>
                  <a:lnTo>
                    <a:pt x="82" y="97"/>
                  </a:lnTo>
                  <a:lnTo>
                    <a:pt x="81" y="108"/>
                  </a:lnTo>
                  <a:lnTo>
                    <a:pt x="81" y="110"/>
                  </a:lnTo>
                  <a:lnTo>
                    <a:pt x="81" y="111"/>
                  </a:lnTo>
                  <a:lnTo>
                    <a:pt x="79" y="116"/>
                  </a:lnTo>
                  <a:lnTo>
                    <a:pt x="81" y="121"/>
                  </a:lnTo>
                  <a:lnTo>
                    <a:pt x="85" y="126"/>
                  </a:lnTo>
                  <a:lnTo>
                    <a:pt x="89" y="127"/>
                  </a:lnTo>
                  <a:lnTo>
                    <a:pt x="94" y="129"/>
                  </a:lnTo>
                  <a:lnTo>
                    <a:pt x="98" y="127"/>
                  </a:lnTo>
                  <a:lnTo>
                    <a:pt x="101" y="126"/>
                  </a:lnTo>
                  <a:lnTo>
                    <a:pt x="104" y="123"/>
                  </a:lnTo>
                  <a:lnTo>
                    <a:pt x="107" y="119"/>
                  </a:lnTo>
                  <a:lnTo>
                    <a:pt x="108" y="113"/>
                  </a:lnTo>
                  <a:lnTo>
                    <a:pt x="110" y="97"/>
                  </a:lnTo>
                  <a:lnTo>
                    <a:pt x="108" y="84"/>
                  </a:lnTo>
                  <a:lnTo>
                    <a:pt x="105" y="70"/>
                  </a:lnTo>
                  <a:lnTo>
                    <a:pt x="100" y="54"/>
                  </a:lnTo>
                  <a:lnTo>
                    <a:pt x="91" y="36"/>
                  </a:lnTo>
                  <a:lnTo>
                    <a:pt x="82" y="26"/>
                  </a:lnTo>
                  <a:lnTo>
                    <a:pt x="72" y="18"/>
                  </a:lnTo>
                  <a:lnTo>
                    <a:pt x="62" y="10"/>
                  </a:lnTo>
                  <a:lnTo>
                    <a:pt x="52" y="6"/>
                  </a:lnTo>
                  <a:lnTo>
                    <a:pt x="43" y="3"/>
                  </a:lnTo>
                  <a:lnTo>
                    <a:pt x="33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10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27" name="Group 4"/>
          <p:cNvGrpSpPr>
            <a:grpSpLocks noChangeAspect="1"/>
          </p:cNvGrpSpPr>
          <p:nvPr/>
        </p:nvGrpSpPr>
        <p:grpSpPr bwMode="auto">
          <a:xfrm>
            <a:off x="6991350" y="2935288"/>
            <a:ext cx="417513" cy="500062"/>
            <a:chOff x="180" y="1035"/>
            <a:chExt cx="349" cy="418"/>
          </a:xfrm>
        </p:grpSpPr>
        <p:sp>
          <p:nvSpPr>
            <p:cNvPr id="21571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0" y="1035"/>
              <a:ext cx="349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2" name="Freeform 5"/>
            <p:cNvSpPr>
              <a:spLocks/>
            </p:cNvSpPr>
            <p:nvPr/>
          </p:nvSpPr>
          <p:spPr bwMode="auto">
            <a:xfrm>
              <a:off x="365" y="1050"/>
              <a:ext cx="75" cy="85"/>
            </a:xfrm>
            <a:custGeom>
              <a:avLst/>
              <a:gdLst>
                <a:gd name="T0" fmla="*/ 0 w 152"/>
                <a:gd name="T1" fmla="*/ 1 h 170"/>
                <a:gd name="T2" fmla="*/ 0 w 152"/>
                <a:gd name="T3" fmla="*/ 1 h 170"/>
                <a:gd name="T4" fmla="*/ 0 w 152"/>
                <a:gd name="T5" fmla="*/ 1 h 170"/>
                <a:gd name="T6" fmla="*/ 0 w 152"/>
                <a:gd name="T7" fmla="*/ 1 h 170"/>
                <a:gd name="T8" fmla="*/ 0 w 152"/>
                <a:gd name="T9" fmla="*/ 1 h 170"/>
                <a:gd name="T10" fmla="*/ 0 w 152"/>
                <a:gd name="T11" fmla="*/ 1 h 170"/>
                <a:gd name="T12" fmla="*/ 0 w 152"/>
                <a:gd name="T13" fmla="*/ 1 h 170"/>
                <a:gd name="T14" fmla="*/ 0 w 152"/>
                <a:gd name="T15" fmla="*/ 1 h 170"/>
                <a:gd name="T16" fmla="*/ 0 w 152"/>
                <a:gd name="T17" fmla="*/ 1 h 170"/>
                <a:gd name="T18" fmla="*/ 0 w 152"/>
                <a:gd name="T19" fmla="*/ 1 h 170"/>
                <a:gd name="T20" fmla="*/ 0 w 152"/>
                <a:gd name="T21" fmla="*/ 1 h 170"/>
                <a:gd name="T22" fmla="*/ 0 w 152"/>
                <a:gd name="T23" fmla="*/ 1 h 170"/>
                <a:gd name="T24" fmla="*/ 0 w 152"/>
                <a:gd name="T25" fmla="*/ 1 h 170"/>
                <a:gd name="T26" fmla="*/ 0 w 152"/>
                <a:gd name="T27" fmla="*/ 1 h 170"/>
                <a:gd name="T28" fmla="*/ 0 w 152"/>
                <a:gd name="T29" fmla="*/ 1 h 170"/>
                <a:gd name="T30" fmla="*/ 0 w 152"/>
                <a:gd name="T31" fmla="*/ 1 h 170"/>
                <a:gd name="T32" fmla="*/ 0 w 152"/>
                <a:gd name="T33" fmla="*/ 1 h 170"/>
                <a:gd name="T34" fmla="*/ 0 w 152"/>
                <a:gd name="T35" fmla="*/ 1 h 170"/>
                <a:gd name="T36" fmla="*/ 0 w 152"/>
                <a:gd name="T37" fmla="*/ 1 h 170"/>
                <a:gd name="T38" fmla="*/ 0 w 152"/>
                <a:gd name="T39" fmla="*/ 1 h 170"/>
                <a:gd name="T40" fmla="*/ 0 w 152"/>
                <a:gd name="T41" fmla="*/ 1 h 170"/>
                <a:gd name="T42" fmla="*/ 0 w 152"/>
                <a:gd name="T43" fmla="*/ 1 h 170"/>
                <a:gd name="T44" fmla="*/ 0 w 152"/>
                <a:gd name="T45" fmla="*/ 1 h 170"/>
                <a:gd name="T46" fmla="*/ 0 w 152"/>
                <a:gd name="T47" fmla="*/ 1 h 170"/>
                <a:gd name="T48" fmla="*/ 0 w 152"/>
                <a:gd name="T49" fmla="*/ 1 h 170"/>
                <a:gd name="T50" fmla="*/ 0 w 152"/>
                <a:gd name="T51" fmla="*/ 1 h 170"/>
                <a:gd name="T52" fmla="*/ 0 w 152"/>
                <a:gd name="T53" fmla="*/ 1 h 170"/>
                <a:gd name="T54" fmla="*/ 0 w 152"/>
                <a:gd name="T55" fmla="*/ 1 h 170"/>
                <a:gd name="T56" fmla="*/ 0 w 152"/>
                <a:gd name="T57" fmla="*/ 1 h 170"/>
                <a:gd name="T58" fmla="*/ 0 w 152"/>
                <a:gd name="T59" fmla="*/ 1 h 170"/>
                <a:gd name="T60" fmla="*/ 0 w 152"/>
                <a:gd name="T61" fmla="*/ 1 h 170"/>
                <a:gd name="T62" fmla="*/ 0 w 152"/>
                <a:gd name="T63" fmla="*/ 1 h 170"/>
                <a:gd name="T64" fmla="*/ 0 w 152"/>
                <a:gd name="T65" fmla="*/ 0 h 170"/>
                <a:gd name="T66" fmla="*/ 0 w 152"/>
                <a:gd name="T67" fmla="*/ 0 h 170"/>
                <a:gd name="T68" fmla="*/ 0 w 152"/>
                <a:gd name="T69" fmla="*/ 1 h 170"/>
                <a:gd name="T70" fmla="*/ 0 w 152"/>
                <a:gd name="T71" fmla="*/ 1 h 170"/>
                <a:gd name="T72" fmla="*/ 0 w 152"/>
                <a:gd name="T73" fmla="*/ 1 h 170"/>
                <a:gd name="T74" fmla="*/ 0 w 152"/>
                <a:gd name="T75" fmla="*/ 1 h 170"/>
                <a:gd name="T76" fmla="*/ 0 w 152"/>
                <a:gd name="T77" fmla="*/ 1 h 170"/>
                <a:gd name="T78" fmla="*/ 0 w 152"/>
                <a:gd name="T79" fmla="*/ 1 h 170"/>
                <a:gd name="T80" fmla="*/ 0 w 152"/>
                <a:gd name="T81" fmla="*/ 1 h 170"/>
                <a:gd name="T82" fmla="*/ 0 w 152"/>
                <a:gd name="T83" fmla="*/ 1 h 170"/>
                <a:gd name="T84" fmla="*/ 0 w 152"/>
                <a:gd name="T85" fmla="*/ 1 h 170"/>
                <a:gd name="T86" fmla="*/ 0 w 152"/>
                <a:gd name="T87" fmla="*/ 1 h 170"/>
                <a:gd name="T88" fmla="*/ 0 w 152"/>
                <a:gd name="T89" fmla="*/ 1 h 1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"/>
                <a:gd name="T136" fmla="*/ 0 h 170"/>
                <a:gd name="T137" fmla="*/ 152 w 152"/>
                <a:gd name="T138" fmla="*/ 170 h 1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" h="170">
                  <a:moveTo>
                    <a:pt x="23" y="44"/>
                  </a:moveTo>
                  <a:lnTo>
                    <a:pt x="23" y="44"/>
                  </a:lnTo>
                  <a:lnTo>
                    <a:pt x="16" y="52"/>
                  </a:lnTo>
                  <a:lnTo>
                    <a:pt x="10" y="61"/>
                  </a:lnTo>
                  <a:lnTo>
                    <a:pt x="0" y="78"/>
                  </a:lnTo>
                  <a:lnTo>
                    <a:pt x="6" y="97"/>
                  </a:lnTo>
                  <a:lnTo>
                    <a:pt x="10" y="116"/>
                  </a:lnTo>
                  <a:lnTo>
                    <a:pt x="12" y="133"/>
                  </a:lnTo>
                  <a:lnTo>
                    <a:pt x="12" y="150"/>
                  </a:lnTo>
                  <a:lnTo>
                    <a:pt x="12" y="160"/>
                  </a:lnTo>
                  <a:lnTo>
                    <a:pt x="13" y="163"/>
                  </a:lnTo>
                  <a:lnTo>
                    <a:pt x="13" y="170"/>
                  </a:lnTo>
                  <a:lnTo>
                    <a:pt x="38" y="166"/>
                  </a:lnTo>
                  <a:lnTo>
                    <a:pt x="49" y="162"/>
                  </a:lnTo>
                  <a:lnTo>
                    <a:pt x="62" y="157"/>
                  </a:lnTo>
                  <a:lnTo>
                    <a:pt x="75" y="152"/>
                  </a:lnTo>
                  <a:lnTo>
                    <a:pt x="87" y="146"/>
                  </a:lnTo>
                  <a:lnTo>
                    <a:pt x="98" y="137"/>
                  </a:lnTo>
                  <a:lnTo>
                    <a:pt x="108" y="129"/>
                  </a:lnTo>
                  <a:lnTo>
                    <a:pt x="116" y="121"/>
                  </a:lnTo>
                  <a:lnTo>
                    <a:pt x="121" y="113"/>
                  </a:lnTo>
                  <a:lnTo>
                    <a:pt x="131" y="97"/>
                  </a:lnTo>
                  <a:lnTo>
                    <a:pt x="139" y="78"/>
                  </a:lnTo>
                  <a:lnTo>
                    <a:pt x="144" y="61"/>
                  </a:lnTo>
                  <a:lnTo>
                    <a:pt x="149" y="44"/>
                  </a:lnTo>
                  <a:lnTo>
                    <a:pt x="150" y="26"/>
                  </a:lnTo>
                  <a:lnTo>
                    <a:pt x="152" y="0"/>
                  </a:lnTo>
                  <a:lnTo>
                    <a:pt x="126" y="2"/>
                  </a:lnTo>
                  <a:lnTo>
                    <a:pt x="108" y="5"/>
                  </a:lnTo>
                  <a:lnTo>
                    <a:pt x="91" y="7"/>
                  </a:lnTo>
                  <a:lnTo>
                    <a:pt x="74" y="13"/>
                  </a:lnTo>
                  <a:lnTo>
                    <a:pt x="55" y="20"/>
                  </a:lnTo>
                  <a:lnTo>
                    <a:pt x="39" y="31"/>
                  </a:lnTo>
                  <a:lnTo>
                    <a:pt x="30" y="38"/>
                  </a:lnTo>
                  <a:lnTo>
                    <a:pt x="23" y="44"/>
                  </a:lnTo>
                  <a:lnTo>
                    <a:pt x="15" y="35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73" name="Freeform 6"/>
            <p:cNvSpPr>
              <a:spLocks/>
            </p:cNvSpPr>
            <p:nvPr/>
          </p:nvSpPr>
          <p:spPr bwMode="auto">
            <a:xfrm>
              <a:off x="286" y="1049"/>
              <a:ext cx="71" cy="103"/>
            </a:xfrm>
            <a:custGeom>
              <a:avLst/>
              <a:gdLst>
                <a:gd name="T0" fmla="*/ 0 w 143"/>
                <a:gd name="T1" fmla="*/ 1 h 205"/>
                <a:gd name="T2" fmla="*/ 0 w 143"/>
                <a:gd name="T3" fmla="*/ 1 h 205"/>
                <a:gd name="T4" fmla="*/ 0 w 143"/>
                <a:gd name="T5" fmla="*/ 1 h 205"/>
                <a:gd name="T6" fmla="*/ 0 w 143"/>
                <a:gd name="T7" fmla="*/ 1 h 205"/>
                <a:gd name="T8" fmla="*/ 0 w 143"/>
                <a:gd name="T9" fmla="*/ 1 h 205"/>
                <a:gd name="T10" fmla="*/ 0 w 143"/>
                <a:gd name="T11" fmla="*/ 1 h 205"/>
                <a:gd name="T12" fmla="*/ 0 w 143"/>
                <a:gd name="T13" fmla="*/ 1 h 205"/>
                <a:gd name="T14" fmla="*/ 0 w 143"/>
                <a:gd name="T15" fmla="*/ 1 h 205"/>
                <a:gd name="T16" fmla="*/ 0 w 143"/>
                <a:gd name="T17" fmla="*/ 1 h 205"/>
                <a:gd name="T18" fmla="*/ 0 w 143"/>
                <a:gd name="T19" fmla="*/ 1 h 205"/>
                <a:gd name="T20" fmla="*/ 0 w 143"/>
                <a:gd name="T21" fmla="*/ 1 h 205"/>
                <a:gd name="T22" fmla="*/ 0 w 143"/>
                <a:gd name="T23" fmla="*/ 1 h 205"/>
                <a:gd name="T24" fmla="*/ 0 w 143"/>
                <a:gd name="T25" fmla="*/ 1 h 205"/>
                <a:gd name="T26" fmla="*/ 0 w 143"/>
                <a:gd name="T27" fmla="*/ 1 h 205"/>
                <a:gd name="T28" fmla="*/ 0 w 143"/>
                <a:gd name="T29" fmla="*/ 1 h 205"/>
                <a:gd name="T30" fmla="*/ 0 w 143"/>
                <a:gd name="T31" fmla="*/ 1 h 205"/>
                <a:gd name="T32" fmla="*/ 0 w 143"/>
                <a:gd name="T33" fmla="*/ 1 h 205"/>
                <a:gd name="T34" fmla="*/ 0 w 143"/>
                <a:gd name="T35" fmla="*/ 1 h 205"/>
                <a:gd name="T36" fmla="*/ 0 w 143"/>
                <a:gd name="T37" fmla="*/ 1 h 205"/>
                <a:gd name="T38" fmla="*/ 0 w 143"/>
                <a:gd name="T39" fmla="*/ 0 h 205"/>
                <a:gd name="T40" fmla="*/ 0 w 143"/>
                <a:gd name="T41" fmla="*/ 0 h 205"/>
                <a:gd name="T42" fmla="*/ 0 w 143"/>
                <a:gd name="T43" fmla="*/ 1 h 205"/>
                <a:gd name="T44" fmla="*/ 0 w 143"/>
                <a:gd name="T45" fmla="*/ 1 h 205"/>
                <a:gd name="T46" fmla="*/ 0 w 143"/>
                <a:gd name="T47" fmla="*/ 1 h 205"/>
                <a:gd name="T48" fmla="*/ 0 w 143"/>
                <a:gd name="T49" fmla="*/ 1 h 205"/>
                <a:gd name="T50" fmla="*/ 0 w 143"/>
                <a:gd name="T51" fmla="*/ 1 h 205"/>
                <a:gd name="T52" fmla="*/ 0 w 143"/>
                <a:gd name="T53" fmla="*/ 1 h 205"/>
                <a:gd name="T54" fmla="*/ 0 w 143"/>
                <a:gd name="T55" fmla="*/ 1 h 205"/>
                <a:gd name="T56" fmla="*/ 0 w 143"/>
                <a:gd name="T57" fmla="*/ 1 h 205"/>
                <a:gd name="T58" fmla="*/ 0 w 143"/>
                <a:gd name="T59" fmla="*/ 1 h 205"/>
                <a:gd name="T60" fmla="*/ 0 w 143"/>
                <a:gd name="T61" fmla="*/ 1 h 205"/>
                <a:gd name="T62" fmla="*/ 0 w 143"/>
                <a:gd name="T63" fmla="*/ 1 h 205"/>
                <a:gd name="T64" fmla="*/ 0 w 143"/>
                <a:gd name="T65" fmla="*/ 1 h 205"/>
                <a:gd name="T66" fmla="*/ 0 w 143"/>
                <a:gd name="T67" fmla="*/ 1 h 205"/>
                <a:gd name="T68" fmla="*/ 0 w 143"/>
                <a:gd name="T69" fmla="*/ 1 h 205"/>
                <a:gd name="T70" fmla="*/ 0 w 143"/>
                <a:gd name="T71" fmla="*/ 1 h 205"/>
                <a:gd name="T72" fmla="*/ 0 w 143"/>
                <a:gd name="T73" fmla="*/ 1 h 205"/>
                <a:gd name="T74" fmla="*/ 0 w 143"/>
                <a:gd name="T75" fmla="*/ 1 h 205"/>
                <a:gd name="T76" fmla="*/ 0 w 143"/>
                <a:gd name="T77" fmla="*/ 1 h 205"/>
                <a:gd name="T78" fmla="*/ 0 w 143"/>
                <a:gd name="T79" fmla="*/ 1 h 205"/>
                <a:gd name="T80" fmla="*/ 0 w 143"/>
                <a:gd name="T81" fmla="*/ 1 h 205"/>
                <a:gd name="T82" fmla="*/ 0 w 143"/>
                <a:gd name="T83" fmla="*/ 1 h 205"/>
                <a:gd name="T84" fmla="*/ 0 w 143"/>
                <a:gd name="T85" fmla="*/ 1 h 205"/>
                <a:gd name="T86" fmla="*/ 0 w 143"/>
                <a:gd name="T87" fmla="*/ 1 h 2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3"/>
                <a:gd name="T133" fmla="*/ 0 h 205"/>
                <a:gd name="T134" fmla="*/ 143 w 143"/>
                <a:gd name="T135" fmla="*/ 205 h 2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3" h="205">
                  <a:moveTo>
                    <a:pt x="138" y="197"/>
                  </a:moveTo>
                  <a:lnTo>
                    <a:pt x="138" y="197"/>
                  </a:lnTo>
                  <a:lnTo>
                    <a:pt x="141" y="177"/>
                  </a:lnTo>
                  <a:lnTo>
                    <a:pt x="143" y="151"/>
                  </a:lnTo>
                  <a:lnTo>
                    <a:pt x="141" y="131"/>
                  </a:lnTo>
                  <a:lnTo>
                    <a:pt x="138" y="109"/>
                  </a:lnTo>
                  <a:lnTo>
                    <a:pt x="136" y="99"/>
                  </a:lnTo>
                  <a:lnTo>
                    <a:pt x="131" y="89"/>
                  </a:lnTo>
                  <a:lnTo>
                    <a:pt x="127" y="79"/>
                  </a:lnTo>
                  <a:lnTo>
                    <a:pt x="121" y="69"/>
                  </a:lnTo>
                  <a:lnTo>
                    <a:pt x="115" y="62"/>
                  </a:lnTo>
                  <a:lnTo>
                    <a:pt x="110" y="55"/>
                  </a:lnTo>
                  <a:lnTo>
                    <a:pt x="95" y="40"/>
                  </a:lnTo>
                  <a:lnTo>
                    <a:pt x="79" y="30"/>
                  </a:lnTo>
                  <a:lnTo>
                    <a:pt x="62" y="20"/>
                  </a:lnTo>
                  <a:lnTo>
                    <a:pt x="46" y="13"/>
                  </a:lnTo>
                  <a:lnTo>
                    <a:pt x="30" y="7"/>
                  </a:lnTo>
                  <a:lnTo>
                    <a:pt x="6" y="0"/>
                  </a:lnTo>
                  <a:lnTo>
                    <a:pt x="4" y="7"/>
                  </a:lnTo>
                  <a:lnTo>
                    <a:pt x="1" y="27"/>
                  </a:lnTo>
                  <a:lnTo>
                    <a:pt x="0" y="53"/>
                  </a:lnTo>
                  <a:lnTo>
                    <a:pt x="1" y="73"/>
                  </a:lnTo>
                  <a:lnTo>
                    <a:pt x="4" y="95"/>
                  </a:lnTo>
                  <a:lnTo>
                    <a:pt x="7" y="105"/>
                  </a:lnTo>
                  <a:lnTo>
                    <a:pt x="10" y="115"/>
                  </a:lnTo>
                  <a:lnTo>
                    <a:pt x="16" y="125"/>
                  </a:lnTo>
                  <a:lnTo>
                    <a:pt x="20" y="135"/>
                  </a:lnTo>
                  <a:lnTo>
                    <a:pt x="26" y="143"/>
                  </a:lnTo>
                  <a:lnTo>
                    <a:pt x="33" y="150"/>
                  </a:lnTo>
                  <a:lnTo>
                    <a:pt x="48" y="164"/>
                  </a:lnTo>
                  <a:lnTo>
                    <a:pt x="63" y="174"/>
                  </a:lnTo>
                  <a:lnTo>
                    <a:pt x="79" y="184"/>
                  </a:lnTo>
                  <a:lnTo>
                    <a:pt x="97" y="192"/>
                  </a:lnTo>
                  <a:lnTo>
                    <a:pt x="112" y="197"/>
                  </a:lnTo>
                  <a:lnTo>
                    <a:pt x="137" y="205"/>
                  </a:lnTo>
                  <a:lnTo>
                    <a:pt x="138" y="197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74" name="Freeform 7"/>
            <p:cNvSpPr>
              <a:spLocks noEditPoints="1"/>
            </p:cNvSpPr>
            <p:nvPr/>
          </p:nvSpPr>
          <p:spPr bwMode="auto">
            <a:xfrm>
              <a:off x="194" y="1158"/>
              <a:ext cx="322" cy="281"/>
            </a:xfrm>
            <a:custGeom>
              <a:avLst/>
              <a:gdLst>
                <a:gd name="T0" fmla="*/ 0 w 645"/>
                <a:gd name="T1" fmla="*/ 0 h 564"/>
                <a:gd name="T2" fmla="*/ 0 w 645"/>
                <a:gd name="T3" fmla="*/ 0 h 564"/>
                <a:gd name="T4" fmla="*/ 0 w 645"/>
                <a:gd name="T5" fmla="*/ 0 h 564"/>
                <a:gd name="T6" fmla="*/ 0 w 645"/>
                <a:gd name="T7" fmla="*/ 0 h 564"/>
                <a:gd name="T8" fmla="*/ 0 w 645"/>
                <a:gd name="T9" fmla="*/ 0 h 564"/>
                <a:gd name="T10" fmla="*/ 0 w 645"/>
                <a:gd name="T11" fmla="*/ 0 h 564"/>
                <a:gd name="T12" fmla="*/ 0 w 645"/>
                <a:gd name="T13" fmla="*/ 0 h 564"/>
                <a:gd name="T14" fmla="*/ 0 w 645"/>
                <a:gd name="T15" fmla="*/ 0 h 564"/>
                <a:gd name="T16" fmla="*/ 0 w 645"/>
                <a:gd name="T17" fmla="*/ 0 h 564"/>
                <a:gd name="T18" fmla="*/ 0 w 645"/>
                <a:gd name="T19" fmla="*/ 0 h 564"/>
                <a:gd name="T20" fmla="*/ 0 w 645"/>
                <a:gd name="T21" fmla="*/ 0 h 564"/>
                <a:gd name="T22" fmla="*/ 0 w 645"/>
                <a:gd name="T23" fmla="*/ 0 h 564"/>
                <a:gd name="T24" fmla="*/ 0 w 645"/>
                <a:gd name="T25" fmla="*/ 0 h 564"/>
                <a:gd name="T26" fmla="*/ 0 w 645"/>
                <a:gd name="T27" fmla="*/ 0 h 564"/>
                <a:gd name="T28" fmla="*/ 0 w 645"/>
                <a:gd name="T29" fmla="*/ 0 h 564"/>
                <a:gd name="T30" fmla="*/ 0 w 645"/>
                <a:gd name="T31" fmla="*/ 0 h 564"/>
                <a:gd name="T32" fmla="*/ 0 w 645"/>
                <a:gd name="T33" fmla="*/ 0 h 564"/>
                <a:gd name="T34" fmla="*/ 0 w 645"/>
                <a:gd name="T35" fmla="*/ 0 h 564"/>
                <a:gd name="T36" fmla="*/ 0 w 645"/>
                <a:gd name="T37" fmla="*/ 0 h 564"/>
                <a:gd name="T38" fmla="*/ 0 w 645"/>
                <a:gd name="T39" fmla="*/ 0 h 564"/>
                <a:gd name="T40" fmla="*/ 0 w 645"/>
                <a:gd name="T41" fmla="*/ 0 h 564"/>
                <a:gd name="T42" fmla="*/ 0 w 645"/>
                <a:gd name="T43" fmla="*/ 0 h 564"/>
                <a:gd name="T44" fmla="*/ 0 w 645"/>
                <a:gd name="T45" fmla="*/ 0 h 564"/>
                <a:gd name="T46" fmla="*/ 0 w 645"/>
                <a:gd name="T47" fmla="*/ 0 h 564"/>
                <a:gd name="T48" fmla="*/ 0 w 645"/>
                <a:gd name="T49" fmla="*/ 0 h 564"/>
                <a:gd name="T50" fmla="*/ 0 w 645"/>
                <a:gd name="T51" fmla="*/ 0 h 564"/>
                <a:gd name="T52" fmla="*/ 0 w 645"/>
                <a:gd name="T53" fmla="*/ 0 h 564"/>
                <a:gd name="T54" fmla="*/ 0 w 645"/>
                <a:gd name="T55" fmla="*/ 0 h 564"/>
                <a:gd name="T56" fmla="*/ 0 w 645"/>
                <a:gd name="T57" fmla="*/ 0 h 564"/>
                <a:gd name="T58" fmla="*/ 0 w 645"/>
                <a:gd name="T59" fmla="*/ 0 h 564"/>
                <a:gd name="T60" fmla="*/ 0 w 645"/>
                <a:gd name="T61" fmla="*/ 0 h 564"/>
                <a:gd name="T62" fmla="*/ 0 w 645"/>
                <a:gd name="T63" fmla="*/ 0 h 564"/>
                <a:gd name="T64" fmla="*/ 0 w 645"/>
                <a:gd name="T65" fmla="*/ 0 h 564"/>
                <a:gd name="T66" fmla="*/ 0 w 645"/>
                <a:gd name="T67" fmla="*/ 0 h 564"/>
                <a:gd name="T68" fmla="*/ 0 w 645"/>
                <a:gd name="T69" fmla="*/ 0 h 564"/>
                <a:gd name="T70" fmla="*/ 0 w 645"/>
                <a:gd name="T71" fmla="*/ 0 h 564"/>
                <a:gd name="T72" fmla="*/ 0 w 645"/>
                <a:gd name="T73" fmla="*/ 0 h 564"/>
                <a:gd name="T74" fmla="*/ 0 w 645"/>
                <a:gd name="T75" fmla="*/ 0 h 564"/>
                <a:gd name="T76" fmla="*/ 0 w 645"/>
                <a:gd name="T77" fmla="*/ 0 h 564"/>
                <a:gd name="T78" fmla="*/ 0 w 645"/>
                <a:gd name="T79" fmla="*/ 0 h 564"/>
                <a:gd name="T80" fmla="*/ 0 w 645"/>
                <a:gd name="T81" fmla="*/ 0 h 564"/>
                <a:gd name="T82" fmla="*/ 0 w 645"/>
                <a:gd name="T83" fmla="*/ 0 h 564"/>
                <a:gd name="T84" fmla="*/ 0 w 645"/>
                <a:gd name="T85" fmla="*/ 0 h 564"/>
                <a:gd name="T86" fmla="*/ 0 w 645"/>
                <a:gd name="T87" fmla="*/ 0 h 564"/>
                <a:gd name="T88" fmla="*/ 0 w 645"/>
                <a:gd name="T89" fmla="*/ 0 h 564"/>
                <a:gd name="T90" fmla="*/ 0 w 645"/>
                <a:gd name="T91" fmla="*/ 0 h 564"/>
                <a:gd name="T92" fmla="*/ 0 w 645"/>
                <a:gd name="T93" fmla="*/ 0 h 564"/>
                <a:gd name="T94" fmla="*/ 0 w 645"/>
                <a:gd name="T95" fmla="*/ 0 h 564"/>
                <a:gd name="T96" fmla="*/ 0 w 645"/>
                <a:gd name="T97" fmla="*/ 0 h 564"/>
                <a:gd name="T98" fmla="*/ 0 w 645"/>
                <a:gd name="T99" fmla="*/ 0 h 564"/>
                <a:gd name="T100" fmla="*/ 0 w 645"/>
                <a:gd name="T101" fmla="*/ 0 h 5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5"/>
                <a:gd name="T154" fmla="*/ 0 h 564"/>
                <a:gd name="T155" fmla="*/ 645 w 645"/>
                <a:gd name="T156" fmla="*/ 564 h 5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5" h="564">
                  <a:moveTo>
                    <a:pt x="645" y="182"/>
                  </a:moveTo>
                  <a:lnTo>
                    <a:pt x="645" y="182"/>
                  </a:lnTo>
                  <a:lnTo>
                    <a:pt x="644" y="163"/>
                  </a:lnTo>
                  <a:lnTo>
                    <a:pt x="642" y="144"/>
                  </a:lnTo>
                  <a:lnTo>
                    <a:pt x="639" y="127"/>
                  </a:lnTo>
                  <a:lnTo>
                    <a:pt x="635" y="111"/>
                  </a:lnTo>
                  <a:lnTo>
                    <a:pt x="629" y="95"/>
                  </a:lnTo>
                  <a:lnTo>
                    <a:pt x="623" y="81"/>
                  </a:lnTo>
                  <a:lnTo>
                    <a:pt x="615" y="68"/>
                  </a:lnTo>
                  <a:lnTo>
                    <a:pt x="606" y="55"/>
                  </a:lnTo>
                  <a:lnTo>
                    <a:pt x="595" y="40"/>
                  </a:lnTo>
                  <a:lnTo>
                    <a:pt x="582" y="29"/>
                  </a:lnTo>
                  <a:lnTo>
                    <a:pt x="570" y="19"/>
                  </a:lnTo>
                  <a:lnTo>
                    <a:pt x="557" y="12"/>
                  </a:lnTo>
                  <a:lnTo>
                    <a:pt x="544" y="6"/>
                  </a:lnTo>
                  <a:lnTo>
                    <a:pt x="533" y="3"/>
                  </a:lnTo>
                  <a:lnTo>
                    <a:pt x="521" y="1"/>
                  </a:lnTo>
                  <a:lnTo>
                    <a:pt x="508" y="0"/>
                  </a:lnTo>
                  <a:lnTo>
                    <a:pt x="498" y="0"/>
                  </a:lnTo>
                  <a:lnTo>
                    <a:pt x="488" y="1"/>
                  </a:lnTo>
                  <a:lnTo>
                    <a:pt x="466" y="7"/>
                  </a:lnTo>
                  <a:lnTo>
                    <a:pt x="446" y="14"/>
                  </a:lnTo>
                  <a:lnTo>
                    <a:pt x="427" y="23"/>
                  </a:lnTo>
                  <a:lnTo>
                    <a:pt x="409" y="33"/>
                  </a:lnTo>
                  <a:lnTo>
                    <a:pt x="390" y="45"/>
                  </a:lnTo>
                  <a:lnTo>
                    <a:pt x="358" y="63"/>
                  </a:lnTo>
                  <a:lnTo>
                    <a:pt x="341" y="74"/>
                  </a:lnTo>
                  <a:lnTo>
                    <a:pt x="332" y="76"/>
                  </a:lnTo>
                  <a:lnTo>
                    <a:pt x="322" y="78"/>
                  </a:lnTo>
                  <a:lnTo>
                    <a:pt x="313" y="76"/>
                  </a:lnTo>
                  <a:lnTo>
                    <a:pt x="303" y="74"/>
                  </a:lnTo>
                  <a:lnTo>
                    <a:pt x="286" y="63"/>
                  </a:lnTo>
                  <a:lnTo>
                    <a:pt x="241" y="38"/>
                  </a:lnTo>
                  <a:lnTo>
                    <a:pt x="217" y="23"/>
                  </a:lnTo>
                  <a:lnTo>
                    <a:pt x="191" y="12"/>
                  </a:lnTo>
                  <a:lnTo>
                    <a:pt x="176" y="7"/>
                  </a:lnTo>
                  <a:lnTo>
                    <a:pt x="163" y="3"/>
                  </a:lnTo>
                  <a:lnTo>
                    <a:pt x="149" y="1"/>
                  </a:lnTo>
                  <a:lnTo>
                    <a:pt x="135" y="0"/>
                  </a:lnTo>
                  <a:lnTo>
                    <a:pt x="123" y="0"/>
                  </a:lnTo>
                  <a:lnTo>
                    <a:pt x="111" y="3"/>
                  </a:lnTo>
                  <a:lnTo>
                    <a:pt x="100" y="6"/>
                  </a:lnTo>
                  <a:lnTo>
                    <a:pt x="88" y="10"/>
                  </a:lnTo>
                  <a:lnTo>
                    <a:pt x="77" y="16"/>
                  </a:lnTo>
                  <a:lnTo>
                    <a:pt x="65" y="25"/>
                  </a:lnTo>
                  <a:lnTo>
                    <a:pt x="54" y="35"/>
                  </a:lnTo>
                  <a:lnTo>
                    <a:pt x="42" y="46"/>
                  </a:lnTo>
                  <a:lnTo>
                    <a:pt x="32" y="59"/>
                  </a:lnTo>
                  <a:lnTo>
                    <a:pt x="23" y="74"/>
                  </a:lnTo>
                  <a:lnTo>
                    <a:pt x="16" y="88"/>
                  </a:lnTo>
                  <a:lnTo>
                    <a:pt x="10" y="104"/>
                  </a:lnTo>
                  <a:lnTo>
                    <a:pt x="6" y="121"/>
                  </a:lnTo>
                  <a:lnTo>
                    <a:pt x="3" y="138"/>
                  </a:lnTo>
                  <a:lnTo>
                    <a:pt x="0" y="157"/>
                  </a:lnTo>
                  <a:lnTo>
                    <a:pt x="0" y="176"/>
                  </a:lnTo>
                  <a:lnTo>
                    <a:pt x="0" y="199"/>
                  </a:lnTo>
                  <a:lnTo>
                    <a:pt x="3" y="223"/>
                  </a:lnTo>
                  <a:lnTo>
                    <a:pt x="8" y="249"/>
                  </a:lnTo>
                  <a:lnTo>
                    <a:pt x="13" y="274"/>
                  </a:lnTo>
                  <a:lnTo>
                    <a:pt x="21" y="300"/>
                  </a:lnTo>
                  <a:lnTo>
                    <a:pt x="29" y="324"/>
                  </a:lnTo>
                  <a:lnTo>
                    <a:pt x="39" y="349"/>
                  </a:lnTo>
                  <a:lnTo>
                    <a:pt x="49" y="373"/>
                  </a:lnTo>
                  <a:lnTo>
                    <a:pt x="60" y="396"/>
                  </a:lnTo>
                  <a:lnTo>
                    <a:pt x="73" y="419"/>
                  </a:lnTo>
                  <a:lnTo>
                    <a:pt x="84" y="441"/>
                  </a:lnTo>
                  <a:lnTo>
                    <a:pt x="97" y="461"/>
                  </a:lnTo>
                  <a:lnTo>
                    <a:pt x="110" y="480"/>
                  </a:lnTo>
                  <a:lnTo>
                    <a:pt x="123" y="497"/>
                  </a:lnTo>
                  <a:lnTo>
                    <a:pt x="136" y="513"/>
                  </a:lnTo>
                  <a:lnTo>
                    <a:pt x="149" y="526"/>
                  </a:lnTo>
                  <a:lnTo>
                    <a:pt x="160" y="536"/>
                  </a:lnTo>
                  <a:lnTo>
                    <a:pt x="171" y="545"/>
                  </a:lnTo>
                  <a:lnTo>
                    <a:pt x="182" y="551"/>
                  </a:lnTo>
                  <a:lnTo>
                    <a:pt x="192" y="556"/>
                  </a:lnTo>
                  <a:lnTo>
                    <a:pt x="201" y="559"/>
                  </a:lnTo>
                  <a:lnTo>
                    <a:pt x="211" y="562"/>
                  </a:lnTo>
                  <a:lnTo>
                    <a:pt x="220" y="564"/>
                  </a:lnTo>
                  <a:lnTo>
                    <a:pt x="228" y="564"/>
                  </a:lnTo>
                  <a:lnTo>
                    <a:pt x="243" y="562"/>
                  </a:lnTo>
                  <a:lnTo>
                    <a:pt x="257" y="559"/>
                  </a:lnTo>
                  <a:lnTo>
                    <a:pt x="270" y="554"/>
                  </a:lnTo>
                  <a:lnTo>
                    <a:pt x="282" y="548"/>
                  </a:lnTo>
                  <a:lnTo>
                    <a:pt x="292" y="541"/>
                  </a:lnTo>
                  <a:lnTo>
                    <a:pt x="299" y="533"/>
                  </a:lnTo>
                  <a:lnTo>
                    <a:pt x="309" y="523"/>
                  </a:lnTo>
                  <a:lnTo>
                    <a:pt x="310" y="522"/>
                  </a:lnTo>
                  <a:lnTo>
                    <a:pt x="316" y="519"/>
                  </a:lnTo>
                  <a:lnTo>
                    <a:pt x="322" y="517"/>
                  </a:lnTo>
                  <a:lnTo>
                    <a:pt x="328" y="519"/>
                  </a:lnTo>
                  <a:lnTo>
                    <a:pt x="332" y="523"/>
                  </a:lnTo>
                  <a:lnTo>
                    <a:pt x="334" y="525"/>
                  </a:lnTo>
                  <a:lnTo>
                    <a:pt x="336" y="529"/>
                  </a:lnTo>
                  <a:lnTo>
                    <a:pt x="342" y="535"/>
                  </a:lnTo>
                  <a:lnTo>
                    <a:pt x="351" y="543"/>
                  </a:lnTo>
                  <a:lnTo>
                    <a:pt x="361" y="551"/>
                  </a:lnTo>
                  <a:lnTo>
                    <a:pt x="371" y="556"/>
                  </a:lnTo>
                  <a:lnTo>
                    <a:pt x="384" y="561"/>
                  </a:lnTo>
                  <a:lnTo>
                    <a:pt x="398" y="562"/>
                  </a:lnTo>
                  <a:lnTo>
                    <a:pt x="411" y="561"/>
                  </a:lnTo>
                  <a:lnTo>
                    <a:pt x="426" y="556"/>
                  </a:lnTo>
                  <a:lnTo>
                    <a:pt x="442" y="548"/>
                  </a:lnTo>
                  <a:lnTo>
                    <a:pt x="459" y="536"/>
                  </a:lnTo>
                  <a:lnTo>
                    <a:pt x="482" y="516"/>
                  </a:lnTo>
                  <a:lnTo>
                    <a:pt x="504" y="494"/>
                  </a:lnTo>
                  <a:lnTo>
                    <a:pt x="522" y="473"/>
                  </a:lnTo>
                  <a:lnTo>
                    <a:pt x="541" y="451"/>
                  </a:lnTo>
                  <a:lnTo>
                    <a:pt x="557" y="428"/>
                  </a:lnTo>
                  <a:lnTo>
                    <a:pt x="573" y="407"/>
                  </a:lnTo>
                  <a:lnTo>
                    <a:pt x="586" y="383"/>
                  </a:lnTo>
                  <a:lnTo>
                    <a:pt x="599" y="360"/>
                  </a:lnTo>
                  <a:lnTo>
                    <a:pt x="609" y="337"/>
                  </a:lnTo>
                  <a:lnTo>
                    <a:pt x="619" y="314"/>
                  </a:lnTo>
                  <a:lnTo>
                    <a:pt x="626" y="291"/>
                  </a:lnTo>
                  <a:lnTo>
                    <a:pt x="634" y="268"/>
                  </a:lnTo>
                  <a:lnTo>
                    <a:pt x="638" y="245"/>
                  </a:lnTo>
                  <a:lnTo>
                    <a:pt x="642" y="223"/>
                  </a:lnTo>
                  <a:lnTo>
                    <a:pt x="644" y="202"/>
                  </a:lnTo>
                  <a:lnTo>
                    <a:pt x="645" y="182"/>
                  </a:lnTo>
                  <a:close/>
                  <a:moveTo>
                    <a:pt x="446" y="82"/>
                  </a:moveTo>
                  <a:lnTo>
                    <a:pt x="446" y="82"/>
                  </a:lnTo>
                  <a:lnTo>
                    <a:pt x="446" y="76"/>
                  </a:lnTo>
                  <a:lnTo>
                    <a:pt x="449" y="72"/>
                  </a:lnTo>
                  <a:lnTo>
                    <a:pt x="452" y="68"/>
                  </a:lnTo>
                  <a:lnTo>
                    <a:pt x="458" y="66"/>
                  </a:lnTo>
                  <a:lnTo>
                    <a:pt x="466" y="66"/>
                  </a:lnTo>
                  <a:lnTo>
                    <a:pt x="479" y="68"/>
                  </a:lnTo>
                  <a:lnTo>
                    <a:pt x="489" y="69"/>
                  </a:lnTo>
                  <a:lnTo>
                    <a:pt x="498" y="72"/>
                  </a:lnTo>
                  <a:lnTo>
                    <a:pt x="508" y="76"/>
                  </a:lnTo>
                  <a:lnTo>
                    <a:pt x="518" y="84"/>
                  </a:lnTo>
                  <a:lnTo>
                    <a:pt x="528" y="92"/>
                  </a:lnTo>
                  <a:lnTo>
                    <a:pt x="537" y="102"/>
                  </a:lnTo>
                  <a:lnTo>
                    <a:pt x="546" y="120"/>
                  </a:lnTo>
                  <a:lnTo>
                    <a:pt x="551" y="136"/>
                  </a:lnTo>
                  <a:lnTo>
                    <a:pt x="554" y="150"/>
                  </a:lnTo>
                  <a:lnTo>
                    <a:pt x="556" y="163"/>
                  </a:lnTo>
                  <a:lnTo>
                    <a:pt x="554" y="179"/>
                  </a:lnTo>
                  <a:lnTo>
                    <a:pt x="553" y="185"/>
                  </a:lnTo>
                  <a:lnTo>
                    <a:pt x="550" y="189"/>
                  </a:lnTo>
                  <a:lnTo>
                    <a:pt x="547" y="192"/>
                  </a:lnTo>
                  <a:lnTo>
                    <a:pt x="544" y="193"/>
                  </a:lnTo>
                  <a:lnTo>
                    <a:pt x="540" y="195"/>
                  </a:lnTo>
                  <a:lnTo>
                    <a:pt x="535" y="193"/>
                  </a:lnTo>
                  <a:lnTo>
                    <a:pt x="531" y="192"/>
                  </a:lnTo>
                  <a:lnTo>
                    <a:pt x="527" y="187"/>
                  </a:lnTo>
                  <a:lnTo>
                    <a:pt x="525" y="182"/>
                  </a:lnTo>
                  <a:lnTo>
                    <a:pt x="527" y="177"/>
                  </a:lnTo>
                  <a:lnTo>
                    <a:pt x="527" y="176"/>
                  </a:lnTo>
                  <a:lnTo>
                    <a:pt x="527" y="174"/>
                  </a:lnTo>
                  <a:lnTo>
                    <a:pt x="528" y="163"/>
                  </a:lnTo>
                  <a:lnTo>
                    <a:pt x="528" y="154"/>
                  </a:lnTo>
                  <a:lnTo>
                    <a:pt x="525" y="143"/>
                  </a:lnTo>
                  <a:lnTo>
                    <a:pt x="521" y="131"/>
                  </a:lnTo>
                  <a:lnTo>
                    <a:pt x="514" y="117"/>
                  </a:lnTo>
                  <a:lnTo>
                    <a:pt x="508" y="110"/>
                  </a:lnTo>
                  <a:lnTo>
                    <a:pt x="502" y="104"/>
                  </a:lnTo>
                  <a:lnTo>
                    <a:pt x="495" y="101"/>
                  </a:lnTo>
                  <a:lnTo>
                    <a:pt x="489" y="97"/>
                  </a:lnTo>
                  <a:lnTo>
                    <a:pt x="476" y="94"/>
                  </a:lnTo>
                  <a:lnTo>
                    <a:pt x="466" y="94"/>
                  </a:lnTo>
                  <a:lnTo>
                    <a:pt x="462" y="94"/>
                  </a:lnTo>
                  <a:lnTo>
                    <a:pt x="460" y="94"/>
                  </a:lnTo>
                  <a:lnTo>
                    <a:pt x="456" y="92"/>
                  </a:lnTo>
                  <a:lnTo>
                    <a:pt x="450" y="91"/>
                  </a:lnTo>
                  <a:lnTo>
                    <a:pt x="447" y="87"/>
                  </a:lnTo>
                  <a:lnTo>
                    <a:pt x="446" y="8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75" name="Freeform 8"/>
            <p:cNvSpPr>
              <a:spLocks noEditPoints="1"/>
            </p:cNvSpPr>
            <p:nvPr/>
          </p:nvSpPr>
          <p:spPr bwMode="auto">
            <a:xfrm>
              <a:off x="180" y="1035"/>
              <a:ext cx="349" cy="418"/>
            </a:xfrm>
            <a:custGeom>
              <a:avLst/>
              <a:gdLst>
                <a:gd name="T0" fmla="*/ 1 w 698"/>
                <a:gd name="T1" fmla="*/ 1 h 836"/>
                <a:gd name="T2" fmla="*/ 1 w 698"/>
                <a:gd name="T3" fmla="*/ 1 h 836"/>
                <a:gd name="T4" fmla="*/ 1 w 698"/>
                <a:gd name="T5" fmla="*/ 1 h 836"/>
                <a:gd name="T6" fmla="*/ 1 w 698"/>
                <a:gd name="T7" fmla="*/ 1 h 836"/>
                <a:gd name="T8" fmla="*/ 1 w 698"/>
                <a:gd name="T9" fmla="*/ 1 h 836"/>
                <a:gd name="T10" fmla="*/ 1 w 698"/>
                <a:gd name="T11" fmla="*/ 1 h 836"/>
                <a:gd name="T12" fmla="*/ 1 w 698"/>
                <a:gd name="T13" fmla="*/ 1 h 836"/>
                <a:gd name="T14" fmla="*/ 1 w 698"/>
                <a:gd name="T15" fmla="*/ 1 h 836"/>
                <a:gd name="T16" fmla="*/ 1 w 698"/>
                <a:gd name="T17" fmla="*/ 1 h 836"/>
                <a:gd name="T18" fmla="*/ 1 w 698"/>
                <a:gd name="T19" fmla="*/ 1 h 836"/>
                <a:gd name="T20" fmla="*/ 1 w 698"/>
                <a:gd name="T21" fmla="*/ 1 h 836"/>
                <a:gd name="T22" fmla="*/ 1 w 698"/>
                <a:gd name="T23" fmla="*/ 1 h 836"/>
                <a:gd name="T24" fmla="*/ 1 w 698"/>
                <a:gd name="T25" fmla="*/ 1 h 836"/>
                <a:gd name="T26" fmla="*/ 1 w 698"/>
                <a:gd name="T27" fmla="*/ 1 h 836"/>
                <a:gd name="T28" fmla="*/ 1 w 698"/>
                <a:gd name="T29" fmla="*/ 1 h 836"/>
                <a:gd name="T30" fmla="*/ 1 w 698"/>
                <a:gd name="T31" fmla="*/ 1 h 836"/>
                <a:gd name="T32" fmla="*/ 0 w 698"/>
                <a:gd name="T33" fmla="*/ 1 h 836"/>
                <a:gd name="T34" fmla="*/ 1 w 698"/>
                <a:gd name="T35" fmla="*/ 1 h 836"/>
                <a:gd name="T36" fmla="*/ 1 w 698"/>
                <a:gd name="T37" fmla="*/ 1 h 836"/>
                <a:gd name="T38" fmla="*/ 1 w 698"/>
                <a:gd name="T39" fmla="*/ 1 h 836"/>
                <a:gd name="T40" fmla="*/ 1 w 698"/>
                <a:gd name="T41" fmla="*/ 1 h 836"/>
                <a:gd name="T42" fmla="*/ 1 w 698"/>
                <a:gd name="T43" fmla="*/ 1 h 836"/>
                <a:gd name="T44" fmla="*/ 1 w 698"/>
                <a:gd name="T45" fmla="*/ 1 h 836"/>
                <a:gd name="T46" fmla="*/ 1 w 698"/>
                <a:gd name="T47" fmla="*/ 1 h 836"/>
                <a:gd name="T48" fmla="*/ 1 w 698"/>
                <a:gd name="T49" fmla="*/ 1 h 836"/>
                <a:gd name="T50" fmla="*/ 1 w 698"/>
                <a:gd name="T51" fmla="*/ 1 h 836"/>
                <a:gd name="T52" fmla="*/ 1 w 698"/>
                <a:gd name="T53" fmla="*/ 1 h 836"/>
                <a:gd name="T54" fmla="*/ 1 w 698"/>
                <a:gd name="T55" fmla="*/ 1 h 836"/>
                <a:gd name="T56" fmla="*/ 1 w 698"/>
                <a:gd name="T57" fmla="*/ 1 h 836"/>
                <a:gd name="T58" fmla="*/ 1 w 698"/>
                <a:gd name="T59" fmla="*/ 1 h 836"/>
                <a:gd name="T60" fmla="*/ 1 w 698"/>
                <a:gd name="T61" fmla="*/ 1 h 836"/>
                <a:gd name="T62" fmla="*/ 1 w 698"/>
                <a:gd name="T63" fmla="*/ 1 h 836"/>
                <a:gd name="T64" fmla="*/ 1 w 698"/>
                <a:gd name="T65" fmla="*/ 1 h 836"/>
                <a:gd name="T66" fmla="*/ 1 w 698"/>
                <a:gd name="T67" fmla="*/ 1 h 836"/>
                <a:gd name="T68" fmla="*/ 1 w 698"/>
                <a:gd name="T69" fmla="*/ 1 h 836"/>
                <a:gd name="T70" fmla="*/ 1 w 698"/>
                <a:gd name="T71" fmla="*/ 1 h 836"/>
                <a:gd name="T72" fmla="*/ 1 w 698"/>
                <a:gd name="T73" fmla="*/ 1 h 836"/>
                <a:gd name="T74" fmla="*/ 1 w 698"/>
                <a:gd name="T75" fmla="*/ 1 h 836"/>
                <a:gd name="T76" fmla="*/ 1 w 698"/>
                <a:gd name="T77" fmla="*/ 1 h 836"/>
                <a:gd name="T78" fmla="*/ 1 w 698"/>
                <a:gd name="T79" fmla="*/ 1 h 836"/>
                <a:gd name="T80" fmla="*/ 1 w 698"/>
                <a:gd name="T81" fmla="*/ 1 h 836"/>
                <a:gd name="T82" fmla="*/ 1 w 698"/>
                <a:gd name="T83" fmla="*/ 1 h 836"/>
                <a:gd name="T84" fmla="*/ 1 w 698"/>
                <a:gd name="T85" fmla="*/ 1 h 836"/>
                <a:gd name="T86" fmla="*/ 1 w 698"/>
                <a:gd name="T87" fmla="*/ 1 h 836"/>
                <a:gd name="T88" fmla="*/ 1 w 698"/>
                <a:gd name="T89" fmla="*/ 1 h 836"/>
                <a:gd name="T90" fmla="*/ 1 w 698"/>
                <a:gd name="T91" fmla="*/ 1 h 836"/>
                <a:gd name="T92" fmla="*/ 1 w 698"/>
                <a:gd name="T93" fmla="*/ 1 h 836"/>
                <a:gd name="T94" fmla="*/ 1 w 698"/>
                <a:gd name="T95" fmla="*/ 1 h 836"/>
                <a:gd name="T96" fmla="*/ 1 w 698"/>
                <a:gd name="T97" fmla="*/ 1 h 836"/>
                <a:gd name="T98" fmla="*/ 1 w 698"/>
                <a:gd name="T99" fmla="*/ 1 h 836"/>
                <a:gd name="T100" fmla="*/ 1 w 698"/>
                <a:gd name="T101" fmla="*/ 1 h 836"/>
                <a:gd name="T102" fmla="*/ 1 w 698"/>
                <a:gd name="T103" fmla="*/ 1 h 836"/>
                <a:gd name="T104" fmla="*/ 1 w 698"/>
                <a:gd name="T105" fmla="*/ 1 h 836"/>
                <a:gd name="T106" fmla="*/ 1 w 698"/>
                <a:gd name="T107" fmla="*/ 1 h 836"/>
                <a:gd name="T108" fmla="*/ 1 w 698"/>
                <a:gd name="T109" fmla="*/ 1 h 836"/>
                <a:gd name="T110" fmla="*/ 1 w 698"/>
                <a:gd name="T111" fmla="*/ 1 h 8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8"/>
                <a:gd name="T169" fmla="*/ 0 h 836"/>
                <a:gd name="T170" fmla="*/ 698 w 698"/>
                <a:gd name="T171" fmla="*/ 836 h 8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8" h="836">
                  <a:moveTo>
                    <a:pt x="655" y="283"/>
                  </a:moveTo>
                  <a:lnTo>
                    <a:pt x="655" y="283"/>
                  </a:lnTo>
                  <a:lnTo>
                    <a:pt x="640" y="267"/>
                  </a:lnTo>
                  <a:lnTo>
                    <a:pt x="626" y="254"/>
                  </a:lnTo>
                  <a:lnTo>
                    <a:pt x="611" y="242"/>
                  </a:lnTo>
                  <a:lnTo>
                    <a:pt x="596" y="234"/>
                  </a:lnTo>
                  <a:lnTo>
                    <a:pt x="581" y="226"/>
                  </a:lnTo>
                  <a:lnTo>
                    <a:pt x="565" y="222"/>
                  </a:lnTo>
                  <a:lnTo>
                    <a:pt x="551" y="219"/>
                  </a:lnTo>
                  <a:lnTo>
                    <a:pt x="535" y="218"/>
                  </a:lnTo>
                  <a:lnTo>
                    <a:pt x="518" y="219"/>
                  </a:lnTo>
                  <a:lnTo>
                    <a:pt x="502" y="222"/>
                  </a:lnTo>
                  <a:lnTo>
                    <a:pt x="486" y="226"/>
                  </a:lnTo>
                  <a:lnTo>
                    <a:pt x="470" y="231"/>
                  </a:lnTo>
                  <a:lnTo>
                    <a:pt x="456" y="238"/>
                  </a:lnTo>
                  <a:lnTo>
                    <a:pt x="441" y="245"/>
                  </a:lnTo>
                  <a:lnTo>
                    <a:pt x="415" y="259"/>
                  </a:lnTo>
                  <a:lnTo>
                    <a:pt x="374" y="284"/>
                  </a:lnTo>
                  <a:lnTo>
                    <a:pt x="379" y="257"/>
                  </a:lnTo>
                  <a:lnTo>
                    <a:pt x="382" y="226"/>
                  </a:lnTo>
                  <a:lnTo>
                    <a:pt x="410" y="222"/>
                  </a:lnTo>
                  <a:lnTo>
                    <a:pt x="424" y="219"/>
                  </a:lnTo>
                  <a:lnTo>
                    <a:pt x="438" y="213"/>
                  </a:lnTo>
                  <a:lnTo>
                    <a:pt x="454" y="208"/>
                  </a:lnTo>
                  <a:lnTo>
                    <a:pt x="469" y="199"/>
                  </a:lnTo>
                  <a:lnTo>
                    <a:pt x="483" y="189"/>
                  </a:lnTo>
                  <a:lnTo>
                    <a:pt x="496" y="177"/>
                  </a:lnTo>
                  <a:lnTo>
                    <a:pt x="505" y="169"/>
                  </a:lnTo>
                  <a:lnTo>
                    <a:pt x="512" y="159"/>
                  </a:lnTo>
                  <a:lnTo>
                    <a:pt x="519" y="148"/>
                  </a:lnTo>
                  <a:lnTo>
                    <a:pt x="525" y="138"/>
                  </a:lnTo>
                  <a:lnTo>
                    <a:pt x="534" y="118"/>
                  </a:lnTo>
                  <a:lnTo>
                    <a:pt x="539" y="97"/>
                  </a:lnTo>
                  <a:lnTo>
                    <a:pt x="544" y="78"/>
                  </a:lnTo>
                  <a:lnTo>
                    <a:pt x="547" y="59"/>
                  </a:lnTo>
                  <a:lnTo>
                    <a:pt x="548" y="30"/>
                  </a:lnTo>
                  <a:lnTo>
                    <a:pt x="547" y="16"/>
                  </a:lnTo>
                  <a:lnTo>
                    <a:pt x="545" y="12"/>
                  </a:lnTo>
                  <a:lnTo>
                    <a:pt x="544" y="7"/>
                  </a:lnTo>
                  <a:lnTo>
                    <a:pt x="539" y="4"/>
                  </a:lnTo>
                  <a:lnTo>
                    <a:pt x="535" y="4"/>
                  </a:lnTo>
                  <a:lnTo>
                    <a:pt x="522" y="3"/>
                  </a:lnTo>
                  <a:lnTo>
                    <a:pt x="493" y="4"/>
                  </a:lnTo>
                  <a:lnTo>
                    <a:pt x="474" y="7"/>
                  </a:lnTo>
                  <a:lnTo>
                    <a:pt x="454" y="12"/>
                  </a:lnTo>
                  <a:lnTo>
                    <a:pt x="434" y="17"/>
                  </a:lnTo>
                  <a:lnTo>
                    <a:pt x="412" y="27"/>
                  </a:lnTo>
                  <a:lnTo>
                    <a:pt x="402" y="33"/>
                  </a:lnTo>
                  <a:lnTo>
                    <a:pt x="392" y="39"/>
                  </a:lnTo>
                  <a:lnTo>
                    <a:pt x="382" y="46"/>
                  </a:lnTo>
                  <a:lnTo>
                    <a:pt x="374" y="55"/>
                  </a:lnTo>
                  <a:lnTo>
                    <a:pt x="362" y="68"/>
                  </a:lnTo>
                  <a:lnTo>
                    <a:pt x="353" y="81"/>
                  </a:lnTo>
                  <a:lnTo>
                    <a:pt x="345" y="69"/>
                  </a:lnTo>
                  <a:lnTo>
                    <a:pt x="335" y="58"/>
                  </a:lnTo>
                  <a:lnTo>
                    <a:pt x="323" y="48"/>
                  </a:lnTo>
                  <a:lnTo>
                    <a:pt x="312" y="40"/>
                  </a:lnTo>
                  <a:lnTo>
                    <a:pt x="300" y="32"/>
                  </a:lnTo>
                  <a:lnTo>
                    <a:pt x="288" y="26"/>
                  </a:lnTo>
                  <a:lnTo>
                    <a:pt x="265" y="16"/>
                  </a:lnTo>
                  <a:lnTo>
                    <a:pt x="244" y="9"/>
                  </a:lnTo>
                  <a:lnTo>
                    <a:pt x="226" y="4"/>
                  </a:lnTo>
                  <a:lnTo>
                    <a:pt x="209" y="0"/>
                  </a:lnTo>
                  <a:lnTo>
                    <a:pt x="205" y="1"/>
                  </a:lnTo>
                  <a:lnTo>
                    <a:pt x="200" y="3"/>
                  </a:lnTo>
                  <a:lnTo>
                    <a:pt x="196" y="6"/>
                  </a:lnTo>
                  <a:lnTo>
                    <a:pt x="195" y="10"/>
                  </a:lnTo>
                  <a:lnTo>
                    <a:pt x="189" y="32"/>
                  </a:lnTo>
                  <a:lnTo>
                    <a:pt x="186" y="53"/>
                  </a:lnTo>
                  <a:lnTo>
                    <a:pt x="185" y="82"/>
                  </a:lnTo>
                  <a:lnTo>
                    <a:pt x="186" y="105"/>
                  </a:lnTo>
                  <a:lnTo>
                    <a:pt x="190" y="130"/>
                  </a:lnTo>
                  <a:lnTo>
                    <a:pt x="193" y="141"/>
                  </a:lnTo>
                  <a:lnTo>
                    <a:pt x="198" y="154"/>
                  </a:lnTo>
                  <a:lnTo>
                    <a:pt x="203" y="166"/>
                  </a:lnTo>
                  <a:lnTo>
                    <a:pt x="211" y="179"/>
                  </a:lnTo>
                  <a:lnTo>
                    <a:pt x="219" y="192"/>
                  </a:lnTo>
                  <a:lnTo>
                    <a:pt x="229" y="202"/>
                  </a:lnTo>
                  <a:lnTo>
                    <a:pt x="241" y="212"/>
                  </a:lnTo>
                  <a:lnTo>
                    <a:pt x="252" y="222"/>
                  </a:lnTo>
                  <a:lnTo>
                    <a:pt x="265" y="229"/>
                  </a:lnTo>
                  <a:lnTo>
                    <a:pt x="277" y="236"/>
                  </a:lnTo>
                  <a:lnTo>
                    <a:pt x="301" y="246"/>
                  </a:lnTo>
                  <a:lnTo>
                    <a:pt x="317" y="252"/>
                  </a:lnTo>
                  <a:lnTo>
                    <a:pt x="330" y="257"/>
                  </a:lnTo>
                  <a:lnTo>
                    <a:pt x="350" y="261"/>
                  </a:lnTo>
                  <a:lnTo>
                    <a:pt x="345" y="295"/>
                  </a:lnTo>
                  <a:lnTo>
                    <a:pt x="336" y="291"/>
                  </a:lnTo>
                  <a:lnTo>
                    <a:pt x="326" y="285"/>
                  </a:lnTo>
                  <a:lnTo>
                    <a:pt x="294" y="267"/>
                  </a:lnTo>
                  <a:lnTo>
                    <a:pt x="275" y="255"/>
                  </a:lnTo>
                  <a:lnTo>
                    <a:pt x="255" y="244"/>
                  </a:lnTo>
                  <a:lnTo>
                    <a:pt x="234" y="234"/>
                  </a:lnTo>
                  <a:lnTo>
                    <a:pt x="211" y="226"/>
                  </a:lnTo>
                  <a:lnTo>
                    <a:pt x="187" y="221"/>
                  </a:lnTo>
                  <a:lnTo>
                    <a:pt x="175" y="219"/>
                  </a:lnTo>
                  <a:lnTo>
                    <a:pt x="162" y="218"/>
                  </a:lnTo>
                  <a:lnTo>
                    <a:pt x="147" y="219"/>
                  </a:lnTo>
                  <a:lnTo>
                    <a:pt x="133" y="221"/>
                  </a:lnTo>
                  <a:lnTo>
                    <a:pt x="120" y="225"/>
                  </a:lnTo>
                  <a:lnTo>
                    <a:pt x="105" y="231"/>
                  </a:lnTo>
                  <a:lnTo>
                    <a:pt x="91" y="238"/>
                  </a:lnTo>
                  <a:lnTo>
                    <a:pt x="76" y="248"/>
                  </a:lnTo>
                  <a:lnTo>
                    <a:pt x="63" y="259"/>
                  </a:lnTo>
                  <a:lnTo>
                    <a:pt x="49" y="272"/>
                  </a:lnTo>
                  <a:lnTo>
                    <a:pt x="37" y="288"/>
                  </a:lnTo>
                  <a:lnTo>
                    <a:pt x="27" y="306"/>
                  </a:lnTo>
                  <a:lnTo>
                    <a:pt x="19" y="323"/>
                  </a:lnTo>
                  <a:lnTo>
                    <a:pt x="12" y="342"/>
                  </a:lnTo>
                  <a:lnTo>
                    <a:pt x="7" y="360"/>
                  </a:lnTo>
                  <a:lnTo>
                    <a:pt x="3" y="379"/>
                  </a:lnTo>
                  <a:lnTo>
                    <a:pt x="1" y="399"/>
                  </a:lnTo>
                  <a:lnTo>
                    <a:pt x="0" y="421"/>
                  </a:lnTo>
                  <a:lnTo>
                    <a:pt x="1" y="447"/>
                  </a:lnTo>
                  <a:lnTo>
                    <a:pt x="4" y="473"/>
                  </a:lnTo>
                  <a:lnTo>
                    <a:pt x="9" y="499"/>
                  </a:lnTo>
                  <a:lnTo>
                    <a:pt x="14" y="526"/>
                  </a:lnTo>
                  <a:lnTo>
                    <a:pt x="22" y="552"/>
                  </a:lnTo>
                  <a:lnTo>
                    <a:pt x="30" y="578"/>
                  </a:lnTo>
                  <a:lnTo>
                    <a:pt x="40" y="604"/>
                  </a:lnTo>
                  <a:lnTo>
                    <a:pt x="52" y="630"/>
                  </a:lnTo>
                  <a:lnTo>
                    <a:pt x="63" y="654"/>
                  </a:lnTo>
                  <a:lnTo>
                    <a:pt x="75" y="677"/>
                  </a:lnTo>
                  <a:lnTo>
                    <a:pt x="88" y="701"/>
                  </a:lnTo>
                  <a:lnTo>
                    <a:pt x="102" y="721"/>
                  </a:lnTo>
                  <a:lnTo>
                    <a:pt x="115" y="741"/>
                  </a:lnTo>
                  <a:lnTo>
                    <a:pt x="130" y="760"/>
                  </a:lnTo>
                  <a:lnTo>
                    <a:pt x="143" y="775"/>
                  </a:lnTo>
                  <a:lnTo>
                    <a:pt x="157" y="790"/>
                  </a:lnTo>
                  <a:lnTo>
                    <a:pt x="170" y="801"/>
                  </a:lnTo>
                  <a:lnTo>
                    <a:pt x="183" y="811"/>
                  </a:lnTo>
                  <a:lnTo>
                    <a:pt x="195" y="819"/>
                  </a:lnTo>
                  <a:lnTo>
                    <a:pt x="208" y="826"/>
                  </a:lnTo>
                  <a:lnTo>
                    <a:pt x="219" y="830"/>
                  </a:lnTo>
                  <a:lnTo>
                    <a:pt x="232" y="833"/>
                  </a:lnTo>
                  <a:lnTo>
                    <a:pt x="244" y="836"/>
                  </a:lnTo>
                  <a:lnTo>
                    <a:pt x="255" y="836"/>
                  </a:lnTo>
                  <a:lnTo>
                    <a:pt x="271" y="835"/>
                  </a:lnTo>
                  <a:lnTo>
                    <a:pt x="286" y="832"/>
                  </a:lnTo>
                  <a:lnTo>
                    <a:pt x="300" y="827"/>
                  </a:lnTo>
                  <a:lnTo>
                    <a:pt x="312" y="822"/>
                  </a:lnTo>
                  <a:lnTo>
                    <a:pt x="323" y="816"/>
                  </a:lnTo>
                  <a:lnTo>
                    <a:pt x="332" y="809"/>
                  </a:lnTo>
                  <a:lnTo>
                    <a:pt x="348" y="796"/>
                  </a:lnTo>
                  <a:lnTo>
                    <a:pt x="361" y="809"/>
                  </a:lnTo>
                  <a:lnTo>
                    <a:pt x="372" y="817"/>
                  </a:lnTo>
                  <a:lnTo>
                    <a:pt x="388" y="826"/>
                  </a:lnTo>
                  <a:lnTo>
                    <a:pt x="397" y="829"/>
                  </a:lnTo>
                  <a:lnTo>
                    <a:pt x="405" y="832"/>
                  </a:lnTo>
                  <a:lnTo>
                    <a:pt x="415" y="833"/>
                  </a:lnTo>
                  <a:lnTo>
                    <a:pt x="425" y="835"/>
                  </a:lnTo>
                  <a:lnTo>
                    <a:pt x="434" y="833"/>
                  </a:lnTo>
                  <a:lnTo>
                    <a:pt x="444" y="832"/>
                  </a:lnTo>
                  <a:lnTo>
                    <a:pt x="453" y="830"/>
                  </a:lnTo>
                  <a:lnTo>
                    <a:pt x="463" y="826"/>
                  </a:lnTo>
                  <a:lnTo>
                    <a:pt x="473" y="822"/>
                  </a:lnTo>
                  <a:lnTo>
                    <a:pt x="483" y="816"/>
                  </a:lnTo>
                  <a:lnTo>
                    <a:pt x="493" y="809"/>
                  </a:lnTo>
                  <a:lnTo>
                    <a:pt x="503" y="801"/>
                  </a:lnTo>
                  <a:lnTo>
                    <a:pt x="528" y="780"/>
                  </a:lnTo>
                  <a:lnTo>
                    <a:pt x="549" y="758"/>
                  </a:lnTo>
                  <a:lnTo>
                    <a:pt x="570" y="735"/>
                  </a:lnTo>
                  <a:lnTo>
                    <a:pt x="588" y="712"/>
                  </a:lnTo>
                  <a:lnTo>
                    <a:pt x="607" y="689"/>
                  </a:lnTo>
                  <a:lnTo>
                    <a:pt x="623" y="666"/>
                  </a:lnTo>
                  <a:lnTo>
                    <a:pt x="637" y="641"/>
                  </a:lnTo>
                  <a:lnTo>
                    <a:pt x="650" y="617"/>
                  </a:lnTo>
                  <a:lnTo>
                    <a:pt x="661" y="592"/>
                  </a:lnTo>
                  <a:lnTo>
                    <a:pt x="671" y="568"/>
                  </a:lnTo>
                  <a:lnTo>
                    <a:pt x="679" y="543"/>
                  </a:lnTo>
                  <a:lnTo>
                    <a:pt x="686" y="519"/>
                  </a:lnTo>
                  <a:lnTo>
                    <a:pt x="691" y="496"/>
                  </a:lnTo>
                  <a:lnTo>
                    <a:pt x="695" y="473"/>
                  </a:lnTo>
                  <a:lnTo>
                    <a:pt x="698" y="450"/>
                  </a:lnTo>
                  <a:lnTo>
                    <a:pt x="698" y="427"/>
                  </a:lnTo>
                  <a:lnTo>
                    <a:pt x="698" y="406"/>
                  </a:lnTo>
                  <a:lnTo>
                    <a:pt x="695" y="386"/>
                  </a:lnTo>
                  <a:lnTo>
                    <a:pt x="692" y="366"/>
                  </a:lnTo>
                  <a:lnTo>
                    <a:pt x="688" y="347"/>
                  </a:lnTo>
                  <a:lnTo>
                    <a:pt x="682" y="330"/>
                  </a:lnTo>
                  <a:lnTo>
                    <a:pt x="673" y="314"/>
                  </a:lnTo>
                  <a:lnTo>
                    <a:pt x="665" y="298"/>
                  </a:lnTo>
                  <a:lnTo>
                    <a:pt x="655" y="283"/>
                  </a:lnTo>
                  <a:close/>
                  <a:moveTo>
                    <a:pt x="378" y="788"/>
                  </a:moveTo>
                  <a:lnTo>
                    <a:pt x="378" y="788"/>
                  </a:lnTo>
                  <a:lnTo>
                    <a:pt x="369" y="780"/>
                  </a:lnTo>
                  <a:lnTo>
                    <a:pt x="363" y="774"/>
                  </a:lnTo>
                  <a:lnTo>
                    <a:pt x="361" y="770"/>
                  </a:lnTo>
                  <a:lnTo>
                    <a:pt x="359" y="768"/>
                  </a:lnTo>
                  <a:lnTo>
                    <a:pt x="355" y="764"/>
                  </a:lnTo>
                  <a:lnTo>
                    <a:pt x="349" y="762"/>
                  </a:lnTo>
                  <a:lnTo>
                    <a:pt x="343" y="764"/>
                  </a:lnTo>
                  <a:lnTo>
                    <a:pt x="337" y="767"/>
                  </a:lnTo>
                  <a:lnTo>
                    <a:pt x="336" y="768"/>
                  </a:lnTo>
                  <a:lnTo>
                    <a:pt x="326" y="778"/>
                  </a:lnTo>
                  <a:lnTo>
                    <a:pt x="319" y="786"/>
                  </a:lnTo>
                  <a:lnTo>
                    <a:pt x="309" y="793"/>
                  </a:lnTo>
                  <a:lnTo>
                    <a:pt x="297" y="799"/>
                  </a:lnTo>
                  <a:lnTo>
                    <a:pt x="284" y="804"/>
                  </a:lnTo>
                  <a:lnTo>
                    <a:pt x="270" y="807"/>
                  </a:lnTo>
                  <a:lnTo>
                    <a:pt x="255" y="809"/>
                  </a:lnTo>
                  <a:lnTo>
                    <a:pt x="247" y="809"/>
                  </a:lnTo>
                  <a:lnTo>
                    <a:pt x="238" y="807"/>
                  </a:lnTo>
                  <a:lnTo>
                    <a:pt x="228" y="804"/>
                  </a:lnTo>
                  <a:lnTo>
                    <a:pt x="219" y="801"/>
                  </a:lnTo>
                  <a:lnTo>
                    <a:pt x="209" y="796"/>
                  </a:lnTo>
                  <a:lnTo>
                    <a:pt x="198" y="790"/>
                  </a:lnTo>
                  <a:lnTo>
                    <a:pt x="187" y="781"/>
                  </a:lnTo>
                  <a:lnTo>
                    <a:pt x="176" y="771"/>
                  </a:lnTo>
                  <a:lnTo>
                    <a:pt x="163" y="758"/>
                  </a:lnTo>
                  <a:lnTo>
                    <a:pt x="150" y="742"/>
                  </a:lnTo>
                  <a:lnTo>
                    <a:pt x="137" y="725"/>
                  </a:lnTo>
                  <a:lnTo>
                    <a:pt x="124" y="706"/>
                  </a:lnTo>
                  <a:lnTo>
                    <a:pt x="111" y="686"/>
                  </a:lnTo>
                  <a:lnTo>
                    <a:pt x="100" y="664"/>
                  </a:lnTo>
                  <a:lnTo>
                    <a:pt x="87" y="641"/>
                  </a:lnTo>
                  <a:lnTo>
                    <a:pt x="76" y="618"/>
                  </a:lnTo>
                  <a:lnTo>
                    <a:pt x="66" y="594"/>
                  </a:lnTo>
                  <a:lnTo>
                    <a:pt x="56" y="569"/>
                  </a:lnTo>
                  <a:lnTo>
                    <a:pt x="48" y="545"/>
                  </a:lnTo>
                  <a:lnTo>
                    <a:pt x="40" y="519"/>
                  </a:lnTo>
                  <a:lnTo>
                    <a:pt x="35" y="494"/>
                  </a:lnTo>
                  <a:lnTo>
                    <a:pt x="30" y="468"/>
                  </a:lnTo>
                  <a:lnTo>
                    <a:pt x="27" y="444"/>
                  </a:lnTo>
                  <a:lnTo>
                    <a:pt x="27" y="421"/>
                  </a:lnTo>
                  <a:lnTo>
                    <a:pt x="27" y="402"/>
                  </a:lnTo>
                  <a:lnTo>
                    <a:pt x="30" y="383"/>
                  </a:lnTo>
                  <a:lnTo>
                    <a:pt x="33" y="366"/>
                  </a:lnTo>
                  <a:lnTo>
                    <a:pt x="37" y="349"/>
                  </a:lnTo>
                  <a:lnTo>
                    <a:pt x="43" y="333"/>
                  </a:lnTo>
                  <a:lnTo>
                    <a:pt x="50" y="319"/>
                  </a:lnTo>
                  <a:lnTo>
                    <a:pt x="59" y="304"/>
                  </a:lnTo>
                  <a:lnTo>
                    <a:pt x="69" y="291"/>
                  </a:lnTo>
                  <a:lnTo>
                    <a:pt x="81" y="280"/>
                  </a:lnTo>
                  <a:lnTo>
                    <a:pt x="92" y="270"/>
                  </a:lnTo>
                  <a:lnTo>
                    <a:pt x="104" y="261"/>
                  </a:lnTo>
                  <a:lnTo>
                    <a:pt x="115" y="255"/>
                  </a:lnTo>
                  <a:lnTo>
                    <a:pt x="127" y="251"/>
                  </a:lnTo>
                  <a:lnTo>
                    <a:pt x="138" y="248"/>
                  </a:lnTo>
                  <a:lnTo>
                    <a:pt x="150" y="245"/>
                  </a:lnTo>
                  <a:lnTo>
                    <a:pt x="162" y="245"/>
                  </a:lnTo>
                  <a:lnTo>
                    <a:pt x="176" y="246"/>
                  </a:lnTo>
                  <a:lnTo>
                    <a:pt x="190" y="248"/>
                  </a:lnTo>
                  <a:lnTo>
                    <a:pt x="203" y="252"/>
                  </a:lnTo>
                  <a:lnTo>
                    <a:pt x="218" y="257"/>
                  </a:lnTo>
                  <a:lnTo>
                    <a:pt x="244" y="268"/>
                  </a:lnTo>
                  <a:lnTo>
                    <a:pt x="268" y="283"/>
                  </a:lnTo>
                  <a:lnTo>
                    <a:pt x="313" y="308"/>
                  </a:lnTo>
                  <a:lnTo>
                    <a:pt x="330" y="319"/>
                  </a:lnTo>
                  <a:lnTo>
                    <a:pt x="340" y="321"/>
                  </a:lnTo>
                  <a:lnTo>
                    <a:pt x="349" y="323"/>
                  </a:lnTo>
                  <a:lnTo>
                    <a:pt x="359" y="321"/>
                  </a:lnTo>
                  <a:lnTo>
                    <a:pt x="368" y="319"/>
                  </a:lnTo>
                  <a:lnTo>
                    <a:pt x="385" y="308"/>
                  </a:lnTo>
                  <a:lnTo>
                    <a:pt x="417" y="290"/>
                  </a:lnTo>
                  <a:lnTo>
                    <a:pt x="436" y="278"/>
                  </a:lnTo>
                  <a:lnTo>
                    <a:pt x="454" y="268"/>
                  </a:lnTo>
                  <a:lnTo>
                    <a:pt x="473" y="259"/>
                  </a:lnTo>
                  <a:lnTo>
                    <a:pt x="493" y="252"/>
                  </a:lnTo>
                  <a:lnTo>
                    <a:pt x="515" y="246"/>
                  </a:lnTo>
                  <a:lnTo>
                    <a:pt x="525" y="245"/>
                  </a:lnTo>
                  <a:lnTo>
                    <a:pt x="535" y="245"/>
                  </a:lnTo>
                  <a:lnTo>
                    <a:pt x="548" y="246"/>
                  </a:lnTo>
                  <a:lnTo>
                    <a:pt x="560" y="248"/>
                  </a:lnTo>
                  <a:lnTo>
                    <a:pt x="571" y="251"/>
                  </a:lnTo>
                  <a:lnTo>
                    <a:pt x="584" y="257"/>
                  </a:lnTo>
                  <a:lnTo>
                    <a:pt x="597" y="264"/>
                  </a:lnTo>
                  <a:lnTo>
                    <a:pt x="609" y="274"/>
                  </a:lnTo>
                  <a:lnTo>
                    <a:pt x="622" y="285"/>
                  </a:lnTo>
                  <a:lnTo>
                    <a:pt x="633" y="300"/>
                  </a:lnTo>
                  <a:lnTo>
                    <a:pt x="642" y="313"/>
                  </a:lnTo>
                  <a:lnTo>
                    <a:pt x="650" y="326"/>
                  </a:lnTo>
                  <a:lnTo>
                    <a:pt x="656" y="340"/>
                  </a:lnTo>
                  <a:lnTo>
                    <a:pt x="662" y="356"/>
                  </a:lnTo>
                  <a:lnTo>
                    <a:pt x="666" y="372"/>
                  </a:lnTo>
                  <a:lnTo>
                    <a:pt x="669" y="389"/>
                  </a:lnTo>
                  <a:lnTo>
                    <a:pt x="671" y="408"/>
                  </a:lnTo>
                  <a:lnTo>
                    <a:pt x="672" y="427"/>
                  </a:lnTo>
                  <a:lnTo>
                    <a:pt x="671" y="447"/>
                  </a:lnTo>
                  <a:lnTo>
                    <a:pt x="669" y="468"/>
                  </a:lnTo>
                  <a:lnTo>
                    <a:pt x="665" y="490"/>
                  </a:lnTo>
                  <a:lnTo>
                    <a:pt x="661" y="513"/>
                  </a:lnTo>
                  <a:lnTo>
                    <a:pt x="653" y="536"/>
                  </a:lnTo>
                  <a:lnTo>
                    <a:pt x="646" y="559"/>
                  </a:lnTo>
                  <a:lnTo>
                    <a:pt x="636" y="582"/>
                  </a:lnTo>
                  <a:lnTo>
                    <a:pt x="626" y="605"/>
                  </a:lnTo>
                  <a:lnTo>
                    <a:pt x="613" y="628"/>
                  </a:lnTo>
                  <a:lnTo>
                    <a:pt x="600" y="652"/>
                  </a:lnTo>
                  <a:lnTo>
                    <a:pt x="584" y="673"/>
                  </a:lnTo>
                  <a:lnTo>
                    <a:pt x="568" y="696"/>
                  </a:lnTo>
                  <a:lnTo>
                    <a:pt x="549" y="718"/>
                  </a:lnTo>
                  <a:lnTo>
                    <a:pt x="531" y="739"/>
                  </a:lnTo>
                  <a:lnTo>
                    <a:pt x="509" y="761"/>
                  </a:lnTo>
                  <a:lnTo>
                    <a:pt x="486" y="781"/>
                  </a:lnTo>
                  <a:lnTo>
                    <a:pt x="469" y="793"/>
                  </a:lnTo>
                  <a:lnTo>
                    <a:pt x="453" y="801"/>
                  </a:lnTo>
                  <a:lnTo>
                    <a:pt x="438" y="806"/>
                  </a:lnTo>
                  <a:lnTo>
                    <a:pt x="425" y="807"/>
                  </a:lnTo>
                  <a:lnTo>
                    <a:pt x="411" y="806"/>
                  </a:lnTo>
                  <a:lnTo>
                    <a:pt x="398" y="801"/>
                  </a:lnTo>
                  <a:lnTo>
                    <a:pt x="388" y="796"/>
                  </a:lnTo>
                  <a:lnTo>
                    <a:pt x="378" y="788"/>
                  </a:lnTo>
                  <a:close/>
                  <a:moveTo>
                    <a:pt x="232" y="164"/>
                  </a:moveTo>
                  <a:lnTo>
                    <a:pt x="232" y="164"/>
                  </a:lnTo>
                  <a:lnTo>
                    <a:pt x="228" y="154"/>
                  </a:lnTo>
                  <a:lnTo>
                    <a:pt x="222" y="144"/>
                  </a:lnTo>
                  <a:lnTo>
                    <a:pt x="219" y="134"/>
                  </a:lnTo>
                  <a:lnTo>
                    <a:pt x="216" y="124"/>
                  </a:lnTo>
                  <a:lnTo>
                    <a:pt x="213" y="102"/>
                  </a:lnTo>
                  <a:lnTo>
                    <a:pt x="212" y="82"/>
                  </a:lnTo>
                  <a:lnTo>
                    <a:pt x="213" y="56"/>
                  </a:lnTo>
                  <a:lnTo>
                    <a:pt x="216" y="36"/>
                  </a:lnTo>
                  <a:lnTo>
                    <a:pt x="218" y="29"/>
                  </a:lnTo>
                  <a:lnTo>
                    <a:pt x="242" y="36"/>
                  </a:lnTo>
                  <a:lnTo>
                    <a:pt x="258" y="42"/>
                  </a:lnTo>
                  <a:lnTo>
                    <a:pt x="274" y="49"/>
                  </a:lnTo>
                  <a:lnTo>
                    <a:pt x="291" y="59"/>
                  </a:lnTo>
                  <a:lnTo>
                    <a:pt x="307" y="69"/>
                  </a:lnTo>
                  <a:lnTo>
                    <a:pt x="322" y="84"/>
                  </a:lnTo>
                  <a:lnTo>
                    <a:pt x="327" y="91"/>
                  </a:lnTo>
                  <a:lnTo>
                    <a:pt x="333" y="98"/>
                  </a:lnTo>
                  <a:lnTo>
                    <a:pt x="339" y="108"/>
                  </a:lnTo>
                  <a:lnTo>
                    <a:pt x="343" y="118"/>
                  </a:lnTo>
                  <a:lnTo>
                    <a:pt x="348" y="128"/>
                  </a:lnTo>
                  <a:lnTo>
                    <a:pt x="350" y="138"/>
                  </a:lnTo>
                  <a:lnTo>
                    <a:pt x="353" y="160"/>
                  </a:lnTo>
                  <a:lnTo>
                    <a:pt x="355" y="180"/>
                  </a:lnTo>
                  <a:lnTo>
                    <a:pt x="353" y="206"/>
                  </a:lnTo>
                  <a:lnTo>
                    <a:pt x="350" y="226"/>
                  </a:lnTo>
                  <a:lnTo>
                    <a:pt x="349" y="234"/>
                  </a:lnTo>
                  <a:lnTo>
                    <a:pt x="324" y="226"/>
                  </a:lnTo>
                  <a:lnTo>
                    <a:pt x="309" y="221"/>
                  </a:lnTo>
                  <a:lnTo>
                    <a:pt x="291" y="213"/>
                  </a:lnTo>
                  <a:lnTo>
                    <a:pt x="275" y="203"/>
                  </a:lnTo>
                  <a:lnTo>
                    <a:pt x="260" y="193"/>
                  </a:lnTo>
                  <a:lnTo>
                    <a:pt x="245" y="179"/>
                  </a:lnTo>
                  <a:lnTo>
                    <a:pt x="238" y="172"/>
                  </a:lnTo>
                  <a:lnTo>
                    <a:pt x="232" y="164"/>
                  </a:lnTo>
                  <a:close/>
                  <a:moveTo>
                    <a:pt x="384" y="65"/>
                  </a:moveTo>
                  <a:lnTo>
                    <a:pt x="392" y="74"/>
                  </a:lnTo>
                  <a:lnTo>
                    <a:pt x="399" y="68"/>
                  </a:lnTo>
                  <a:lnTo>
                    <a:pt x="408" y="61"/>
                  </a:lnTo>
                  <a:lnTo>
                    <a:pt x="424" y="50"/>
                  </a:lnTo>
                  <a:lnTo>
                    <a:pt x="443" y="43"/>
                  </a:lnTo>
                  <a:lnTo>
                    <a:pt x="460" y="37"/>
                  </a:lnTo>
                  <a:lnTo>
                    <a:pt x="477" y="35"/>
                  </a:lnTo>
                  <a:lnTo>
                    <a:pt x="495" y="32"/>
                  </a:lnTo>
                  <a:lnTo>
                    <a:pt x="521" y="30"/>
                  </a:lnTo>
                  <a:lnTo>
                    <a:pt x="519" y="56"/>
                  </a:lnTo>
                  <a:lnTo>
                    <a:pt x="518" y="74"/>
                  </a:lnTo>
                  <a:lnTo>
                    <a:pt x="513" y="91"/>
                  </a:lnTo>
                  <a:lnTo>
                    <a:pt x="508" y="108"/>
                  </a:lnTo>
                  <a:lnTo>
                    <a:pt x="500" y="127"/>
                  </a:lnTo>
                  <a:lnTo>
                    <a:pt x="490" y="143"/>
                  </a:lnTo>
                  <a:lnTo>
                    <a:pt x="485" y="151"/>
                  </a:lnTo>
                  <a:lnTo>
                    <a:pt x="477" y="159"/>
                  </a:lnTo>
                  <a:lnTo>
                    <a:pt x="467" y="167"/>
                  </a:lnTo>
                  <a:lnTo>
                    <a:pt x="456" y="176"/>
                  </a:lnTo>
                  <a:lnTo>
                    <a:pt x="444" y="182"/>
                  </a:lnTo>
                  <a:lnTo>
                    <a:pt x="431" y="187"/>
                  </a:lnTo>
                  <a:lnTo>
                    <a:pt x="418" y="192"/>
                  </a:lnTo>
                  <a:lnTo>
                    <a:pt x="407" y="196"/>
                  </a:lnTo>
                  <a:lnTo>
                    <a:pt x="382" y="200"/>
                  </a:lnTo>
                  <a:lnTo>
                    <a:pt x="382" y="193"/>
                  </a:lnTo>
                  <a:lnTo>
                    <a:pt x="381" y="190"/>
                  </a:lnTo>
                  <a:lnTo>
                    <a:pt x="381" y="180"/>
                  </a:lnTo>
                  <a:lnTo>
                    <a:pt x="381" y="163"/>
                  </a:lnTo>
                  <a:lnTo>
                    <a:pt x="379" y="146"/>
                  </a:lnTo>
                  <a:lnTo>
                    <a:pt x="375" y="127"/>
                  </a:lnTo>
                  <a:lnTo>
                    <a:pt x="369" y="108"/>
                  </a:lnTo>
                  <a:lnTo>
                    <a:pt x="379" y="91"/>
                  </a:lnTo>
                  <a:lnTo>
                    <a:pt x="385" y="82"/>
                  </a:lnTo>
                  <a:lnTo>
                    <a:pt x="392" y="74"/>
                  </a:lnTo>
                  <a:lnTo>
                    <a:pt x="384" y="65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76" name="Freeform 9"/>
            <p:cNvSpPr>
              <a:spLocks/>
            </p:cNvSpPr>
            <p:nvPr/>
          </p:nvSpPr>
          <p:spPr bwMode="auto">
            <a:xfrm>
              <a:off x="417" y="1191"/>
              <a:ext cx="54" cy="64"/>
            </a:xfrm>
            <a:custGeom>
              <a:avLst/>
              <a:gdLst>
                <a:gd name="T0" fmla="*/ 0 w 110"/>
                <a:gd name="T1" fmla="*/ 0 h 129"/>
                <a:gd name="T2" fmla="*/ 0 w 110"/>
                <a:gd name="T3" fmla="*/ 0 h 129"/>
                <a:gd name="T4" fmla="*/ 0 w 110"/>
                <a:gd name="T5" fmla="*/ 0 h 129"/>
                <a:gd name="T6" fmla="*/ 0 w 110"/>
                <a:gd name="T7" fmla="*/ 0 h 129"/>
                <a:gd name="T8" fmla="*/ 0 w 110"/>
                <a:gd name="T9" fmla="*/ 0 h 129"/>
                <a:gd name="T10" fmla="*/ 0 w 110"/>
                <a:gd name="T11" fmla="*/ 0 h 129"/>
                <a:gd name="T12" fmla="*/ 0 w 110"/>
                <a:gd name="T13" fmla="*/ 0 h 129"/>
                <a:gd name="T14" fmla="*/ 0 w 110"/>
                <a:gd name="T15" fmla="*/ 0 h 129"/>
                <a:gd name="T16" fmla="*/ 0 w 110"/>
                <a:gd name="T17" fmla="*/ 0 h 129"/>
                <a:gd name="T18" fmla="*/ 0 w 110"/>
                <a:gd name="T19" fmla="*/ 0 h 129"/>
                <a:gd name="T20" fmla="*/ 0 w 110"/>
                <a:gd name="T21" fmla="*/ 0 h 129"/>
                <a:gd name="T22" fmla="*/ 0 w 110"/>
                <a:gd name="T23" fmla="*/ 0 h 129"/>
                <a:gd name="T24" fmla="*/ 0 w 110"/>
                <a:gd name="T25" fmla="*/ 0 h 129"/>
                <a:gd name="T26" fmla="*/ 0 w 110"/>
                <a:gd name="T27" fmla="*/ 0 h 129"/>
                <a:gd name="T28" fmla="*/ 0 w 110"/>
                <a:gd name="T29" fmla="*/ 0 h 129"/>
                <a:gd name="T30" fmla="*/ 0 w 110"/>
                <a:gd name="T31" fmla="*/ 0 h 129"/>
                <a:gd name="T32" fmla="*/ 0 w 110"/>
                <a:gd name="T33" fmla="*/ 0 h 129"/>
                <a:gd name="T34" fmla="*/ 0 w 110"/>
                <a:gd name="T35" fmla="*/ 0 h 129"/>
                <a:gd name="T36" fmla="*/ 0 w 110"/>
                <a:gd name="T37" fmla="*/ 0 h 129"/>
                <a:gd name="T38" fmla="*/ 0 w 110"/>
                <a:gd name="T39" fmla="*/ 0 h 129"/>
                <a:gd name="T40" fmla="*/ 0 w 110"/>
                <a:gd name="T41" fmla="*/ 0 h 129"/>
                <a:gd name="T42" fmla="*/ 0 w 110"/>
                <a:gd name="T43" fmla="*/ 0 h 129"/>
                <a:gd name="T44" fmla="*/ 0 w 110"/>
                <a:gd name="T45" fmla="*/ 0 h 129"/>
                <a:gd name="T46" fmla="*/ 0 w 110"/>
                <a:gd name="T47" fmla="*/ 0 h 129"/>
                <a:gd name="T48" fmla="*/ 0 w 110"/>
                <a:gd name="T49" fmla="*/ 0 h 129"/>
                <a:gd name="T50" fmla="*/ 0 w 110"/>
                <a:gd name="T51" fmla="*/ 0 h 129"/>
                <a:gd name="T52" fmla="*/ 0 w 110"/>
                <a:gd name="T53" fmla="*/ 0 h 129"/>
                <a:gd name="T54" fmla="*/ 0 w 110"/>
                <a:gd name="T55" fmla="*/ 0 h 129"/>
                <a:gd name="T56" fmla="*/ 0 w 110"/>
                <a:gd name="T57" fmla="*/ 0 h 129"/>
                <a:gd name="T58" fmla="*/ 0 w 110"/>
                <a:gd name="T59" fmla="*/ 0 h 129"/>
                <a:gd name="T60" fmla="*/ 0 w 110"/>
                <a:gd name="T61" fmla="*/ 0 h 129"/>
                <a:gd name="T62" fmla="*/ 0 w 110"/>
                <a:gd name="T63" fmla="*/ 0 h 1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129"/>
                <a:gd name="T98" fmla="*/ 110 w 110"/>
                <a:gd name="T99" fmla="*/ 129 h 1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129">
                  <a:moveTo>
                    <a:pt x="14" y="28"/>
                  </a:moveTo>
                  <a:lnTo>
                    <a:pt x="14" y="28"/>
                  </a:lnTo>
                  <a:lnTo>
                    <a:pt x="16" y="28"/>
                  </a:lnTo>
                  <a:lnTo>
                    <a:pt x="20" y="28"/>
                  </a:lnTo>
                  <a:lnTo>
                    <a:pt x="30" y="28"/>
                  </a:lnTo>
                  <a:lnTo>
                    <a:pt x="43" y="31"/>
                  </a:lnTo>
                  <a:lnTo>
                    <a:pt x="49" y="35"/>
                  </a:lnTo>
                  <a:lnTo>
                    <a:pt x="56" y="38"/>
                  </a:lnTo>
                  <a:lnTo>
                    <a:pt x="62" y="44"/>
                  </a:lnTo>
                  <a:lnTo>
                    <a:pt x="68" y="51"/>
                  </a:lnTo>
                  <a:lnTo>
                    <a:pt x="75" y="65"/>
                  </a:lnTo>
                  <a:lnTo>
                    <a:pt x="79" y="77"/>
                  </a:lnTo>
                  <a:lnTo>
                    <a:pt x="82" y="88"/>
                  </a:lnTo>
                  <a:lnTo>
                    <a:pt x="82" y="97"/>
                  </a:lnTo>
                  <a:lnTo>
                    <a:pt x="81" y="108"/>
                  </a:lnTo>
                  <a:lnTo>
                    <a:pt x="81" y="110"/>
                  </a:lnTo>
                  <a:lnTo>
                    <a:pt x="81" y="111"/>
                  </a:lnTo>
                  <a:lnTo>
                    <a:pt x="79" y="116"/>
                  </a:lnTo>
                  <a:lnTo>
                    <a:pt x="81" y="121"/>
                  </a:lnTo>
                  <a:lnTo>
                    <a:pt x="85" y="126"/>
                  </a:lnTo>
                  <a:lnTo>
                    <a:pt x="89" y="127"/>
                  </a:lnTo>
                  <a:lnTo>
                    <a:pt x="94" y="129"/>
                  </a:lnTo>
                  <a:lnTo>
                    <a:pt x="98" y="127"/>
                  </a:lnTo>
                  <a:lnTo>
                    <a:pt x="101" y="126"/>
                  </a:lnTo>
                  <a:lnTo>
                    <a:pt x="104" y="123"/>
                  </a:lnTo>
                  <a:lnTo>
                    <a:pt x="107" y="119"/>
                  </a:lnTo>
                  <a:lnTo>
                    <a:pt x="108" y="113"/>
                  </a:lnTo>
                  <a:lnTo>
                    <a:pt x="110" y="97"/>
                  </a:lnTo>
                  <a:lnTo>
                    <a:pt x="108" y="84"/>
                  </a:lnTo>
                  <a:lnTo>
                    <a:pt x="105" y="70"/>
                  </a:lnTo>
                  <a:lnTo>
                    <a:pt x="100" y="54"/>
                  </a:lnTo>
                  <a:lnTo>
                    <a:pt x="91" y="36"/>
                  </a:lnTo>
                  <a:lnTo>
                    <a:pt x="82" y="26"/>
                  </a:lnTo>
                  <a:lnTo>
                    <a:pt x="72" y="18"/>
                  </a:lnTo>
                  <a:lnTo>
                    <a:pt x="62" y="10"/>
                  </a:lnTo>
                  <a:lnTo>
                    <a:pt x="52" y="6"/>
                  </a:lnTo>
                  <a:lnTo>
                    <a:pt x="43" y="3"/>
                  </a:lnTo>
                  <a:lnTo>
                    <a:pt x="33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10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28" name="Group 4"/>
          <p:cNvGrpSpPr>
            <a:grpSpLocks noChangeAspect="1"/>
          </p:cNvGrpSpPr>
          <p:nvPr/>
        </p:nvGrpSpPr>
        <p:grpSpPr bwMode="auto">
          <a:xfrm>
            <a:off x="6634163" y="3006725"/>
            <a:ext cx="417512" cy="500063"/>
            <a:chOff x="180" y="1035"/>
            <a:chExt cx="349" cy="418"/>
          </a:xfrm>
        </p:grpSpPr>
        <p:sp>
          <p:nvSpPr>
            <p:cNvPr id="2156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0" y="1035"/>
              <a:ext cx="349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6" name="Freeform 5"/>
            <p:cNvSpPr>
              <a:spLocks/>
            </p:cNvSpPr>
            <p:nvPr/>
          </p:nvSpPr>
          <p:spPr bwMode="auto">
            <a:xfrm>
              <a:off x="365" y="1050"/>
              <a:ext cx="75" cy="85"/>
            </a:xfrm>
            <a:custGeom>
              <a:avLst/>
              <a:gdLst>
                <a:gd name="T0" fmla="*/ 0 w 152"/>
                <a:gd name="T1" fmla="*/ 1 h 170"/>
                <a:gd name="T2" fmla="*/ 0 w 152"/>
                <a:gd name="T3" fmla="*/ 1 h 170"/>
                <a:gd name="T4" fmla="*/ 0 w 152"/>
                <a:gd name="T5" fmla="*/ 1 h 170"/>
                <a:gd name="T6" fmla="*/ 0 w 152"/>
                <a:gd name="T7" fmla="*/ 1 h 170"/>
                <a:gd name="T8" fmla="*/ 0 w 152"/>
                <a:gd name="T9" fmla="*/ 1 h 170"/>
                <a:gd name="T10" fmla="*/ 0 w 152"/>
                <a:gd name="T11" fmla="*/ 1 h 170"/>
                <a:gd name="T12" fmla="*/ 0 w 152"/>
                <a:gd name="T13" fmla="*/ 1 h 170"/>
                <a:gd name="T14" fmla="*/ 0 w 152"/>
                <a:gd name="T15" fmla="*/ 1 h 170"/>
                <a:gd name="T16" fmla="*/ 0 w 152"/>
                <a:gd name="T17" fmla="*/ 1 h 170"/>
                <a:gd name="T18" fmla="*/ 0 w 152"/>
                <a:gd name="T19" fmla="*/ 1 h 170"/>
                <a:gd name="T20" fmla="*/ 0 w 152"/>
                <a:gd name="T21" fmla="*/ 1 h 170"/>
                <a:gd name="T22" fmla="*/ 0 w 152"/>
                <a:gd name="T23" fmla="*/ 1 h 170"/>
                <a:gd name="T24" fmla="*/ 0 w 152"/>
                <a:gd name="T25" fmla="*/ 1 h 170"/>
                <a:gd name="T26" fmla="*/ 0 w 152"/>
                <a:gd name="T27" fmla="*/ 1 h 170"/>
                <a:gd name="T28" fmla="*/ 0 w 152"/>
                <a:gd name="T29" fmla="*/ 1 h 170"/>
                <a:gd name="T30" fmla="*/ 0 w 152"/>
                <a:gd name="T31" fmla="*/ 1 h 170"/>
                <a:gd name="T32" fmla="*/ 0 w 152"/>
                <a:gd name="T33" fmla="*/ 1 h 170"/>
                <a:gd name="T34" fmla="*/ 0 w 152"/>
                <a:gd name="T35" fmla="*/ 1 h 170"/>
                <a:gd name="T36" fmla="*/ 0 w 152"/>
                <a:gd name="T37" fmla="*/ 1 h 170"/>
                <a:gd name="T38" fmla="*/ 0 w 152"/>
                <a:gd name="T39" fmla="*/ 1 h 170"/>
                <a:gd name="T40" fmla="*/ 0 w 152"/>
                <a:gd name="T41" fmla="*/ 1 h 170"/>
                <a:gd name="T42" fmla="*/ 0 w 152"/>
                <a:gd name="T43" fmla="*/ 1 h 170"/>
                <a:gd name="T44" fmla="*/ 0 w 152"/>
                <a:gd name="T45" fmla="*/ 1 h 170"/>
                <a:gd name="T46" fmla="*/ 0 w 152"/>
                <a:gd name="T47" fmla="*/ 1 h 170"/>
                <a:gd name="T48" fmla="*/ 0 w 152"/>
                <a:gd name="T49" fmla="*/ 1 h 170"/>
                <a:gd name="T50" fmla="*/ 0 w 152"/>
                <a:gd name="T51" fmla="*/ 1 h 170"/>
                <a:gd name="T52" fmla="*/ 0 w 152"/>
                <a:gd name="T53" fmla="*/ 1 h 170"/>
                <a:gd name="T54" fmla="*/ 0 w 152"/>
                <a:gd name="T55" fmla="*/ 1 h 170"/>
                <a:gd name="T56" fmla="*/ 0 w 152"/>
                <a:gd name="T57" fmla="*/ 1 h 170"/>
                <a:gd name="T58" fmla="*/ 0 w 152"/>
                <a:gd name="T59" fmla="*/ 1 h 170"/>
                <a:gd name="T60" fmla="*/ 0 w 152"/>
                <a:gd name="T61" fmla="*/ 1 h 170"/>
                <a:gd name="T62" fmla="*/ 0 w 152"/>
                <a:gd name="T63" fmla="*/ 1 h 170"/>
                <a:gd name="T64" fmla="*/ 0 w 152"/>
                <a:gd name="T65" fmla="*/ 0 h 170"/>
                <a:gd name="T66" fmla="*/ 0 w 152"/>
                <a:gd name="T67" fmla="*/ 0 h 170"/>
                <a:gd name="T68" fmla="*/ 0 w 152"/>
                <a:gd name="T69" fmla="*/ 1 h 170"/>
                <a:gd name="T70" fmla="*/ 0 w 152"/>
                <a:gd name="T71" fmla="*/ 1 h 170"/>
                <a:gd name="T72" fmla="*/ 0 w 152"/>
                <a:gd name="T73" fmla="*/ 1 h 170"/>
                <a:gd name="T74" fmla="*/ 0 w 152"/>
                <a:gd name="T75" fmla="*/ 1 h 170"/>
                <a:gd name="T76" fmla="*/ 0 w 152"/>
                <a:gd name="T77" fmla="*/ 1 h 170"/>
                <a:gd name="T78" fmla="*/ 0 w 152"/>
                <a:gd name="T79" fmla="*/ 1 h 170"/>
                <a:gd name="T80" fmla="*/ 0 w 152"/>
                <a:gd name="T81" fmla="*/ 1 h 170"/>
                <a:gd name="T82" fmla="*/ 0 w 152"/>
                <a:gd name="T83" fmla="*/ 1 h 170"/>
                <a:gd name="T84" fmla="*/ 0 w 152"/>
                <a:gd name="T85" fmla="*/ 1 h 170"/>
                <a:gd name="T86" fmla="*/ 0 w 152"/>
                <a:gd name="T87" fmla="*/ 1 h 170"/>
                <a:gd name="T88" fmla="*/ 0 w 152"/>
                <a:gd name="T89" fmla="*/ 1 h 1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"/>
                <a:gd name="T136" fmla="*/ 0 h 170"/>
                <a:gd name="T137" fmla="*/ 152 w 152"/>
                <a:gd name="T138" fmla="*/ 170 h 1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" h="170">
                  <a:moveTo>
                    <a:pt x="23" y="44"/>
                  </a:moveTo>
                  <a:lnTo>
                    <a:pt x="23" y="44"/>
                  </a:lnTo>
                  <a:lnTo>
                    <a:pt x="16" y="52"/>
                  </a:lnTo>
                  <a:lnTo>
                    <a:pt x="10" y="61"/>
                  </a:lnTo>
                  <a:lnTo>
                    <a:pt x="0" y="78"/>
                  </a:lnTo>
                  <a:lnTo>
                    <a:pt x="6" y="97"/>
                  </a:lnTo>
                  <a:lnTo>
                    <a:pt x="10" y="116"/>
                  </a:lnTo>
                  <a:lnTo>
                    <a:pt x="12" y="133"/>
                  </a:lnTo>
                  <a:lnTo>
                    <a:pt x="12" y="150"/>
                  </a:lnTo>
                  <a:lnTo>
                    <a:pt x="12" y="160"/>
                  </a:lnTo>
                  <a:lnTo>
                    <a:pt x="13" y="163"/>
                  </a:lnTo>
                  <a:lnTo>
                    <a:pt x="13" y="170"/>
                  </a:lnTo>
                  <a:lnTo>
                    <a:pt x="38" y="166"/>
                  </a:lnTo>
                  <a:lnTo>
                    <a:pt x="49" y="162"/>
                  </a:lnTo>
                  <a:lnTo>
                    <a:pt x="62" y="157"/>
                  </a:lnTo>
                  <a:lnTo>
                    <a:pt x="75" y="152"/>
                  </a:lnTo>
                  <a:lnTo>
                    <a:pt x="87" y="146"/>
                  </a:lnTo>
                  <a:lnTo>
                    <a:pt x="98" y="137"/>
                  </a:lnTo>
                  <a:lnTo>
                    <a:pt x="108" y="129"/>
                  </a:lnTo>
                  <a:lnTo>
                    <a:pt x="116" y="121"/>
                  </a:lnTo>
                  <a:lnTo>
                    <a:pt x="121" y="113"/>
                  </a:lnTo>
                  <a:lnTo>
                    <a:pt x="131" y="97"/>
                  </a:lnTo>
                  <a:lnTo>
                    <a:pt x="139" y="78"/>
                  </a:lnTo>
                  <a:lnTo>
                    <a:pt x="144" y="61"/>
                  </a:lnTo>
                  <a:lnTo>
                    <a:pt x="149" y="44"/>
                  </a:lnTo>
                  <a:lnTo>
                    <a:pt x="150" y="26"/>
                  </a:lnTo>
                  <a:lnTo>
                    <a:pt x="152" y="0"/>
                  </a:lnTo>
                  <a:lnTo>
                    <a:pt x="126" y="2"/>
                  </a:lnTo>
                  <a:lnTo>
                    <a:pt x="108" y="5"/>
                  </a:lnTo>
                  <a:lnTo>
                    <a:pt x="91" y="7"/>
                  </a:lnTo>
                  <a:lnTo>
                    <a:pt x="74" y="13"/>
                  </a:lnTo>
                  <a:lnTo>
                    <a:pt x="55" y="20"/>
                  </a:lnTo>
                  <a:lnTo>
                    <a:pt x="39" y="31"/>
                  </a:lnTo>
                  <a:lnTo>
                    <a:pt x="30" y="38"/>
                  </a:lnTo>
                  <a:lnTo>
                    <a:pt x="23" y="44"/>
                  </a:lnTo>
                  <a:lnTo>
                    <a:pt x="15" y="35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67" name="Freeform 6"/>
            <p:cNvSpPr>
              <a:spLocks/>
            </p:cNvSpPr>
            <p:nvPr/>
          </p:nvSpPr>
          <p:spPr bwMode="auto">
            <a:xfrm>
              <a:off x="286" y="1049"/>
              <a:ext cx="71" cy="103"/>
            </a:xfrm>
            <a:custGeom>
              <a:avLst/>
              <a:gdLst>
                <a:gd name="T0" fmla="*/ 0 w 143"/>
                <a:gd name="T1" fmla="*/ 1 h 205"/>
                <a:gd name="T2" fmla="*/ 0 w 143"/>
                <a:gd name="T3" fmla="*/ 1 h 205"/>
                <a:gd name="T4" fmla="*/ 0 w 143"/>
                <a:gd name="T5" fmla="*/ 1 h 205"/>
                <a:gd name="T6" fmla="*/ 0 w 143"/>
                <a:gd name="T7" fmla="*/ 1 h 205"/>
                <a:gd name="T8" fmla="*/ 0 w 143"/>
                <a:gd name="T9" fmla="*/ 1 h 205"/>
                <a:gd name="T10" fmla="*/ 0 w 143"/>
                <a:gd name="T11" fmla="*/ 1 h 205"/>
                <a:gd name="T12" fmla="*/ 0 w 143"/>
                <a:gd name="T13" fmla="*/ 1 h 205"/>
                <a:gd name="T14" fmla="*/ 0 w 143"/>
                <a:gd name="T15" fmla="*/ 1 h 205"/>
                <a:gd name="T16" fmla="*/ 0 w 143"/>
                <a:gd name="T17" fmla="*/ 1 h 205"/>
                <a:gd name="T18" fmla="*/ 0 w 143"/>
                <a:gd name="T19" fmla="*/ 1 h 205"/>
                <a:gd name="T20" fmla="*/ 0 w 143"/>
                <a:gd name="T21" fmla="*/ 1 h 205"/>
                <a:gd name="T22" fmla="*/ 0 w 143"/>
                <a:gd name="T23" fmla="*/ 1 h 205"/>
                <a:gd name="T24" fmla="*/ 0 w 143"/>
                <a:gd name="T25" fmla="*/ 1 h 205"/>
                <a:gd name="T26" fmla="*/ 0 w 143"/>
                <a:gd name="T27" fmla="*/ 1 h 205"/>
                <a:gd name="T28" fmla="*/ 0 w 143"/>
                <a:gd name="T29" fmla="*/ 1 h 205"/>
                <a:gd name="T30" fmla="*/ 0 w 143"/>
                <a:gd name="T31" fmla="*/ 1 h 205"/>
                <a:gd name="T32" fmla="*/ 0 w 143"/>
                <a:gd name="T33" fmla="*/ 1 h 205"/>
                <a:gd name="T34" fmla="*/ 0 w 143"/>
                <a:gd name="T35" fmla="*/ 1 h 205"/>
                <a:gd name="T36" fmla="*/ 0 w 143"/>
                <a:gd name="T37" fmla="*/ 1 h 205"/>
                <a:gd name="T38" fmla="*/ 0 w 143"/>
                <a:gd name="T39" fmla="*/ 0 h 205"/>
                <a:gd name="T40" fmla="*/ 0 w 143"/>
                <a:gd name="T41" fmla="*/ 0 h 205"/>
                <a:gd name="T42" fmla="*/ 0 w 143"/>
                <a:gd name="T43" fmla="*/ 1 h 205"/>
                <a:gd name="T44" fmla="*/ 0 w 143"/>
                <a:gd name="T45" fmla="*/ 1 h 205"/>
                <a:gd name="T46" fmla="*/ 0 w 143"/>
                <a:gd name="T47" fmla="*/ 1 h 205"/>
                <a:gd name="T48" fmla="*/ 0 w 143"/>
                <a:gd name="T49" fmla="*/ 1 h 205"/>
                <a:gd name="T50" fmla="*/ 0 w 143"/>
                <a:gd name="T51" fmla="*/ 1 h 205"/>
                <a:gd name="T52" fmla="*/ 0 w 143"/>
                <a:gd name="T53" fmla="*/ 1 h 205"/>
                <a:gd name="T54" fmla="*/ 0 w 143"/>
                <a:gd name="T55" fmla="*/ 1 h 205"/>
                <a:gd name="T56" fmla="*/ 0 w 143"/>
                <a:gd name="T57" fmla="*/ 1 h 205"/>
                <a:gd name="T58" fmla="*/ 0 w 143"/>
                <a:gd name="T59" fmla="*/ 1 h 205"/>
                <a:gd name="T60" fmla="*/ 0 w 143"/>
                <a:gd name="T61" fmla="*/ 1 h 205"/>
                <a:gd name="T62" fmla="*/ 0 w 143"/>
                <a:gd name="T63" fmla="*/ 1 h 205"/>
                <a:gd name="T64" fmla="*/ 0 w 143"/>
                <a:gd name="T65" fmla="*/ 1 h 205"/>
                <a:gd name="T66" fmla="*/ 0 w 143"/>
                <a:gd name="T67" fmla="*/ 1 h 205"/>
                <a:gd name="T68" fmla="*/ 0 w 143"/>
                <a:gd name="T69" fmla="*/ 1 h 205"/>
                <a:gd name="T70" fmla="*/ 0 w 143"/>
                <a:gd name="T71" fmla="*/ 1 h 205"/>
                <a:gd name="T72" fmla="*/ 0 w 143"/>
                <a:gd name="T73" fmla="*/ 1 h 205"/>
                <a:gd name="T74" fmla="*/ 0 w 143"/>
                <a:gd name="T75" fmla="*/ 1 h 205"/>
                <a:gd name="T76" fmla="*/ 0 w 143"/>
                <a:gd name="T77" fmla="*/ 1 h 205"/>
                <a:gd name="T78" fmla="*/ 0 w 143"/>
                <a:gd name="T79" fmla="*/ 1 h 205"/>
                <a:gd name="T80" fmla="*/ 0 w 143"/>
                <a:gd name="T81" fmla="*/ 1 h 205"/>
                <a:gd name="T82" fmla="*/ 0 w 143"/>
                <a:gd name="T83" fmla="*/ 1 h 205"/>
                <a:gd name="T84" fmla="*/ 0 w 143"/>
                <a:gd name="T85" fmla="*/ 1 h 205"/>
                <a:gd name="T86" fmla="*/ 0 w 143"/>
                <a:gd name="T87" fmla="*/ 1 h 2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3"/>
                <a:gd name="T133" fmla="*/ 0 h 205"/>
                <a:gd name="T134" fmla="*/ 143 w 143"/>
                <a:gd name="T135" fmla="*/ 205 h 2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3" h="205">
                  <a:moveTo>
                    <a:pt x="138" y="197"/>
                  </a:moveTo>
                  <a:lnTo>
                    <a:pt x="138" y="197"/>
                  </a:lnTo>
                  <a:lnTo>
                    <a:pt x="141" y="177"/>
                  </a:lnTo>
                  <a:lnTo>
                    <a:pt x="143" y="151"/>
                  </a:lnTo>
                  <a:lnTo>
                    <a:pt x="141" y="131"/>
                  </a:lnTo>
                  <a:lnTo>
                    <a:pt x="138" y="109"/>
                  </a:lnTo>
                  <a:lnTo>
                    <a:pt x="136" y="99"/>
                  </a:lnTo>
                  <a:lnTo>
                    <a:pt x="131" y="89"/>
                  </a:lnTo>
                  <a:lnTo>
                    <a:pt x="127" y="79"/>
                  </a:lnTo>
                  <a:lnTo>
                    <a:pt x="121" y="69"/>
                  </a:lnTo>
                  <a:lnTo>
                    <a:pt x="115" y="62"/>
                  </a:lnTo>
                  <a:lnTo>
                    <a:pt x="110" y="55"/>
                  </a:lnTo>
                  <a:lnTo>
                    <a:pt x="95" y="40"/>
                  </a:lnTo>
                  <a:lnTo>
                    <a:pt x="79" y="30"/>
                  </a:lnTo>
                  <a:lnTo>
                    <a:pt x="62" y="20"/>
                  </a:lnTo>
                  <a:lnTo>
                    <a:pt x="46" y="13"/>
                  </a:lnTo>
                  <a:lnTo>
                    <a:pt x="30" y="7"/>
                  </a:lnTo>
                  <a:lnTo>
                    <a:pt x="6" y="0"/>
                  </a:lnTo>
                  <a:lnTo>
                    <a:pt x="4" y="7"/>
                  </a:lnTo>
                  <a:lnTo>
                    <a:pt x="1" y="27"/>
                  </a:lnTo>
                  <a:lnTo>
                    <a:pt x="0" y="53"/>
                  </a:lnTo>
                  <a:lnTo>
                    <a:pt x="1" y="73"/>
                  </a:lnTo>
                  <a:lnTo>
                    <a:pt x="4" y="95"/>
                  </a:lnTo>
                  <a:lnTo>
                    <a:pt x="7" y="105"/>
                  </a:lnTo>
                  <a:lnTo>
                    <a:pt x="10" y="115"/>
                  </a:lnTo>
                  <a:lnTo>
                    <a:pt x="16" y="125"/>
                  </a:lnTo>
                  <a:lnTo>
                    <a:pt x="20" y="135"/>
                  </a:lnTo>
                  <a:lnTo>
                    <a:pt x="26" y="143"/>
                  </a:lnTo>
                  <a:lnTo>
                    <a:pt x="33" y="150"/>
                  </a:lnTo>
                  <a:lnTo>
                    <a:pt x="48" y="164"/>
                  </a:lnTo>
                  <a:lnTo>
                    <a:pt x="63" y="174"/>
                  </a:lnTo>
                  <a:lnTo>
                    <a:pt x="79" y="184"/>
                  </a:lnTo>
                  <a:lnTo>
                    <a:pt x="97" y="192"/>
                  </a:lnTo>
                  <a:lnTo>
                    <a:pt x="112" y="197"/>
                  </a:lnTo>
                  <a:lnTo>
                    <a:pt x="137" y="205"/>
                  </a:lnTo>
                  <a:lnTo>
                    <a:pt x="138" y="197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68" name="Freeform 7"/>
            <p:cNvSpPr>
              <a:spLocks noEditPoints="1"/>
            </p:cNvSpPr>
            <p:nvPr/>
          </p:nvSpPr>
          <p:spPr bwMode="auto">
            <a:xfrm>
              <a:off x="194" y="1158"/>
              <a:ext cx="322" cy="281"/>
            </a:xfrm>
            <a:custGeom>
              <a:avLst/>
              <a:gdLst>
                <a:gd name="T0" fmla="*/ 0 w 645"/>
                <a:gd name="T1" fmla="*/ 0 h 564"/>
                <a:gd name="T2" fmla="*/ 0 w 645"/>
                <a:gd name="T3" fmla="*/ 0 h 564"/>
                <a:gd name="T4" fmla="*/ 0 w 645"/>
                <a:gd name="T5" fmla="*/ 0 h 564"/>
                <a:gd name="T6" fmla="*/ 0 w 645"/>
                <a:gd name="T7" fmla="*/ 0 h 564"/>
                <a:gd name="T8" fmla="*/ 0 w 645"/>
                <a:gd name="T9" fmla="*/ 0 h 564"/>
                <a:gd name="T10" fmla="*/ 0 w 645"/>
                <a:gd name="T11" fmla="*/ 0 h 564"/>
                <a:gd name="T12" fmla="*/ 0 w 645"/>
                <a:gd name="T13" fmla="*/ 0 h 564"/>
                <a:gd name="T14" fmla="*/ 0 w 645"/>
                <a:gd name="T15" fmla="*/ 0 h 564"/>
                <a:gd name="T16" fmla="*/ 0 w 645"/>
                <a:gd name="T17" fmla="*/ 0 h 564"/>
                <a:gd name="T18" fmla="*/ 0 w 645"/>
                <a:gd name="T19" fmla="*/ 0 h 564"/>
                <a:gd name="T20" fmla="*/ 0 w 645"/>
                <a:gd name="T21" fmla="*/ 0 h 564"/>
                <a:gd name="T22" fmla="*/ 0 w 645"/>
                <a:gd name="T23" fmla="*/ 0 h 564"/>
                <a:gd name="T24" fmla="*/ 0 w 645"/>
                <a:gd name="T25" fmla="*/ 0 h 564"/>
                <a:gd name="T26" fmla="*/ 0 w 645"/>
                <a:gd name="T27" fmla="*/ 0 h 564"/>
                <a:gd name="T28" fmla="*/ 0 w 645"/>
                <a:gd name="T29" fmla="*/ 0 h 564"/>
                <a:gd name="T30" fmla="*/ 0 w 645"/>
                <a:gd name="T31" fmla="*/ 0 h 564"/>
                <a:gd name="T32" fmla="*/ 0 w 645"/>
                <a:gd name="T33" fmla="*/ 0 h 564"/>
                <a:gd name="T34" fmla="*/ 0 w 645"/>
                <a:gd name="T35" fmla="*/ 0 h 564"/>
                <a:gd name="T36" fmla="*/ 0 w 645"/>
                <a:gd name="T37" fmla="*/ 0 h 564"/>
                <a:gd name="T38" fmla="*/ 0 w 645"/>
                <a:gd name="T39" fmla="*/ 0 h 564"/>
                <a:gd name="T40" fmla="*/ 0 w 645"/>
                <a:gd name="T41" fmla="*/ 0 h 564"/>
                <a:gd name="T42" fmla="*/ 0 w 645"/>
                <a:gd name="T43" fmla="*/ 0 h 564"/>
                <a:gd name="T44" fmla="*/ 0 w 645"/>
                <a:gd name="T45" fmla="*/ 0 h 564"/>
                <a:gd name="T46" fmla="*/ 0 w 645"/>
                <a:gd name="T47" fmla="*/ 0 h 564"/>
                <a:gd name="T48" fmla="*/ 0 w 645"/>
                <a:gd name="T49" fmla="*/ 0 h 564"/>
                <a:gd name="T50" fmla="*/ 0 w 645"/>
                <a:gd name="T51" fmla="*/ 0 h 564"/>
                <a:gd name="T52" fmla="*/ 0 w 645"/>
                <a:gd name="T53" fmla="*/ 0 h 564"/>
                <a:gd name="T54" fmla="*/ 0 w 645"/>
                <a:gd name="T55" fmla="*/ 0 h 564"/>
                <a:gd name="T56" fmla="*/ 0 w 645"/>
                <a:gd name="T57" fmla="*/ 0 h 564"/>
                <a:gd name="T58" fmla="*/ 0 w 645"/>
                <a:gd name="T59" fmla="*/ 0 h 564"/>
                <a:gd name="T60" fmla="*/ 0 w 645"/>
                <a:gd name="T61" fmla="*/ 0 h 564"/>
                <a:gd name="T62" fmla="*/ 0 w 645"/>
                <a:gd name="T63" fmla="*/ 0 h 564"/>
                <a:gd name="T64" fmla="*/ 0 w 645"/>
                <a:gd name="T65" fmla="*/ 0 h 564"/>
                <a:gd name="T66" fmla="*/ 0 w 645"/>
                <a:gd name="T67" fmla="*/ 0 h 564"/>
                <a:gd name="T68" fmla="*/ 0 w 645"/>
                <a:gd name="T69" fmla="*/ 0 h 564"/>
                <a:gd name="T70" fmla="*/ 0 w 645"/>
                <a:gd name="T71" fmla="*/ 0 h 564"/>
                <a:gd name="T72" fmla="*/ 0 w 645"/>
                <a:gd name="T73" fmla="*/ 0 h 564"/>
                <a:gd name="T74" fmla="*/ 0 w 645"/>
                <a:gd name="T75" fmla="*/ 0 h 564"/>
                <a:gd name="T76" fmla="*/ 0 w 645"/>
                <a:gd name="T77" fmla="*/ 0 h 564"/>
                <a:gd name="T78" fmla="*/ 0 w 645"/>
                <a:gd name="T79" fmla="*/ 0 h 564"/>
                <a:gd name="T80" fmla="*/ 0 w 645"/>
                <a:gd name="T81" fmla="*/ 0 h 564"/>
                <a:gd name="T82" fmla="*/ 0 w 645"/>
                <a:gd name="T83" fmla="*/ 0 h 564"/>
                <a:gd name="T84" fmla="*/ 0 w 645"/>
                <a:gd name="T85" fmla="*/ 0 h 564"/>
                <a:gd name="T86" fmla="*/ 0 w 645"/>
                <a:gd name="T87" fmla="*/ 0 h 564"/>
                <a:gd name="T88" fmla="*/ 0 w 645"/>
                <a:gd name="T89" fmla="*/ 0 h 564"/>
                <a:gd name="T90" fmla="*/ 0 w 645"/>
                <a:gd name="T91" fmla="*/ 0 h 564"/>
                <a:gd name="T92" fmla="*/ 0 w 645"/>
                <a:gd name="T93" fmla="*/ 0 h 564"/>
                <a:gd name="T94" fmla="*/ 0 w 645"/>
                <a:gd name="T95" fmla="*/ 0 h 564"/>
                <a:gd name="T96" fmla="*/ 0 w 645"/>
                <a:gd name="T97" fmla="*/ 0 h 564"/>
                <a:gd name="T98" fmla="*/ 0 w 645"/>
                <a:gd name="T99" fmla="*/ 0 h 564"/>
                <a:gd name="T100" fmla="*/ 0 w 645"/>
                <a:gd name="T101" fmla="*/ 0 h 5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5"/>
                <a:gd name="T154" fmla="*/ 0 h 564"/>
                <a:gd name="T155" fmla="*/ 645 w 645"/>
                <a:gd name="T156" fmla="*/ 564 h 5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5" h="564">
                  <a:moveTo>
                    <a:pt x="645" y="182"/>
                  </a:moveTo>
                  <a:lnTo>
                    <a:pt x="645" y="182"/>
                  </a:lnTo>
                  <a:lnTo>
                    <a:pt x="644" y="163"/>
                  </a:lnTo>
                  <a:lnTo>
                    <a:pt x="642" y="144"/>
                  </a:lnTo>
                  <a:lnTo>
                    <a:pt x="639" y="127"/>
                  </a:lnTo>
                  <a:lnTo>
                    <a:pt x="635" y="111"/>
                  </a:lnTo>
                  <a:lnTo>
                    <a:pt x="629" y="95"/>
                  </a:lnTo>
                  <a:lnTo>
                    <a:pt x="623" y="81"/>
                  </a:lnTo>
                  <a:lnTo>
                    <a:pt x="615" y="68"/>
                  </a:lnTo>
                  <a:lnTo>
                    <a:pt x="606" y="55"/>
                  </a:lnTo>
                  <a:lnTo>
                    <a:pt x="595" y="40"/>
                  </a:lnTo>
                  <a:lnTo>
                    <a:pt x="582" y="29"/>
                  </a:lnTo>
                  <a:lnTo>
                    <a:pt x="570" y="19"/>
                  </a:lnTo>
                  <a:lnTo>
                    <a:pt x="557" y="12"/>
                  </a:lnTo>
                  <a:lnTo>
                    <a:pt x="544" y="6"/>
                  </a:lnTo>
                  <a:lnTo>
                    <a:pt x="533" y="3"/>
                  </a:lnTo>
                  <a:lnTo>
                    <a:pt x="521" y="1"/>
                  </a:lnTo>
                  <a:lnTo>
                    <a:pt x="508" y="0"/>
                  </a:lnTo>
                  <a:lnTo>
                    <a:pt x="498" y="0"/>
                  </a:lnTo>
                  <a:lnTo>
                    <a:pt x="488" y="1"/>
                  </a:lnTo>
                  <a:lnTo>
                    <a:pt x="466" y="7"/>
                  </a:lnTo>
                  <a:lnTo>
                    <a:pt x="446" y="14"/>
                  </a:lnTo>
                  <a:lnTo>
                    <a:pt x="427" y="23"/>
                  </a:lnTo>
                  <a:lnTo>
                    <a:pt x="409" y="33"/>
                  </a:lnTo>
                  <a:lnTo>
                    <a:pt x="390" y="45"/>
                  </a:lnTo>
                  <a:lnTo>
                    <a:pt x="358" y="63"/>
                  </a:lnTo>
                  <a:lnTo>
                    <a:pt x="341" y="74"/>
                  </a:lnTo>
                  <a:lnTo>
                    <a:pt x="332" y="76"/>
                  </a:lnTo>
                  <a:lnTo>
                    <a:pt x="322" y="78"/>
                  </a:lnTo>
                  <a:lnTo>
                    <a:pt x="313" y="76"/>
                  </a:lnTo>
                  <a:lnTo>
                    <a:pt x="303" y="74"/>
                  </a:lnTo>
                  <a:lnTo>
                    <a:pt x="286" y="63"/>
                  </a:lnTo>
                  <a:lnTo>
                    <a:pt x="241" y="38"/>
                  </a:lnTo>
                  <a:lnTo>
                    <a:pt x="217" y="23"/>
                  </a:lnTo>
                  <a:lnTo>
                    <a:pt x="191" y="12"/>
                  </a:lnTo>
                  <a:lnTo>
                    <a:pt x="176" y="7"/>
                  </a:lnTo>
                  <a:lnTo>
                    <a:pt x="163" y="3"/>
                  </a:lnTo>
                  <a:lnTo>
                    <a:pt x="149" y="1"/>
                  </a:lnTo>
                  <a:lnTo>
                    <a:pt x="135" y="0"/>
                  </a:lnTo>
                  <a:lnTo>
                    <a:pt x="123" y="0"/>
                  </a:lnTo>
                  <a:lnTo>
                    <a:pt x="111" y="3"/>
                  </a:lnTo>
                  <a:lnTo>
                    <a:pt x="100" y="6"/>
                  </a:lnTo>
                  <a:lnTo>
                    <a:pt x="88" y="10"/>
                  </a:lnTo>
                  <a:lnTo>
                    <a:pt x="77" y="16"/>
                  </a:lnTo>
                  <a:lnTo>
                    <a:pt x="65" y="25"/>
                  </a:lnTo>
                  <a:lnTo>
                    <a:pt x="54" y="35"/>
                  </a:lnTo>
                  <a:lnTo>
                    <a:pt x="42" y="46"/>
                  </a:lnTo>
                  <a:lnTo>
                    <a:pt x="32" y="59"/>
                  </a:lnTo>
                  <a:lnTo>
                    <a:pt x="23" y="74"/>
                  </a:lnTo>
                  <a:lnTo>
                    <a:pt x="16" y="88"/>
                  </a:lnTo>
                  <a:lnTo>
                    <a:pt x="10" y="104"/>
                  </a:lnTo>
                  <a:lnTo>
                    <a:pt x="6" y="121"/>
                  </a:lnTo>
                  <a:lnTo>
                    <a:pt x="3" y="138"/>
                  </a:lnTo>
                  <a:lnTo>
                    <a:pt x="0" y="157"/>
                  </a:lnTo>
                  <a:lnTo>
                    <a:pt x="0" y="176"/>
                  </a:lnTo>
                  <a:lnTo>
                    <a:pt x="0" y="199"/>
                  </a:lnTo>
                  <a:lnTo>
                    <a:pt x="3" y="223"/>
                  </a:lnTo>
                  <a:lnTo>
                    <a:pt x="8" y="249"/>
                  </a:lnTo>
                  <a:lnTo>
                    <a:pt x="13" y="274"/>
                  </a:lnTo>
                  <a:lnTo>
                    <a:pt x="21" y="300"/>
                  </a:lnTo>
                  <a:lnTo>
                    <a:pt x="29" y="324"/>
                  </a:lnTo>
                  <a:lnTo>
                    <a:pt x="39" y="349"/>
                  </a:lnTo>
                  <a:lnTo>
                    <a:pt x="49" y="373"/>
                  </a:lnTo>
                  <a:lnTo>
                    <a:pt x="60" y="396"/>
                  </a:lnTo>
                  <a:lnTo>
                    <a:pt x="73" y="419"/>
                  </a:lnTo>
                  <a:lnTo>
                    <a:pt x="84" y="441"/>
                  </a:lnTo>
                  <a:lnTo>
                    <a:pt x="97" y="461"/>
                  </a:lnTo>
                  <a:lnTo>
                    <a:pt x="110" y="480"/>
                  </a:lnTo>
                  <a:lnTo>
                    <a:pt x="123" y="497"/>
                  </a:lnTo>
                  <a:lnTo>
                    <a:pt x="136" y="513"/>
                  </a:lnTo>
                  <a:lnTo>
                    <a:pt x="149" y="526"/>
                  </a:lnTo>
                  <a:lnTo>
                    <a:pt x="160" y="536"/>
                  </a:lnTo>
                  <a:lnTo>
                    <a:pt x="171" y="545"/>
                  </a:lnTo>
                  <a:lnTo>
                    <a:pt x="182" y="551"/>
                  </a:lnTo>
                  <a:lnTo>
                    <a:pt x="192" y="556"/>
                  </a:lnTo>
                  <a:lnTo>
                    <a:pt x="201" y="559"/>
                  </a:lnTo>
                  <a:lnTo>
                    <a:pt x="211" y="562"/>
                  </a:lnTo>
                  <a:lnTo>
                    <a:pt x="220" y="564"/>
                  </a:lnTo>
                  <a:lnTo>
                    <a:pt x="228" y="564"/>
                  </a:lnTo>
                  <a:lnTo>
                    <a:pt x="243" y="562"/>
                  </a:lnTo>
                  <a:lnTo>
                    <a:pt x="257" y="559"/>
                  </a:lnTo>
                  <a:lnTo>
                    <a:pt x="270" y="554"/>
                  </a:lnTo>
                  <a:lnTo>
                    <a:pt x="282" y="548"/>
                  </a:lnTo>
                  <a:lnTo>
                    <a:pt x="292" y="541"/>
                  </a:lnTo>
                  <a:lnTo>
                    <a:pt x="299" y="533"/>
                  </a:lnTo>
                  <a:lnTo>
                    <a:pt x="309" y="523"/>
                  </a:lnTo>
                  <a:lnTo>
                    <a:pt x="310" y="522"/>
                  </a:lnTo>
                  <a:lnTo>
                    <a:pt x="316" y="519"/>
                  </a:lnTo>
                  <a:lnTo>
                    <a:pt x="322" y="517"/>
                  </a:lnTo>
                  <a:lnTo>
                    <a:pt x="328" y="519"/>
                  </a:lnTo>
                  <a:lnTo>
                    <a:pt x="332" y="523"/>
                  </a:lnTo>
                  <a:lnTo>
                    <a:pt x="334" y="525"/>
                  </a:lnTo>
                  <a:lnTo>
                    <a:pt x="336" y="529"/>
                  </a:lnTo>
                  <a:lnTo>
                    <a:pt x="342" y="535"/>
                  </a:lnTo>
                  <a:lnTo>
                    <a:pt x="351" y="543"/>
                  </a:lnTo>
                  <a:lnTo>
                    <a:pt x="361" y="551"/>
                  </a:lnTo>
                  <a:lnTo>
                    <a:pt x="371" y="556"/>
                  </a:lnTo>
                  <a:lnTo>
                    <a:pt x="384" y="561"/>
                  </a:lnTo>
                  <a:lnTo>
                    <a:pt x="398" y="562"/>
                  </a:lnTo>
                  <a:lnTo>
                    <a:pt x="411" y="561"/>
                  </a:lnTo>
                  <a:lnTo>
                    <a:pt x="426" y="556"/>
                  </a:lnTo>
                  <a:lnTo>
                    <a:pt x="442" y="548"/>
                  </a:lnTo>
                  <a:lnTo>
                    <a:pt x="459" y="536"/>
                  </a:lnTo>
                  <a:lnTo>
                    <a:pt x="482" y="516"/>
                  </a:lnTo>
                  <a:lnTo>
                    <a:pt x="504" y="494"/>
                  </a:lnTo>
                  <a:lnTo>
                    <a:pt x="522" y="473"/>
                  </a:lnTo>
                  <a:lnTo>
                    <a:pt x="541" y="451"/>
                  </a:lnTo>
                  <a:lnTo>
                    <a:pt x="557" y="428"/>
                  </a:lnTo>
                  <a:lnTo>
                    <a:pt x="573" y="407"/>
                  </a:lnTo>
                  <a:lnTo>
                    <a:pt x="586" y="383"/>
                  </a:lnTo>
                  <a:lnTo>
                    <a:pt x="599" y="360"/>
                  </a:lnTo>
                  <a:lnTo>
                    <a:pt x="609" y="337"/>
                  </a:lnTo>
                  <a:lnTo>
                    <a:pt x="619" y="314"/>
                  </a:lnTo>
                  <a:lnTo>
                    <a:pt x="626" y="291"/>
                  </a:lnTo>
                  <a:lnTo>
                    <a:pt x="634" y="268"/>
                  </a:lnTo>
                  <a:lnTo>
                    <a:pt x="638" y="245"/>
                  </a:lnTo>
                  <a:lnTo>
                    <a:pt x="642" y="223"/>
                  </a:lnTo>
                  <a:lnTo>
                    <a:pt x="644" y="202"/>
                  </a:lnTo>
                  <a:lnTo>
                    <a:pt x="645" y="182"/>
                  </a:lnTo>
                  <a:close/>
                  <a:moveTo>
                    <a:pt x="446" y="82"/>
                  </a:moveTo>
                  <a:lnTo>
                    <a:pt x="446" y="82"/>
                  </a:lnTo>
                  <a:lnTo>
                    <a:pt x="446" y="76"/>
                  </a:lnTo>
                  <a:lnTo>
                    <a:pt x="449" y="72"/>
                  </a:lnTo>
                  <a:lnTo>
                    <a:pt x="452" y="68"/>
                  </a:lnTo>
                  <a:lnTo>
                    <a:pt x="458" y="66"/>
                  </a:lnTo>
                  <a:lnTo>
                    <a:pt x="466" y="66"/>
                  </a:lnTo>
                  <a:lnTo>
                    <a:pt x="479" y="68"/>
                  </a:lnTo>
                  <a:lnTo>
                    <a:pt x="489" y="69"/>
                  </a:lnTo>
                  <a:lnTo>
                    <a:pt x="498" y="72"/>
                  </a:lnTo>
                  <a:lnTo>
                    <a:pt x="508" y="76"/>
                  </a:lnTo>
                  <a:lnTo>
                    <a:pt x="518" y="84"/>
                  </a:lnTo>
                  <a:lnTo>
                    <a:pt x="528" y="92"/>
                  </a:lnTo>
                  <a:lnTo>
                    <a:pt x="537" y="102"/>
                  </a:lnTo>
                  <a:lnTo>
                    <a:pt x="546" y="120"/>
                  </a:lnTo>
                  <a:lnTo>
                    <a:pt x="551" y="136"/>
                  </a:lnTo>
                  <a:lnTo>
                    <a:pt x="554" y="150"/>
                  </a:lnTo>
                  <a:lnTo>
                    <a:pt x="556" y="163"/>
                  </a:lnTo>
                  <a:lnTo>
                    <a:pt x="554" y="179"/>
                  </a:lnTo>
                  <a:lnTo>
                    <a:pt x="553" y="185"/>
                  </a:lnTo>
                  <a:lnTo>
                    <a:pt x="550" y="189"/>
                  </a:lnTo>
                  <a:lnTo>
                    <a:pt x="547" y="192"/>
                  </a:lnTo>
                  <a:lnTo>
                    <a:pt x="544" y="193"/>
                  </a:lnTo>
                  <a:lnTo>
                    <a:pt x="540" y="195"/>
                  </a:lnTo>
                  <a:lnTo>
                    <a:pt x="535" y="193"/>
                  </a:lnTo>
                  <a:lnTo>
                    <a:pt x="531" y="192"/>
                  </a:lnTo>
                  <a:lnTo>
                    <a:pt x="527" y="187"/>
                  </a:lnTo>
                  <a:lnTo>
                    <a:pt x="525" y="182"/>
                  </a:lnTo>
                  <a:lnTo>
                    <a:pt x="527" y="177"/>
                  </a:lnTo>
                  <a:lnTo>
                    <a:pt x="527" y="176"/>
                  </a:lnTo>
                  <a:lnTo>
                    <a:pt x="527" y="174"/>
                  </a:lnTo>
                  <a:lnTo>
                    <a:pt x="528" y="163"/>
                  </a:lnTo>
                  <a:lnTo>
                    <a:pt x="528" y="154"/>
                  </a:lnTo>
                  <a:lnTo>
                    <a:pt x="525" y="143"/>
                  </a:lnTo>
                  <a:lnTo>
                    <a:pt x="521" y="131"/>
                  </a:lnTo>
                  <a:lnTo>
                    <a:pt x="514" y="117"/>
                  </a:lnTo>
                  <a:lnTo>
                    <a:pt x="508" y="110"/>
                  </a:lnTo>
                  <a:lnTo>
                    <a:pt x="502" y="104"/>
                  </a:lnTo>
                  <a:lnTo>
                    <a:pt x="495" y="101"/>
                  </a:lnTo>
                  <a:lnTo>
                    <a:pt x="489" y="97"/>
                  </a:lnTo>
                  <a:lnTo>
                    <a:pt x="476" y="94"/>
                  </a:lnTo>
                  <a:lnTo>
                    <a:pt x="466" y="94"/>
                  </a:lnTo>
                  <a:lnTo>
                    <a:pt x="462" y="94"/>
                  </a:lnTo>
                  <a:lnTo>
                    <a:pt x="460" y="94"/>
                  </a:lnTo>
                  <a:lnTo>
                    <a:pt x="456" y="92"/>
                  </a:lnTo>
                  <a:lnTo>
                    <a:pt x="450" y="91"/>
                  </a:lnTo>
                  <a:lnTo>
                    <a:pt x="447" y="87"/>
                  </a:lnTo>
                  <a:lnTo>
                    <a:pt x="446" y="8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69" name="Freeform 8"/>
            <p:cNvSpPr>
              <a:spLocks noEditPoints="1"/>
            </p:cNvSpPr>
            <p:nvPr/>
          </p:nvSpPr>
          <p:spPr bwMode="auto">
            <a:xfrm>
              <a:off x="180" y="1035"/>
              <a:ext cx="349" cy="418"/>
            </a:xfrm>
            <a:custGeom>
              <a:avLst/>
              <a:gdLst>
                <a:gd name="T0" fmla="*/ 1 w 698"/>
                <a:gd name="T1" fmla="*/ 1 h 836"/>
                <a:gd name="T2" fmla="*/ 1 w 698"/>
                <a:gd name="T3" fmla="*/ 1 h 836"/>
                <a:gd name="T4" fmla="*/ 1 w 698"/>
                <a:gd name="T5" fmla="*/ 1 h 836"/>
                <a:gd name="T6" fmla="*/ 1 w 698"/>
                <a:gd name="T7" fmla="*/ 1 h 836"/>
                <a:gd name="T8" fmla="*/ 1 w 698"/>
                <a:gd name="T9" fmla="*/ 1 h 836"/>
                <a:gd name="T10" fmla="*/ 1 w 698"/>
                <a:gd name="T11" fmla="*/ 1 h 836"/>
                <a:gd name="T12" fmla="*/ 1 w 698"/>
                <a:gd name="T13" fmla="*/ 1 h 836"/>
                <a:gd name="T14" fmla="*/ 1 w 698"/>
                <a:gd name="T15" fmla="*/ 1 h 836"/>
                <a:gd name="T16" fmla="*/ 1 w 698"/>
                <a:gd name="T17" fmla="*/ 1 h 836"/>
                <a:gd name="T18" fmla="*/ 1 w 698"/>
                <a:gd name="T19" fmla="*/ 1 h 836"/>
                <a:gd name="T20" fmla="*/ 1 w 698"/>
                <a:gd name="T21" fmla="*/ 1 h 836"/>
                <a:gd name="T22" fmla="*/ 1 w 698"/>
                <a:gd name="T23" fmla="*/ 1 h 836"/>
                <a:gd name="T24" fmla="*/ 1 w 698"/>
                <a:gd name="T25" fmla="*/ 1 h 836"/>
                <a:gd name="T26" fmla="*/ 1 w 698"/>
                <a:gd name="T27" fmla="*/ 1 h 836"/>
                <a:gd name="T28" fmla="*/ 1 w 698"/>
                <a:gd name="T29" fmla="*/ 1 h 836"/>
                <a:gd name="T30" fmla="*/ 1 w 698"/>
                <a:gd name="T31" fmla="*/ 1 h 836"/>
                <a:gd name="T32" fmla="*/ 0 w 698"/>
                <a:gd name="T33" fmla="*/ 1 h 836"/>
                <a:gd name="T34" fmla="*/ 1 w 698"/>
                <a:gd name="T35" fmla="*/ 1 h 836"/>
                <a:gd name="T36" fmla="*/ 1 w 698"/>
                <a:gd name="T37" fmla="*/ 1 h 836"/>
                <a:gd name="T38" fmla="*/ 1 w 698"/>
                <a:gd name="T39" fmla="*/ 1 h 836"/>
                <a:gd name="T40" fmla="*/ 1 w 698"/>
                <a:gd name="T41" fmla="*/ 1 h 836"/>
                <a:gd name="T42" fmla="*/ 1 w 698"/>
                <a:gd name="T43" fmla="*/ 1 h 836"/>
                <a:gd name="T44" fmla="*/ 1 w 698"/>
                <a:gd name="T45" fmla="*/ 1 h 836"/>
                <a:gd name="T46" fmla="*/ 1 w 698"/>
                <a:gd name="T47" fmla="*/ 1 h 836"/>
                <a:gd name="T48" fmla="*/ 1 w 698"/>
                <a:gd name="T49" fmla="*/ 1 h 836"/>
                <a:gd name="T50" fmla="*/ 1 w 698"/>
                <a:gd name="T51" fmla="*/ 1 h 836"/>
                <a:gd name="T52" fmla="*/ 1 w 698"/>
                <a:gd name="T53" fmla="*/ 1 h 836"/>
                <a:gd name="T54" fmla="*/ 1 w 698"/>
                <a:gd name="T55" fmla="*/ 1 h 836"/>
                <a:gd name="T56" fmla="*/ 1 w 698"/>
                <a:gd name="T57" fmla="*/ 1 h 836"/>
                <a:gd name="T58" fmla="*/ 1 w 698"/>
                <a:gd name="T59" fmla="*/ 1 h 836"/>
                <a:gd name="T60" fmla="*/ 1 w 698"/>
                <a:gd name="T61" fmla="*/ 1 h 836"/>
                <a:gd name="T62" fmla="*/ 1 w 698"/>
                <a:gd name="T63" fmla="*/ 1 h 836"/>
                <a:gd name="T64" fmla="*/ 1 w 698"/>
                <a:gd name="T65" fmla="*/ 1 h 836"/>
                <a:gd name="T66" fmla="*/ 1 w 698"/>
                <a:gd name="T67" fmla="*/ 1 h 836"/>
                <a:gd name="T68" fmla="*/ 1 w 698"/>
                <a:gd name="T69" fmla="*/ 1 h 836"/>
                <a:gd name="T70" fmla="*/ 1 w 698"/>
                <a:gd name="T71" fmla="*/ 1 h 836"/>
                <a:gd name="T72" fmla="*/ 1 w 698"/>
                <a:gd name="T73" fmla="*/ 1 h 836"/>
                <a:gd name="T74" fmla="*/ 1 w 698"/>
                <a:gd name="T75" fmla="*/ 1 h 836"/>
                <a:gd name="T76" fmla="*/ 1 w 698"/>
                <a:gd name="T77" fmla="*/ 1 h 836"/>
                <a:gd name="T78" fmla="*/ 1 w 698"/>
                <a:gd name="T79" fmla="*/ 1 h 836"/>
                <a:gd name="T80" fmla="*/ 1 w 698"/>
                <a:gd name="T81" fmla="*/ 1 h 836"/>
                <a:gd name="T82" fmla="*/ 1 w 698"/>
                <a:gd name="T83" fmla="*/ 1 h 836"/>
                <a:gd name="T84" fmla="*/ 1 w 698"/>
                <a:gd name="T85" fmla="*/ 1 h 836"/>
                <a:gd name="T86" fmla="*/ 1 w 698"/>
                <a:gd name="T87" fmla="*/ 1 h 836"/>
                <a:gd name="T88" fmla="*/ 1 w 698"/>
                <a:gd name="T89" fmla="*/ 1 h 836"/>
                <a:gd name="T90" fmla="*/ 1 w 698"/>
                <a:gd name="T91" fmla="*/ 1 h 836"/>
                <a:gd name="T92" fmla="*/ 1 w 698"/>
                <a:gd name="T93" fmla="*/ 1 h 836"/>
                <a:gd name="T94" fmla="*/ 1 w 698"/>
                <a:gd name="T95" fmla="*/ 1 h 836"/>
                <a:gd name="T96" fmla="*/ 1 w 698"/>
                <a:gd name="T97" fmla="*/ 1 h 836"/>
                <a:gd name="T98" fmla="*/ 1 w 698"/>
                <a:gd name="T99" fmla="*/ 1 h 836"/>
                <a:gd name="T100" fmla="*/ 1 w 698"/>
                <a:gd name="T101" fmla="*/ 1 h 836"/>
                <a:gd name="T102" fmla="*/ 1 w 698"/>
                <a:gd name="T103" fmla="*/ 1 h 836"/>
                <a:gd name="T104" fmla="*/ 1 w 698"/>
                <a:gd name="T105" fmla="*/ 1 h 836"/>
                <a:gd name="T106" fmla="*/ 1 w 698"/>
                <a:gd name="T107" fmla="*/ 1 h 836"/>
                <a:gd name="T108" fmla="*/ 1 w 698"/>
                <a:gd name="T109" fmla="*/ 1 h 836"/>
                <a:gd name="T110" fmla="*/ 1 w 698"/>
                <a:gd name="T111" fmla="*/ 1 h 8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8"/>
                <a:gd name="T169" fmla="*/ 0 h 836"/>
                <a:gd name="T170" fmla="*/ 698 w 698"/>
                <a:gd name="T171" fmla="*/ 836 h 8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8" h="836">
                  <a:moveTo>
                    <a:pt x="655" y="283"/>
                  </a:moveTo>
                  <a:lnTo>
                    <a:pt x="655" y="283"/>
                  </a:lnTo>
                  <a:lnTo>
                    <a:pt x="640" y="267"/>
                  </a:lnTo>
                  <a:lnTo>
                    <a:pt x="626" y="254"/>
                  </a:lnTo>
                  <a:lnTo>
                    <a:pt x="611" y="242"/>
                  </a:lnTo>
                  <a:lnTo>
                    <a:pt x="596" y="234"/>
                  </a:lnTo>
                  <a:lnTo>
                    <a:pt x="581" y="226"/>
                  </a:lnTo>
                  <a:lnTo>
                    <a:pt x="565" y="222"/>
                  </a:lnTo>
                  <a:lnTo>
                    <a:pt x="551" y="219"/>
                  </a:lnTo>
                  <a:lnTo>
                    <a:pt x="535" y="218"/>
                  </a:lnTo>
                  <a:lnTo>
                    <a:pt x="518" y="219"/>
                  </a:lnTo>
                  <a:lnTo>
                    <a:pt x="502" y="222"/>
                  </a:lnTo>
                  <a:lnTo>
                    <a:pt x="486" y="226"/>
                  </a:lnTo>
                  <a:lnTo>
                    <a:pt x="470" y="231"/>
                  </a:lnTo>
                  <a:lnTo>
                    <a:pt x="456" y="238"/>
                  </a:lnTo>
                  <a:lnTo>
                    <a:pt x="441" y="245"/>
                  </a:lnTo>
                  <a:lnTo>
                    <a:pt x="415" y="259"/>
                  </a:lnTo>
                  <a:lnTo>
                    <a:pt x="374" y="284"/>
                  </a:lnTo>
                  <a:lnTo>
                    <a:pt x="379" y="257"/>
                  </a:lnTo>
                  <a:lnTo>
                    <a:pt x="382" y="226"/>
                  </a:lnTo>
                  <a:lnTo>
                    <a:pt x="410" y="222"/>
                  </a:lnTo>
                  <a:lnTo>
                    <a:pt x="424" y="219"/>
                  </a:lnTo>
                  <a:lnTo>
                    <a:pt x="438" y="213"/>
                  </a:lnTo>
                  <a:lnTo>
                    <a:pt x="454" y="208"/>
                  </a:lnTo>
                  <a:lnTo>
                    <a:pt x="469" y="199"/>
                  </a:lnTo>
                  <a:lnTo>
                    <a:pt x="483" y="189"/>
                  </a:lnTo>
                  <a:lnTo>
                    <a:pt x="496" y="177"/>
                  </a:lnTo>
                  <a:lnTo>
                    <a:pt x="505" y="169"/>
                  </a:lnTo>
                  <a:lnTo>
                    <a:pt x="512" y="159"/>
                  </a:lnTo>
                  <a:lnTo>
                    <a:pt x="519" y="148"/>
                  </a:lnTo>
                  <a:lnTo>
                    <a:pt x="525" y="138"/>
                  </a:lnTo>
                  <a:lnTo>
                    <a:pt x="534" y="118"/>
                  </a:lnTo>
                  <a:lnTo>
                    <a:pt x="539" y="97"/>
                  </a:lnTo>
                  <a:lnTo>
                    <a:pt x="544" y="78"/>
                  </a:lnTo>
                  <a:lnTo>
                    <a:pt x="547" y="59"/>
                  </a:lnTo>
                  <a:lnTo>
                    <a:pt x="548" y="30"/>
                  </a:lnTo>
                  <a:lnTo>
                    <a:pt x="547" y="16"/>
                  </a:lnTo>
                  <a:lnTo>
                    <a:pt x="545" y="12"/>
                  </a:lnTo>
                  <a:lnTo>
                    <a:pt x="544" y="7"/>
                  </a:lnTo>
                  <a:lnTo>
                    <a:pt x="539" y="4"/>
                  </a:lnTo>
                  <a:lnTo>
                    <a:pt x="535" y="4"/>
                  </a:lnTo>
                  <a:lnTo>
                    <a:pt x="522" y="3"/>
                  </a:lnTo>
                  <a:lnTo>
                    <a:pt x="493" y="4"/>
                  </a:lnTo>
                  <a:lnTo>
                    <a:pt x="474" y="7"/>
                  </a:lnTo>
                  <a:lnTo>
                    <a:pt x="454" y="12"/>
                  </a:lnTo>
                  <a:lnTo>
                    <a:pt x="434" y="17"/>
                  </a:lnTo>
                  <a:lnTo>
                    <a:pt x="412" y="27"/>
                  </a:lnTo>
                  <a:lnTo>
                    <a:pt x="402" y="33"/>
                  </a:lnTo>
                  <a:lnTo>
                    <a:pt x="392" y="39"/>
                  </a:lnTo>
                  <a:lnTo>
                    <a:pt x="382" y="46"/>
                  </a:lnTo>
                  <a:lnTo>
                    <a:pt x="374" y="55"/>
                  </a:lnTo>
                  <a:lnTo>
                    <a:pt x="362" y="68"/>
                  </a:lnTo>
                  <a:lnTo>
                    <a:pt x="353" y="81"/>
                  </a:lnTo>
                  <a:lnTo>
                    <a:pt x="345" y="69"/>
                  </a:lnTo>
                  <a:lnTo>
                    <a:pt x="335" y="58"/>
                  </a:lnTo>
                  <a:lnTo>
                    <a:pt x="323" y="48"/>
                  </a:lnTo>
                  <a:lnTo>
                    <a:pt x="312" y="40"/>
                  </a:lnTo>
                  <a:lnTo>
                    <a:pt x="300" y="32"/>
                  </a:lnTo>
                  <a:lnTo>
                    <a:pt x="288" y="26"/>
                  </a:lnTo>
                  <a:lnTo>
                    <a:pt x="265" y="16"/>
                  </a:lnTo>
                  <a:lnTo>
                    <a:pt x="244" y="9"/>
                  </a:lnTo>
                  <a:lnTo>
                    <a:pt x="226" y="4"/>
                  </a:lnTo>
                  <a:lnTo>
                    <a:pt x="209" y="0"/>
                  </a:lnTo>
                  <a:lnTo>
                    <a:pt x="205" y="1"/>
                  </a:lnTo>
                  <a:lnTo>
                    <a:pt x="200" y="3"/>
                  </a:lnTo>
                  <a:lnTo>
                    <a:pt x="196" y="6"/>
                  </a:lnTo>
                  <a:lnTo>
                    <a:pt x="195" y="10"/>
                  </a:lnTo>
                  <a:lnTo>
                    <a:pt x="189" y="32"/>
                  </a:lnTo>
                  <a:lnTo>
                    <a:pt x="186" y="53"/>
                  </a:lnTo>
                  <a:lnTo>
                    <a:pt x="185" y="82"/>
                  </a:lnTo>
                  <a:lnTo>
                    <a:pt x="186" y="105"/>
                  </a:lnTo>
                  <a:lnTo>
                    <a:pt x="190" y="130"/>
                  </a:lnTo>
                  <a:lnTo>
                    <a:pt x="193" y="141"/>
                  </a:lnTo>
                  <a:lnTo>
                    <a:pt x="198" y="154"/>
                  </a:lnTo>
                  <a:lnTo>
                    <a:pt x="203" y="166"/>
                  </a:lnTo>
                  <a:lnTo>
                    <a:pt x="211" y="179"/>
                  </a:lnTo>
                  <a:lnTo>
                    <a:pt x="219" y="192"/>
                  </a:lnTo>
                  <a:lnTo>
                    <a:pt x="229" y="202"/>
                  </a:lnTo>
                  <a:lnTo>
                    <a:pt x="241" y="212"/>
                  </a:lnTo>
                  <a:lnTo>
                    <a:pt x="252" y="222"/>
                  </a:lnTo>
                  <a:lnTo>
                    <a:pt x="265" y="229"/>
                  </a:lnTo>
                  <a:lnTo>
                    <a:pt x="277" y="236"/>
                  </a:lnTo>
                  <a:lnTo>
                    <a:pt x="301" y="246"/>
                  </a:lnTo>
                  <a:lnTo>
                    <a:pt x="317" y="252"/>
                  </a:lnTo>
                  <a:lnTo>
                    <a:pt x="330" y="257"/>
                  </a:lnTo>
                  <a:lnTo>
                    <a:pt x="350" y="261"/>
                  </a:lnTo>
                  <a:lnTo>
                    <a:pt x="345" y="295"/>
                  </a:lnTo>
                  <a:lnTo>
                    <a:pt x="336" y="291"/>
                  </a:lnTo>
                  <a:lnTo>
                    <a:pt x="326" y="285"/>
                  </a:lnTo>
                  <a:lnTo>
                    <a:pt x="294" y="267"/>
                  </a:lnTo>
                  <a:lnTo>
                    <a:pt x="275" y="255"/>
                  </a:lnTo>
                  <a:lnTo>
                    <a:pt x="255" y="244"/>
                  </a:lnTo>
                  <a:lnTo>
                    <a:pt x="234" y="234"/>
                  </a:lnTo>
                  <a:lnTo>
                    <a:pt x="211" y="226"/>
                  </a:lnTo>
                  <a:lnTo>
                    <a:pt x="187" y="221"/>
                  </a:lnTo>
                  <a:lnTo>
                    <a:pt x="175" y="219"/>
                  </a:lnTo>
                  <a:lnTo>
                    <a:pt x="162" y="218"/>
                  </a:lnTo>
                  <a:lnTo>
                    <a:pt x="147" y="219"/>
                  </a:lnTo>
                  <a:lnTo>
                    <a:pt x="133" y="221"/>
                  </a:lnTo>
                  <a:lnTo>
                    <a:pt x="120" y="225"/>
                  </a:lnTo>
                  <a:lnTo>
                    <a:pt x="105" y="231"/>
                  </a:lnTo>
                  <a:lnTo>
                    <a:pt x="91" y="238"/>
                  </a:lnTo>
                  <a:lnTo>
                    <a:pt x="76" y="248"/>
                  </a:lnTo>
                  <a:lnTo>
                    <a:pt x="63" y="259"/>
                  </a:lnTo>
                  <a:lnTo>
                    <a:pt x="49" y="272"/>
                  </a:lnTo>
                  <a:lnTo>
                    <a:pt x="37" y="288"/>
                  </a:lnTo>
                  <a:lnTo>
                    <a:pt x="27" y="306"/>
                  </a:lnTo>
                  <a:lnTo>
                    <a:pt x="19" y="323"/>
                  </a:lnTo>
                  <a:lnTo>
                    <a:pt x="12" y="342"/>
                  </a:lnTo>
                  <a:lnTo>
                    <a:pt x="7" y="360"/>
                  </a:lnTo>
                  <a:lnTo>
                    <a:pt x="3" y="379"/>
                  </a:lnTo>
                  <a:lnTo>
                    <a:pt x="1" y="399"/>
                  </a:lnTo>
                  <a:lnTo>
                    <a:pt x="0" y="421"/>
                  </a:lnTo>
                  <a:lnTo>
                    <a:pt x="1" y="447"/>
                  </a:lnTo>
                  <a:lnTo>
                    <a:pt x="4" y="473"/>
                  </a:lnTo>
                  <a:lnTo>
                    <a:pt x="9" y="499"/>
                  </a:lnTo>
                  <a:lnTo>
                    <a:pt x="14" y="526"/>
                  </a:lnTo>
                  <a:lnTo>
                    <a:pt x="22" y="552"/>
                  </a:lnTo>
                  <a:lnTo>
                    <a:pt x="30" y="578"/>
                  </a:lnTo>
                  <a:lnTo>
                    <a:pt x="40" y="604"/>
                  </a:lnTo>
                  <a:lnTo>
                    <a:pt x="52" y="630"/>
                  </a:lnTo>
                  <a:lnTo>
                    <a:pt x="63" y="654"/>
                  </a:lnTo>
                  <a:lnTo>
                    <a:pt x="75" y="677"/>
                  </a:lnTo>
                  <a:lnTo>
                    <a:pt x="88" y="701"/>
                  </a:lnTo>
                  <a:lnTo>
                    <a:pt x="102" y="721"/>
                  </a:lnTo>
                  <a:lnTo>
                    <a:pt x="115" y="741"/>
                  </a:lnTo>
                  <a:lnTo>
                    <a:pt x="130" y="760"/>
                  </a:lnTo>
                  <a:lnTo>
                    <a:pt x="143" y="775"/>
                  </a:lnTo>
                  <a:lnTo>
                    <a:pt x="157" y="790"/>
                  </a:lnTo>
                  <a:lnTo>
                    <a:pt x="170" y="801"/>
                  </a:lnTo>
                  <a:lnTo>
                    <a:pt x="183" y="811"/>
                  </a:lnTo>
                  <a:lnTo>
                    <a:pt x="195" y="819"/>
                  </a:lnTo>
                  <a:lnTo>
                    <a:pt x="208" y="826"/>
                  </a:lnTo>
                  <a:lnTo>
                    <a:pt x="219" y="830"/>
                  </a:lnTo>
                  <a:lnTo>
                    <a:pt x="232" y="833"/>
                  </a:lnTo>
                  <a:lnTo>
                    <a:pt x="244" y="836"/>
                  </a:lnTo>
                  <a:lnTo>
                    <a:pt x="255" y="836"/>
                  </a:lnTo>
                  <a:lnTo>
                    <a:pt x="271" y="835"/>
                  </a:lnTo>
                  <a:lnTo>
                    <a:pt x="286" y="832"/>
                  </a:lnTo>
                  <a:lnTo>
                    <a:pt x="300" y="827"/>
                  </a:lnTo>
                  <a:lnTo>
                    <a:pt x="312" y="822"/>
                  </a:lnTo>
                  <a:lnTo>
                    <a:pt x="323" y="816"/>
                  </a:lnTo>
                  <a:lnTo>
                    <a:pt x="332" y="809"/>
                  </a:lnTo>
                  <a:lnTo>
                    <a:pt x="348" y="796"/>
                  </a:lnTo>
                  <a:lnTo>
                    <a:pt x="361" y="809"/>
                  </a:lnTo>
                  <a:lnTo>
                    <a:pt x="372" y="817"/>
                  </a:lnTo>
                  <a:lnTo>
                    <a:pt x="388" y="826"/>
                  </a:lnTo>
                  <a:lnTo>
                    <a:pt x="397" y="829"/>
                  </a:lnTo>
                  <a:lnTo>
                    <a:pt x="405" y="832"/>
                  </a:lnTo>
                  <a:lnTo>
                    <a:pt x="415" y="833"/>
                  </a:lnTo>
                  <a:lnTo>
                    <a:pt x="425" y="835"/>
                  </a:lnTo>
                  <a:lnTo>
                    <a:pt x="434" y="833"/>
                  </a:lnTo>
                  <a:lnTo>
                    <a:pt x="444" y="832"/>
                  </a:lnTo>
                  <a:lnTo>
                    <a:pt x="453" y="830"/>
                  </a:lnTo>
                  <a:lnTo>
                    <a:pt x="463" y="826"/>
                  </a:lnTo>
                  <a:lnTo>
                    <a:pt x="473" y="822"/>
                  </a:lnTo>
                  <a:lnTo>
                    <a:pt x="483" y="816"/>
                  </a:lnTo>
                  <a:lnTo>
                    <a:pt x="493" y="809"/>
                  </a:lnTo>
                  <a:lnTo>
                    <a:pt x="503" y="801"/>
                  </a:lnTo>
                  <a:lnTo>
                    <a:pt x="528" y="780"/>
                  </a:lnTo>
                  <a:lnTo>
                    <a:pt x="549" y="758"/>
                  </a:lnTo>
                  <a:lnTo>
                    <a:pt x="570" y="735"/>
                  </a:lnTo>
                  <a:lnTo>
                    <a:pt x="588" y="712"/>
                  </a:lnTo>
                  <a:lnTo>
                    <a:pt x="607" y="689"/>
                  </a:lnTo>
                  <a:lnTo>
                    <a:pt x="623" y="666"/>
                  </a:lnTo>
                  <a:lnTo>
                    <a:pt x="637" y="641"/>
                  </a:lnTo>
                  <a:lnTo>
                    <a:pt x="650" y="617"/>
                  </a:lnTo>
                  <a:lnTo>
                    <a:pt x="661" y="592"/>
                  </a:lnTo>
                  <a:lnTo>
                    <a:pt x="671" y="568"/>
                  </a:lnTo>
                  <a:lnTo>
                    <a:pt x="679" y="543"/>
                  </a:lnTo>
                  <a:lnTo>
                    <a:pt x="686" y="519"/>
                  </a:lnTo>
                  <a:lnTo>
                    <a:pt x="691" y="496"/>
                  </a:lnTo>
                  <a:lnTo>
                    <a:pt x="695" y="473"/>
                  </a:lnTo>
                  <a:lnTo>
                    <a:pt x="698" y="450"/>
                  </a:lnTo>
                  <a:lnTo>
                    <a:pt x="698" y="427"/>
                  </a:lnTo>
                  <a:lnTo>
                    <a:pt x="698" y="406"/>
                  </a:lnTo>
                  <a:lnTo>
                    <a:pt x="695" y="386"/>
                  </a:lnTo>
                  <a:lnTo>
                    <a:pt x="692" y="366"/>
                  </a:lnTo>
                  <a:lnTo>
                    <a:pt x="688" y="347"/>
                  </a:lnTo>
                  <a:lnTo>
                    <a:pt x="682" y="330"/>
                  </a:lnTo>
                  <a:lnTo>
                    <a:pt x="673" y="314"/>
                  </a:lnTo>
                  <a:lnTo>
                    <a:pt x="665" y="298"/>
                  </a:lnTo>
                  <a:lnTo>
                    <a:pt x="655" y="283"/>
                  </a:lnTo>
                  <a:close/>
                  <a:moveTo>
                    <a:pt x="378" y="788"/>
                  </a:moveTo>
                  <a:lnTo>
                    <a:pt x="378" y="788"/>
                  </a:lnTo>
                  <a:lnTo>
                    <a:pt x="369" y="780"/>
                  </a:lnTo>
                  <a:lnTo>
                    <a:pt x="363" y="774"/>
                  </a:lnTo>
                  <a:lnTo>
                    <a:pt x="361" y="770"/>
                  </a:lnTo>
                  <a:lnTo>
                    <a:pt x="359" y="768"/>
                  </a:lnTo>
                  <a:lnTo>
                    <a:pt x="355" y="764"/>
                  </a:lnTo>
                  <a:lnTo>
                    <a:pt x="349" y="762"/>
                  </a:lnTo>
                  <a:lnTo>
                    <a:pt x="343" y="764"/>
                  </a:lnTo>
                  <a:lnTo>
                    <a:pt x="337" y="767"/>
                  </a:lnTo>
                  <a:lnTo>
                    <a:pt x="336" y="768"/>
                  </a:lnTo>
                  <a:lnTo>
                    <a:pt x="326" y="778"/>
                  </a:lnTo>
                  <a:lnTo>
                    <a:pt x="319" y="786"/>
                  </a:lnTo>
                  <a:lnTo>
                    <a:pt x="309" y="793"/>
                  </a:lnTo>
                  <a:lnTo>
                    <a:pt x="297" y="799"/>
                  </a:lnTo>
                  <a:lnTo>
                    <a:pt x="284" y="804"/>
                  </a:lnTo>
                  <a:lnTo>
                    <a:pt x="270" y="807"/>
                  </a:lnTo>
                  <a:lnTo>
                    <a:pt x="255" y="809"/>
                  </a:lnTo>
                  <a:lnTo>
                    <a:pt x="247" y="809"/>
                  </a:lnTo>
                  <a:lnTo>
                    <a:pt x="238" y="807"/>
                  </a:lnTo>
                  <a:lnTo>
                    <a:pt x="228" y="804"/>
                  </a:lnTo>
                  <a:lnTo>
                    <a:pt x="219" y="801"/>
                  </a:lnTo>
                  <a:lnTo>
                    <a:pt x="209" y="796"/>
                  </a:lnTo>
                  <a:lnTo>
                    <a:pt x="198" y="790"/>
                  </a:lnTo>
                  <a:lnTo>
                    <a:pt x="187" y="781"/>
                  </a:lnTo>
                  <a:lnTo>
                    <a:pt x="176" y="771"/>
                  </a:lnTo>
                  <a:lnTo>
                    <a:pt x="163" y="758"/>
                  </a:lnTo>
                  <a:lnTo>
                    <a:pt x="150" y="742"/>
                  </a:lnTo>
                  <a:lnTo>
                    <a:pt x="137" y="725"/>
                  </a:lnTo>
                  <a:lnTo>
                    <a:pt x="124" y="706"/>
                  </a:lnTo>
                  <a:lnTo>
                    <a:pt x="111" y="686"/>
                  </a:lnTo>
                  <a:lnTo>
                    <a:pt x="100" y="664"/>
                  </a:lnTo>
                  <a:lnTo>
                    <a:pt x="87" y="641"/>
                  </a:lnTo>
                  <a:lnTo>
                    <a:pt x="76" y="618"/>
                  </a:lnTo>
                  <a:lnTo>
                    <a:pt x="66" y="594"/>
                  </a:lnTo>
                  <a:lnTo>
                    <a:pt x="56" y="569"/>
                  </a:lnTo>
                  <a:lnTo>
                    <a:pt x="48" y="545"/>
                  </a:lnTo>
                  <a:lnTo>
                    <a:pt x="40" y="519"/>
                  </a:lnTo>
                  <a:lnTo>
                    <a:pt x="35" y="494"/>
                  </a:lnTo>
                  <a:lnTo>
                    <a:pt x="30" y="468"/>
                  </a:lnTo>
                  <a:lnTo>
                    <a:pt x="27" y="444"/>
                  </a:lnTo>
                  <a:lnTo>
                    <a:pt x="27" y="421"/>
                  </a:lnTo>
                  <a:lnTo>
                    <a:pt x="27" y="402"/>
                  </a:lnTo>
                  <a:lnTo>
                    <a:pt x="30" y="383"/>
                  </a:lnTo>
                  <a:lnTo>
                    <a:pt x="33" y="366"/>
                  </a:lnTo>
                  <a:lnTo>
                    <a:pt x="37" y="349"/>
                  </a:lnTo>
                  <a:lnTo>
                    <a:pt x="43" y="333"/>
                  </a:lnTo>
                  <a:lnTo>
                    <a:pt x="50" y="319"/>
                  </a:lnTo>
                  <a:lnTo>
                    <a:pt x="59" y="304"/>
                  </a:lnTo>
                  <a:lnTo>
                    <a:pt x="69" y="291"/>
                  </a:lnTo>
                  <a:lnTo>
                    <a:pt x="81" y="280"/>
                  </a:lnTo>
                  <a:lnTo>
                    <a:pt x="92" y="270"/>
                  </a:lnTo>
                  <a:lnTo>
                    <a:pt x="104" y="261"/>
                  </a:lnTo>
                  <a:lnTo>
                    <a:pt x="115" y="255"/>
                  </a:lnTo>
                  <a:lnTo>
                    <a:pt x="127" y="251"/>
                  </a:lnTo>
                  <a:lnTo>
                    <a:pt x="138" y="248"/>
                  </a:lnTo>
                  <a:lnTo>
                    <a:pt x="150" y="245"/>
                  </a:lnTo>
                  <a:lnTo>
                    <a:pt x="162" y="245"/>
                  </a:lnTo>
                  <a:lnTo>
                    <a:pt x="176" y="246"/>
                  </a:lnTo>
                  <a:lnTo>
                    <a:pt x="190" y="248"/>
                  </a:lnTo>
                  <a:lnTo>
                    <a:pt x="203" y="252"/>
                  </a:lnTo>
                  <a:lnTo>
                    <a:pt x="218" y="257"/>
                  </a:lnTo>
                  <a:lnTo>
                    <a:pt x="244" y="268"/>
                  </a:lnTo>
                  <a:lnTo>
                    <a:pt x="268" y="283"/>
                  </a:lnTo>
                  <a:lnTo>
                    <a:pt x="313" y="308"/>
                  </a:lnTo>
                  <a:lnTo>
                    <a:pt x="330" y="319"/>
                  </a:lnTo>
                  <a:lnTo>
                    <a:pt x="340" y="321"/>
                  </a:lnTo>
                  <a:lnTo>
                    <a:pt x="349" y="323"/>
                  </a:lnTo>
                  <a:lnTo>
                    <a:pt x="359" y="321"/>
                  </a:lnTo>
                  <a:lnTo>
                    <a:pt x="368" y="319"/>
                  </a:lnTo>
                  <a:lnTo>
                    <a:pt x="385" y="308"/>
                  </a:lnTo>
                  <a:lnTo>
                    <a:pt x="417" y="290"/>
                  </a:lnTo>
                  <a:lnTo>
                    <a:pt x="436" y="278"/>
                  </a:lnTo>
                  <a:lnTo>
                    <a:pt x="454" y="268"/>
                  </a:lnTo>
                  <a:lnTo>
                    <a:pt x="473" y="259"/>
                  </a:lnTo>
                  <a:lnTo>
                    <a:pt x="493" y="252"/>
                  </a:lnTo>
                  <a:lnTo>
                    <a:pt x="515" y="246"/>
                  </a:lnTo>
                  <a:lnTo>
                    <a:pt x="525" y="245"/>
                  </a:lnTo>
                  <a:lnTo>
                    <a:pt x="535" y="245"/>
                  </a:lnTo>
                  <a:lnTo>
                    <a:pt x="548" y="246"/>
                  </a:lnTo>
                  <a:lnTo>
                    <a:pt x="560" y="248"/>
                  </a:lnTo>
                  <a:lnTo>
                    <a:pt x="571" y="251"/>
                  </a:lnTo>
                  <a:lnTo>
                    <a:pt x="584" y="257"/>
                  </a:lnTo>
                  <a:lnTo>
                    <a:pt x="597" y="264"/>
                  </a:lnTo>
                  <a:lnTo>
                    <a:pt x="609" y="274"/>
                  </a:lnTo>
                  <a:lnTo>
                    <a:pt x="622" y="285"/>
                  </a:lnTo>
                  <a:lnTo>
                    <a:pt x="633" y="300"/>
                  </a:lnTo>
                  <a:lnTo>
                    <a:pt x="642" y="313"/>
                  </a:lnTo>
                  <a:lnTo>
                    <a:pt x="650" y="326"/>
                  </a:lnTo>
                  <a:lnTo>
                    <a:pt x="656" y="340"/>
                  </a:lnTo>
                  <a:lnTo>
                    <a:pt x="662" y="356"/>
                  </a:lnTo>
                  <a:lnTo>
                    <a:pt x="666" y="372"/>
                  </a:lnTo>
                  <a:lnTo>
                    <a:pt x="669" y="389"/>
                  </a:lnTo>
                  <a:lnTo>
                    <a:pt x="671" y="408"/>
                  </a:lnTo>
                  <a:lnTo>
                    <a:pt x="672" y="427"/>
                  </a:lnTo>
                  <a:lnTo>
                    <a:pt x="671" y="447"/>
                  </a:lnTo>
                  <a:lnTo>
                    <a:pt x="669" y="468"/>
                  </a:lnTo>
                  <a:lnTo>
                    <a:pt x="665" y="490"/>
                  </a:lnTo>
                  <a:lnTo>
                    <a:pt x="661" y="513"/>
                  </a:lnTo>
                  <a:lnTo>
                    <a:pt x="653" y="536"/>
                  </a:lnTo>
                  <a:lnTo>
                    <a:pt x="646" y="559"/>
                  </a:lnTo>
                  <a:lnTo>
                    <a:pt x="636" y="582"/>
                  </a:lnTo>
                  <a:lnTo>
                    <a:pt x="626" y="605"/>
                  </a:lnTo>
                  <a:lnTo>
                    <a:pt x="613" y="628"/>
                  </a:lnTo>
                  <a:lnTo>
                    <a:pt x="600" y="652"/>
                  </a:lnTo>
                  <a:lnTo>
                    <a:pt x="584" y="673"/>
                  </a:lnTo>
                  <a:lnTo>
                    <a:pt x="568" y="696"/>
                  </a:lnTo>
                  <a:lnTo>
                    <a:pt x="549" y="718"/>
                  </a:lnTo>
                  <a:lnTo>
                    <a:pt x="531" y="739"/>
                  </a:lnTo>
                  <a:lnTo>
                    <a:pt x="509" y="761"/>
                  </a:lnTo>
                  <a:lnTo>
                    <a:pt x="486" y="781"/>
                  </a:lnTo>
                  <a:lnTo>
                    <a:pt x="469" y="793"/>
                  </a:lnTo>
                  <a:lnTo>
                    <a:pt x="453" y="801"/>
                  </a:lnTo>
                  <a:lnTo>
                    <a:pt x="438" y="806"/>
                  </a:lnTo>
                  <a:lnTo>
                    <a:pt x="425" y="807"/>
                  </a:lnTo>
                  <a:lnTo>
                    <a:pt x="411" y="806"/>
                  </a:lnTo>
                  <a:lnTo>
                    <a:pt x="398" y="801"/>
                  </a:lnTo>
                  <a:lnTo>
                    <a:pt x="388" y="796"/>
                  </a:lnTo>
                  <a:lnTo>
                    <a:pt x="378" y="788"/>
                  </a:lnTo>
                  <a:close/>
                  <a:moveTo>
                    <a:pt x="232" y="164"/>
                  </a:moveTo>
                  <a:lnTo>
                    <a:pt x="232" y="164"/>
                  </a:lnTo>
                  <a:lnTo>
                    <a:pt x="228" y="154"/>
                  </a:lnTo>
                  <a:lnTo>
                    <a:pt x="222" y="144"/>
                  </a:lnTo>
                  <a:lnTo>
                    <a:pt x="219" y="134"/>
                  </a:lnTo>
                  <a:lnTo>
                    <a:pt x="216" y="124"/>
                  </a:lnTo>
                  <a:lnTo>
                    <a:pt x="213" y="102"/>
                  </a:lnTo>
                  <a:lnTo>
                    <a:pt x="212" y="82"/>
                  </a:lnTo>
                  <a:lnTo>
                    <a:pt x="213" y="56"/>
                  </a:lnTo>
                  <a:lnTo>
                    <a:pt x="216" y="36"/>
                  </a:lnTo>
                  <a:lnTo>
                    <a:pt x="218" y="29"/>
                  </a:lnTo>
                  <a:lnTo>
                    <a:pt x="242" y="36"/>
                  </a:lnTo>
                  <a:lnTo>
                    <a:pt x="258" y="42"/>
                  </a:lnTo>
                  <a:lnTo>
                    <a:pt x="274" y="49"/>
                  </a:lnTo>
                  <a:lnTo>
                    <a:pt x="291" y="59"/>
                  </a:lnTo>
                  <a:lnTo>
                    <a:pt x="307" y="69"/>
                  </a:lnTo>
                  <a:lnTo>
                    <a:pt x="322" y="84"/>
                  </a:lnTo>
                  <a:lnTo>
                    <a:pt x="327" y="91"/>
                  </a:lnTo>
                  <a:lnTo>
                    <a:pt x="333" y="98"/>
                  </a:lnTo>
                  <a:lnTo>
                    <a:pt x="339" y="108"/>
                  </a:lnTo>
                  <a:lnTo>
                    <a:pt x="343" y="118"/>
                  </a:lnTo>
                  <a:lnTo>
                    <a:pt x="348" y="128"/>
                  </a:lnTo>
                  <a:lnTo>
                    <a:pt x="350" y="138"/>
                  </a:lnTo>
                  <a:lnTo>
                    <a:pt x="353" y="160"/>
                  </a:lnTo>
                  <a:lnTo>
                    <a:pt x="355" y="180"/>
                  </a:lnTo>
                  <a:lnTo>
                    <a:pt x="353" y="206"/>
                  </a:lnTo>
                  <a:lnTo>
                    <a:pt x="350" y="226"/>
                  </a:lnTo>
                  <a:lnTo>
                    <a:pt x="349" y="234"/>
                  </a:lnTo>
                  <a:lnTo>
                    <a:pt x="324" y="226"/>
                  </a:lnTo>
                  <a:lnTo>
                    <a:pt x="309" y="221"/>
                  </a:lnTo>
                  <a:lnTo>
                    <a:pt x="291" y="213"/>
                  </a:lnTo>
                  <a:lnTo>
                    <a:pt x="275" y="203"/>
                  </a:lnTo>
                  <a:lnTo>
                    <a:pt x="260" y="193"/>
                  </a:lnTo>
                  <a:lnTo>
                    <a:pt x="245" y="179"/>
                  </a:lnTo>
                  <a:lnTo>
                    <a:pt x="238" y="172"/>
                  </a:lnTo>
                  <a:lnTo>
                    <a:pt x="232" y="164"/>
                  </a:lnTo>
                  <a:close/>
                  <a:moveTo>
                    <a:pt x="384" y="65"/>
                  </a:moveTo>
                  <a:lnTo>
                    <a:pt x="392" y="74"/>
                  </a:lnTo>
                  <a:lnTo>
                    <a:pt x="399" y="68"/>
                  </a:lnTo>
                  <a:lnTo>
                    <a:pt x="408" y="61"/>
                  </a:lnTo>
                  <a:lnTo>
                    <a:pt x="424" y="50"/>
                  </a:lnTo>
                  <a:lnTo>
                    <a:pt x="443" y="43"/>
                  </a:lnTo>
                  <a:lnTo>
                    <a:pt x="460" y="37"/>
                  </a:lnTo>
                  <a:lnTo>
                    <a:pt x="477" y="35"/>
                  </a:lnTo>
                  <a:lnTo>
                    <a:pt x="495" y="32"/>
                  </a:lnTo>
                  <a:lnTo>
                    <a:pt x="521" y="30"/>
                  </a:lnTo>
                  <a:lnTo>
                    <a:pt x="519" y="56"/>
                  </a:lnTo>
                  <a:lnTo>
                    <a:pt x="518" y="74"/>
                  </a:lnTo>
                  <a:lnTo>
                    <a:pt x="513" y="91"/>
                  </a:lnTo>
                  <a:lnTo>
                    <a:pt x="508" y="108"/>
                  </a:lnTo>
                  <a:lnTo>
                    <a:pt x="500" y="127"/>
                  </a:lnTo>
                  <a:lnTo>
                    <a:pt x="490" y="143"/>
                  </a:lnTo>
                  <a:lnTo>
                    <a:pt x="485" y="151"/>
                  </a:lnTo>
                  <a:lnTo>
                    <a:pt x="477" y="159"/>
                  </a:lnTo>
                  <a:lnTo>
                    <a:pt x="467" y="167"/>
                  </a:lnTo>
                  <a:lnTo>
                    <a:pt x="456" y="176"/>
                  </a:lnTo>
                  <a:lnTo>
                    <a:pt x="444" y="182"/>
                  </a:lnTo>
                  <a:lnTo>
                    <a:pt x="431" y="187"/>
                  </a:lnTo>
                  <a:lnTo>
                    <a:pt x="418" y="192"/>
                  </a:lnTo>
                  <a:lnTo>
                    <a:pt x="407" y="196"/>
                  </a:lnTo>
                  <a:lnTo>
                    <a:pt x="382" y="200"/>
                  </a:lnTo>
                  <a:lnTo>
                    <a:pt x="382" y="193"/>
                  </a:lnTo>
                  <a:lnTo>
                    <a:pt x="381" y="190"/>
                  </a:lnTo>
                  <a:lnTo>
                    <a:pt x="381" y="180"/>
                  </a:lnTo>
                  <a:lnTo>
                    <a:pt x="381" y="163"/>
                  </a:lnTo>
                  <a:lnTo>
                    <a:pt x="379" y="146"/>
                  </a:lnTo>
                  <a:lnTo>
                    <a:pt x="375" y="127"/>
                  </a:lnTo>
                  <a:lnTo>
                    <a:pt x="369" y="108"/>
                  </a:lnTo>
                  <a:lnTo>
                    <a:pt x="379" y="91"/>
                  </a:lnTo>
                  <a:lnTo>
                    <a:pt x="385" y="82"/>
                  </a:lnTo>
                  <a:lnTo>
                    <a:pt x="392" y="74"/>
                  </a:lnTo>
                  <a:lnTo>
                    <a:pt x="384" y="65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70" name="Freeform 9"/>
            <p:cNvSpPr>
              <a:spLocks/>
            </p:cNvSpPr>
            <p:nvPr/>
          </p:nvSpPr>
          <p:spPr bwMode="auto">
            <a:xfrm>
              <a:off x="417" y="1191"/>
              <a:ext cx="54" cy="64"/>
            </a:xfrm>
            <a:custGeom>
              <a:avLst/>
              <a:gdLst>
                <a:gd name="T0" fmla="*/ 0 w 110"/>
                <a:gd name="T1" fmla="*/ 0 h 129"/>
                <a:gd name="T2" fmla="*/ 0 w 110"/>
                <a:gd name="T3" fmla="*/ 0 h 129"/>
                <a:gd name="T4" fmla="*/ 0 w 110"/>
                <a:gd name="T5" fmla="*/ 0 h 129"/>
                <a:gd name="T6" fmla="*/ 0 w 110"/>
                <a:gd name="T7" fmla="*/ 0 h 129"/>
                <a:gd name="T8" fmla="*/ 0 w 110"/>
                <a:gd name="T9" fmla="*/ 0 h 129"/>
                <a:gd name="T10" fmla="*/ 0 w 110"/>
                <a:gd name="T11" fmla="*/ 0 h 129"/>
                <a:gd name="T12" fmla="*/ 0 w 110"/>
                <a:gd name="T13" fmla="*/ 0 h 129"/>
                <a:gd name="T14" fmla="*/ 0 w 110"/>
                <a:gd name="T15" fmla="*/ 0 h 129"/>
                <a:gd name="T16" fmla="*/ 0 w 110"/>
                <a:gd name="T17" fmla="*/ 0 h 129"/>
                <a:gd name="T18" fmla="*/ 0 w 110"/>
                <a:gd name="T19" fmla="*/ 0 h 129"/>
                <a:gd name="T20" fmla="*/ 0 w 110"/>
                <a:gd name="T21" fmla="*/ 0 h 129"/>
                <a:gd name="T22" fmla="*/ 0 w 110"/>
                <a:gd name="T23" fmla="*/ 0 h 129"/>
                <a:gd name="T24" fmla="*/ 0 w 110"/>
                <a:gd name="T25" fmla="*/ 0 h 129"/>
                <a:gd name="T26" fmla="*/ 0 w 110"/>
                <a:gd name="T27" fmla="*/ 0 h 129"/>
                <a:gd name="T28" fmla="*/ 0 w 110"/>
                <a:gd name="T29" fmla="*/ 0 h 129"/>
                <a:gd name="T30" fmla="*/ 0 w 110"/>
                <a:gd name="T31" fmla="*/ 0 h 129"/>
                <a:gd name="T32" fmla="*/ 0 w 110"/>
                <a:gd name="T33" fmla="*/ 0 h 129"/>
                <a:gd name="T34" fmla="*/ 0 w 110"/>
                <a:gd name="T35" fmla="*/ 0 h 129"/>
                <a:gd name="T36" fmla="*/ 0 w 110"/>
                <a:gd name="T37" fmla="*/ 0 h 129"/>
                <a:gd name="T38" fmla="*/ 0 w 110"/>
                <a:gd name="T39" fmla="*/ 0 h 129"/>
                <a:gd name="T40" fmla="*/ 0 w 110"/>
                <a:gd name="T41" fmla="*/ 0 h 129"/>
                <a:gd name="T42" fmla="*/ 0 w 110"/>
                <a:gd name="T43" fmla="*/ 0 h 129"/>
                <a:gd name="T44" fmla="*/ 0 w 110"/>
                <a:gd name="T45" fmla="*/ 0 h 129"/>
                <a:gd name="T46" fmla="*/ 0 w 110"/>
                <a:gd name="T47" fmla="*/ 0 h 129"/>
                <a:gd name="T48" fmla="*/ 0 w 110"/>
                <a:gd name="T49" fmla="*/ 0 h 129"/>
                <a:gd name="T50" fmla="*/ 0 w 110"/>
                <a:gd name="T51" fmla="*/ 0 h 129"/>
                <a:gd name="T52" fmla="*/ 0 w 110"/>
                <a:gd name="T53" fmla="*/ 0 h 129"/>
                <a:gd name="T54" fmla="*/ 0 w 110"/>
                <a:gd name="T55" fmla="*/ 0 h 129"/>
                <a:gd name="T56" fmla="*/ 0 w 110"/>
                <a:gd name="T57" fmla="*/ 0 h 129"/>
                <a:gd name="T58" fmla="*/ 0 w 110"/>
                <a:gd name="T59" fmla="*/ 0 h 129"/>
                <a:gd name="T60" fmla="*/ 0 w 110"/>
                <a:gd name="T61" fmla="*/ 0 h 129"/>
                <a:gd name="T62" fmla="*/ 0 w 110"/>
                <a:gd name="T63" fmla="*/ 0 h 1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129"/>
                <a:gd name="T98" fmla="*/ 110 w 110"/>
                <a:gd name="T99" fmla="*/ 129 h 1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129">
                  <a:moveTo>
                    <a:pt x="14" y="28"/>
                  </a:moveTo>
                  <a:lnTo>
                    <a:pt x="14" y="28"/>
                  </a:lnTo>
                  <a:lnTo>
                    <a:pt x="16" y="28"/>
                  </a:lnTo>
                  <a:lnTo>
                    <a:pt x="20" y="28"/>
                  </a:lnTo>
                  <a:lnTo>
                    <a:pt x="30" y="28"/>
                  </a:lnTo>
                  <a:lnTo>
                    <a:pt x="43" y="31"/>
                  </a:lnTo>
                  <a:lnTo>
                    <a:pt x="49" y="35"/>
                  </a:lnTo>
                  <a:lnTo>
                    <a:pt x="56" y="38"/>
                  </a:lnTo>
                  <a:lnTo>
                    <a:pt x="62" y="44"/>
                  </a:lnTo>
                  <a:lnTo>
                    <a:pt x="68" y="51"/>
                  </a:lnTo>
                  <a:lnTo>
                    <a:pt x="75" y="65"/>
                  </a:lnTo>
                  <a:lnTo>
                    <a:pt x="79" y="77"/>
                  </a:lnTo>
                  <a:lnTo>
                    <a:pt x="82" y="88"/>
                  </a:lnTo>
                  <a:lnTo>
                    <a:pt x="82" y="97"/>
                  </a:lnTo>
                  <a:lnTo>
                    <a:pt x="81" y="108"/>
                  </a:lnTo>
                  <a:lnTo>
                    <a:pt x="81" y="110"/>
                  </a:lnTo>
                  <a:lnTo>
                    <a:pt x="81" y="111"/>
                  </a:lnTo>
                  <a:lnTo>
                    <a:pt x="79" y="116"/>
                  </a:lnTo>
                  <a:lnTo>
                    <a:pt x="81" y="121"/>
                  </a:lnTo>
                  <a:lnTo>
                    <a:pt x="85" y="126"/>
                  </a:lnTo>
                  <a:lnTo>
                    <a:pt x="89" y="127"/>
                  </a:lnTo>
                  <a:lnTo>
                    <a:pt x="94" y="129"/>
                  </a:lnTo>
                  <a:lnTo>
                    <a:pt x="98" y="127"/>
                  </a:lnTo>
                  <a:lnTo>
                    <a:pt x="101" y="126"/>
                  </a:lnTo>
                  <a:lnTo>
                    <a:pt x="104" y="123"/>
                  </a:lnTo>
                  <a:lnTo>
                    <a:pt x="107" y="119"/>
                  </a:lnTo>
                  <a:lnTo>
                    <a:pt x="108" y="113"/>
                  </a:lnTo>
                  <a:lnTo>
                    <a:pt x="110" y="97"/>
                  </a:lnTo>
                  <a:lnTo>
                    <a:pt x="108" y="84"/>
                  </a:lnTo>
                  <a:lnTo>
                    <a:pt x="105" y="70"/>
                  </a:lnTo>
                  <a:lnTo>
                    <a:pt x="100" y="54"/>
                  </a:lnTo>
                  <a:lnTo>
                    <a:pt x="91" y="36"/>
                  </a:lnTo>
                  <a:lnTo>
                    <a:pt x="82" y="26"/>
                  </a:lnTo>
                  <a:lnTo>
                    <a:pt x="72" y="18"/>
                  </a:lnTo>
                  <a:lnTo>
                    <a:pt x="62" y="10"/>
                  </a:lnTo>
                  <a:lnTo>
                    <a:pt x="52" y="6"/>
                  </a:lnTo>
                  <a:lnTo>
                    <a:pt x="43" y="3"/>
                  </a:lnTo>
                  <a:lnTo>
                    <a:pt x="33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10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29" name="Group 4"/>
          <p:cNvGrpSpPr>
            <a:grpSpLocks noChangeAspect="1"/>
          </p:cNvGrpSpPr>
          <p:nvPr/>
        </p:nvGrpSpPr>
        <p:grpSpPr bwMode="auto">
          <a:xfrm>
            <a:off x="6348413" y="3006725"/>
            <a:ext cx="417512" cy="500063"/>
            <a:chOff x="180" y="1035"/>
            <a:chExt cx="349" cy="418"/>
          </a:xfrm>
        </p:grpSpPr>
        <p:sp>
          <p:nvSpPr>
            <p:cNvPr id="2155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0" y="1035"/>
              <a:ext cx="349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0" name="Freeform 5"/>
            <p:cNvSpPr>
              <a:spLocks/>
            </p:cNvSpPr>
            <p:nvPr/>
          </p:nvSpPr>
          <p:spPr bwMode="auto">
            <a:xfrm>
              <a:off x="365" y="1050"/>
              <a:ext cx="75" cy="85"/>
            </a:xfrm>
            <a:custGeom>
              <a:avLst/>
              <a:gdLst>
                <a:gd name="T0" fmla="*/ 0 w 152"/>
                <a:gd name="T1" fmla="*/ 1 h 170"/>
                <a:gd name="T2" fmla="*/ 0 w 152"/>
                <a:gd name="T3" fmla="*/ 1 h 170"/>
                <a:gd name="T4" fmla="*/ 0 w 152"/>
                <a:gd name="T5" fmla="*/ 1 h 170"/>
                <a:gd name="T6" fmla="*/ 0 w 152"/>
                <a:gd name="T7" fmla="*/ 1 h 170"/>
                <a:gd name="T8" fmla="*/ 0 w 152"/>
                <a:gd name="T9" fmla="*/ 1 h 170"/>
                <a:gd name="T10" fmla="*/ 0 w 152"/>
                <a:gd name="T11" fmla="*/ 1 h 170"/>
                <a:gd name="T12" fmla="*/ 0 w 152"/>
                <a:gd name="T13" fmla="*/ 1 h 170"/>
                <a:gd name="T14" fmla="*/ 0 w 152"/>
                <a:gd name="T15" fmla="*/ 1 h 170"/>
                <a:gd name="T16" fmla="*/ 0 w 152"/>
                <a:gd name="T17" fmla="*/ 1 h 170"/>
                <a:gd name="T18" fmla="*/ 0 w 152"/>
                <a:gd name="T19" fmla="*/ 1 h 170"/>
                <a:gd name="T20" fmla="*/ 0 w 152"/>
                <a:gd name="T21" fmla="*/ 1 h 170"/>
                <a:gd name="T22" fmla="*/ 0 w 152"/>
                <a:gd name="T23" fmla="*/ 1 h 170"/>
                <a:gd name="T24" fmla="*/ 0 w 152"/>
                <a:gd name="T25" fmla="*/ 1 h 170"/>
                <a:gd name="T26" fmla="*/ 0 w 152"/>
                <a:gd name="T27" fmla="*/ 1 h 170"/>
                <a:gd name="T28" fmla="*/ 0 w 152"/>
                <a:gd name="T29" fmla="*/ 1 h 170"/>
                <a:gd name="T30" fmla="*/ 0 w 152"/>
                <a:gd name="T31" fmla="*/ 1 h 170"/>
                <a:gd name="T32" fmla="*/ 0 w 152"/>
                <a:gd name="T33" fmla="*/ 1 h 170"/>
                <a:gd name="T34" fmla="*/ 0 w 152"/>
                <a:gd name="T35" fmla="*/ 1 h 170"/>
                <a:gd name="T36" fmla="*/ 0 w 152"/>
                <a:gd name="T37" fmla="*/ 1 h 170"/>
                <a:gd name="T38" fmla="*/ 0 w 152"/>
                <a:gd name="T39" fmla="*/ 1 h 170"/>
                <a:gd name="T40" fmla="*/ 0 w 152"/>
                <a:gd name="T41" fmla="*/ 1 h 170"/>
                <a:gd name="T42" fmla="*/ 0 w 152"/>
                <a:gd name="T43" fmla="*/ 1 h 170"/>
                <a:gd name="T44" fmla="*/ 0 w 152"/>
                <a:gd name="T45" fmla="*/ 1 h 170"/>
                <a:gd name="T46" fmla="*/ 0 w 152"/>
                <a:gd name="T47" fmla="*/ 1 h 170"/>
                <a:gd name="T48" fmla="*/ 0 w 152"/>
                <a:gd name="T49" fmla="*/ 1 h 170"/>
                <a:gd name="T50" fmla="*/ 0 w 152"/>
                <a:gd name="T51" fmla="*/ 1 h 170"/>
                <a:gd name="T52" fmla="*/ 0 w 152"/>
                <a:gd name="T53" fmla="*/ 1 h 170"/>
                <a:gd name="T54" fmla="*/ 0 w 152"/>
                <a:gd name="T55" fmla="*/ 1 h 170"/>
                <a:gd name="T56" fmla="*/ 0 w 152"/>
                <a:gd name="T57" fmla="*/ 1 h 170"/>
                <a:gd name="T58" fmla="*/ 0 w 152"/>
                <a:gd name="T59" fmla="*/ 1 h 170"/>
                <a:gd name="T60" fmla="*/ 0 w 152"/>
                <a:gd name="T61" fmla="*/ 1 h 170"/>
                <a:gd name="T62" fmla="*/ 0 w 152"/>
                <a:gd name="T63" fmla="*/ 1 h 170"/>
                <a:gd name="T64" fmla="*/ 0 w 152"/>
                <a:gd name="T65" fmla="*/ 0 h 170"/>
                <a:gd name="T66" fmla="*/ 0 w 152"/>
                <a:gd name="T67" fmla="*/ 0 h 170"/>
                <a:gd name="T68" fmla="*/ 0 w 152"/>
                <a:gd name="T69" fmla="*/ 1 h 170"/>
                <a:gd name="T70" fmla="*/ 0 w 152"/>
                <a:gd name="T71" fmla="*/ 1 h 170"/>
                <a:gd name="T72" fmla="*/ 0 w 152"/>
                <a:gd name="T73" fmla="*/ 1 h 170"/>
                <a:gd name="T74" fmla="*/ 0 w 152"/>
                <a:gd name="T75" fmla="*/ 1 h 170"/>
                <a:gd name="T76" fmla="*/ 0 w 152"/>
                <a:gd name="T77" fmla="*/ 1 h 170"/>
                <a:gd name="T78" fmla="*/ 0 w 152"/>
                <a:gd name="T79" fmla="*/ 1 h 170"/>
                <a:gd name="T80" fmla="*/ 0 w 152"/>
                <a:gd name="T81" fmla="*/ 1 h 170"/>
                <a:gd name="T82" fmla="*/ 0 w 152"/>
                <a:gd name="T83" fmla="*/ 1 h 170"/>
                <a:gd name="T84" fmla="*/ 0 w 152"/>
                <a:gd name="T85" fmla="*/ 1 h 170"/>
                <a:gd name="T86" fmla="*/ 0 w 152"/>
                <a:gd name="T87" fmla="*/ 1 h 170"/>
                <a:gd name="T88" fmla="*/ 0 w 152"/>
                <a:gd name="T89" fmla="*/ 1 h 1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"/>
                <a:gd name="T136" fmla="*/ 0 h 170"/>
                <a:gd name="T137" fmla="*/ 152 w 152"/>
                <a:gd name="T138" fmla="*/ 170 h 1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" h="170">
                  <a:moveTo>
                    <a:pt x="23" y="44"/>
                  </a:moveTo>
                  <a:lnTo>
                    <a:pt x="23" y="44"/>
                  </a:lnTo>
                  <a:lnTo>
                    <a:pt x="16" y="52"/>
                  </a:lnTo>
                  <a:lnTo>
                    <a:pt x="10" y="61"/>
                  </a:lnTo>
                  <a:lnTo>
                    <a:pt x="0" y="78"/>
                  </a:lnTo>
                  <a:lnTo>
                    <a:pt x="6" y="97"/>
                  </a:lnTo>
                  <a:lnTo>
                    <a:pt x="10" y="116"/>
                  </a:lnTo>
                  <a:lnTo>
                    <a:pt x="12" y="133"/>
                  </a:lnTo>
                  <a:lnTo>
                    <a:pt x="12" y="150"/>
                  </a:lnTo>
                  <a:lnTo>
                    <a:pt x="12" y="160"/>
                  </a:lnTo>
                  <a:lnTo>
                    <a:pt x="13" y="163"/>
                  </a:lnTo>
                  <a:lnTo>
                    <a:pt x="13" y="170"/>
                  </a:lnTo>
                  <a:lnTo>
                    <a:pt x="38" y="166"/>
                  </a:lnTo>
                  <a:lnTo>
                    <a:pt x="49" y="162"/>
                  </a:lnTo>
                  <a:lnTo>
                    <a:pt x="62" y="157"/>
                  </a:lnTo>
                  <a:lnTo>
                    <a:pt x="75" y="152"/>
                  </a:lnTo>
                  <a:lnTo>
                    <a:pt x="87" y="146"/>
                  </a:lnTo>
                  <a:lnTo>
                    <a:pt x="98" y="137"/>
                  </a:lnTo>
                  <a:lnTo>
                    <a:pt x="108" y="129"/>
                  </a:lnTo>
                  <a:lnTo>
                    <a:pt x="116" y="121"/>
                  </a:lnTo>
                  <a:lnTo>
                    <a:pt x="121" y="113"/>
                  </a:lnTo>
                  <a:lnTo>
                    <a:pt x="131" y="97"/>
                  </a:lnTo>
                  <a:lnTo>
                    <a:pt x="139" y="78"/>
                  </a:lnTo>
                  <a:lnTo>
                    <a:pt x="144" y="61"/>
                  </a:lnTo>
                  <a:lnTo>
                    <a:pt x="149" y="44"/>
                  </a:lnTo>
                  <a:lnTo>
                    <a:pt x="150" y="26"/>
                  </a:lnTo>
                  <a:lnTo>
                    <a:pt x="152" y="0"/>
                  </a:lnTo>
                  <a:lnTo>
                    <a:pt x="126" y="2"/>
                  </a:lnTo>
                  <a:lnTo>
                    <a:pt x="108" y="5"/>
                  </a:lnTo>
                  <a:lnTo>
                    <a:pt x="91" y="7"/>
                  </a:lnTo>
                  <a:lnTo>
                    <a:pt x="74" y="13"/>
                  </a:lnTo>
                  <a:lnTo>
                    <a:pt x="55" y="20"/>
                  </a:lnTo>
                  <a:lnTo>
                    <a:pt x="39" y="31"/>
                  </a:lnTo>
                  <a:lnTo>
                    <a:pt x="30" y="38"/>
                  </a:lnTo>
                  <a:lnTo>
                    <a:pt x="23" y="44"/>
                  </a:lnTo>
                  <a:lnTo>
                    <a:pt x="15" y="35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61" name="Freeform 6"/>
            <p:cNvSpPr>
              <a:spLocks/>
            </p:cNvSpPr>
            <p:nvPr/>
          </p:nvSpPr>
          <p:spPr bwMode="auto">
            <a:xfrm>
              <a:off x="286" y="1049"/>
              <a:ext cx="71" cy="103"/>
            </a:xfrm>
            <a:custGeom>
              <a:avLst/>
              <a:gdLst>
                <a:gd name="T0" fmla="*/ 0 w 143"/>
                <a:gd name="T1" fmla="*/ 1 h 205"/>
                <a:gd name="T2" fmla="*/ 0 w 143"/>
                <a:gd name="T3" fmla="*/ 1 h 205"/>
                <a:gd name="T4" fmla="*/ 0 w 143"/>
                <a:gd name="T5" fmla="*/ 1 h 205"/>
                <a:gd name="T6" fmla="*/ 0 w 143"/>
                <a:gd name="T7" fmla="*/ 1 h 205"/>
                <a:gd name="T8" fmla="*/ 0 w 143"/>
                <a:gd name="T9" fmla="*/ 1 h 205"/>
                <a:gd name="T10" fmla="*/ 0 w 143"/>
                <a:gd name="T11" fmla="*/ 1 h 205"/>
                <a:gd name="T12" fmla="*/ 0 w 143"/>
                <a:gd name="T13" fmla="*/ 1 h 205"/>
                <a:gd name="T14" fmla="*/ 0 w 143"/>
                <a:gd name="T15" fmla="*/ 1 h 205"/>
                <a:gd name="T16" fmla="*/ 0 w 143"/>
                <a:gd name="T17" fmla="*/ 1 h 205"/>
                <a:gd name="T18" fmla="*/ 0 w 143"/>
                <a:gd name="T19" fmla="*/ 1 h 205"/>
                <a:gd name="T20" fmla="*/ 0 w 143"/>
                <a:gd name="T21" fmla="*/ 1 h 205"/>
                <a:gd name="T22" fmla="*/ 0 w 143"/>
                <a:gd name="T23" fmla="*/ 1 h 205"/>
                <a:gd name="T24" fmla="*/ 0 w 143"/>
                <a:gd name="T25" fmla="*/ 1 h 205"/>
                <a:gd name="T26" fmla="*/ 0 w 143"/>
                <a:gd name="T27" fmla="*/ 1 h 205"/>
                <a:gd name="T28" fmla="*/ 0 w 143"/>
                <a:gd name="T29" fmla="*/ 1 h 205"/>
                <a:gd name="T30" fmla="*/ 0 w 143"/>
                <a:gd name="T31" fmla="*/ 1 h 205"/>
                <a:gd name="T32" fmla="*/ 0 w 143"/>
                <a:gd name="T33" fmla="*/ 1 h 205"/>
                <a:gd name="T34" fmla="*/ 0 w 143"/>
                <a:gd name="T35" fmla="*/ 1 h 205"/>
                <a:gd name="T36" fmla="*/ 0 w 143"/>
                <a:gd name="T37" fmla="*/ 1 h 205"/>
                <a:gd name="T38" fmla="*/ 0 w 143"/>
                <a:gd name="T39" fmla="*/ 0 h 205"/>
                <a:gd name="T40" fmla="*/ 0 w 143"/>
                <a:gd name="T41" fmla="*/ 0 h 205"/>
                <a:gd name="T42" fmla="*/ 0 w 143"/>
                <a:gd name="T43" fmla="*/ 1 h 205"/>
                <a:gd name="T44" fmla="*/ 0 w 143"/>
                <a:gd name="T45" fmla="*/ 1 h 205"/>
                <a:gd name="T46" fmla="*/ 0 w 143"/>
                <a:gd name="T47" fmla="*/ 1 h 205"/>
                <a:gd name="T48" fmla="*/ 0 w 143"/>
                <a:gd name="T49" fmla="*/ 1 h 205"/>
                <a:gd name="T50" fmla="*/ 0 w 143"/>
                <a:gd name="T51" fmla="*/ 1 h 205"/>
                <a:gd name="T52" fmla="*/ 0 w 143"/>
                <a:gd name="T53" fmla="*/ 1 h 205"/>
                <a:gd name="T54" fmla="*/ 0 w 143"/>
                <a:gd name="T55" fmla="*/ 1 h 205"/>
                <a:gd name="T56" fmla="*/ 0 w 143"/>
                <a:gd name="T57" fmla="*/ 1 h 205"/>
                <a:gd name="T58" fmla="*/ 0 w 143"/>
                <a:gd name="T59" fmla="*/ 1 h 205"/>
                <a:gd name="T60" fmla="*/ 0 w 143"/>
                <a:gd name="T61" fmla="*/ 1 h 205"/>
                <a:gd name="T62" fmla="*/ 0 w 143"/>
                <a:gd name="T63" fmla="*/ 1 h 205"/>
                <a:gd name="T64" fmla="*/ 0 w 143"/>
                <a:gd name="T65" fmla="*/ 1 h 205"/>
                <a:gd name="T66" fmla="*/ 0 w 143"/>
                <a:gd name="T67" fmla="*/ 1 h 205"/>
                <a:gd name="T68" fmla="*/ 0 w 143"/>
                <a:gd name="T69" fmla="*/ 1 h 205"/>
                <a:gd name="T70" fmla="*/ 0 w 143"/>
                <a:gd name="T71" fmla="*/ 1 h 205"/>
                <a:gd name="T72" fmla="*/ 0 w 143"/>
                <a:gd name="T73" fmla="*/ 1 h 205"/>
                <a:gd name="T74" fmla="*/ 0 w 143"/>
                <a:gd name="T75" fmla="*/ 1 h 205"/>
                <a:gd name="T76" fmla="*/ 0 w 143"/>
                <a:gd name="T77" fmla="*/ 1 h 205"/>
                <a:gd name="T78" fmla="*/ 0 w 143"/>
                <a:gd name="T79" fmla="*/ 1 h 205"/>
                <a:gd name="T80" fmla="*/ 0 w 143"/>
                <a:gd name="T81" fmla="*/ 1 h 205"/>
                <a:gd name="T82" fmla="*/ 0 w 143"/>
                <a:gd name="T83" fmla="*/ 1 h 205"/>
                <a:gd name="T84" fmla="*/ 0 w 143"/>
                <a:gd name="T85" fmla="*/ 1 h 205"/>
                <a:gd name="T86" fmla="*/ 0 w 143"/>
                <a:gd name="T87" fmla="*/ 1 h 2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3"/>
                <a:gd name="T133" fmla="*/ 0 h 205"/>
                <a:gd name="T134" fmla="*/ 143 w 143"/>
                <a:gd name="T135" fmla="*/ 205 h 2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3" h="205">
                  <a:moveTo>
                    <a:pt x="138" y="197"/>
                  </a:moveTo>
                  <a:lnTo>
                    <a:pt x="138" y="197"/>
                  </a:lnTo>
                  <a:lnTo>
                    <a:pt x="141" y="177"/>
                  </a:lnTo>
                  <a:lnTo>
                    <a:pt x="143" y="151"/>
                  </a:lnTo>
                  <a:lnTo>
                    <a:pt x="141" y="131"/>
                  </a:lnTo>
                  <a:lnTo>
                    <a:pt x="138" y="109"/>
                  </a:lnTo>
                  <a:lnTo>
                    <a:pt x="136" y="99"/>
                  </a:lnTo>
                  <a:lnTo>
                    <a:pt x="131" y="89"/>
                  </a:lnTo>
                  <a:lnTo>
                    <a:pt x="127" y="79"/>
                  </a:lnTo>
                  <a:lnTo>
                    <a:pt x="121" y="69"/>
                  </a:lnTo>
                  <a:lnTo>
                    <a:pt x="115" y="62"/>
                  </a:lnTo>
                  <a:lnTo>
                    <a:pt x="110" y="55"/>
                  </a:lnTo>
                  <a:lnTo>
                    <a:pt x="95" y="40"/>
                  </a:lnTo>
                  <a:lnTo>
                    <a:pt x="79" y="30"/>
                  </a:lnTo>
                  <a:lnTo>
                    <a:pt x="62" y="20"/>
                  </a:lnTo>
                  <a:lnTo>
                    <a:pt x="46" y="13"/>
                  </a:lnTo>
                  <a:lnTo>
                    <a:pt x="30" y="7"/>
                  </a:lnTo>
                  <a:lnTo>
                    <a:pt x="6" y="0"/>
                  </a:lnTo>
                  <a:lnTo>
                    <a:pt x="4" y="7"/>
                  </a:lnTo>
                  <a:lnTo>
                    <a:pt x="1" y="27"/>
                  </a:lnTo>
                  <a:lnTo>
                    <a:pt x="0" y="53"/>
                  </a:lnTo>
                  <a:lnTo>
                    <a:pt x="1" y="73"/>
                  </a:lnTo>
                  <a:lnTo>
                    <a:pt x="4" y="95"/>
                  </a:lnTo>
                  <a:lnTo>
                    <a:pt x="7" y="105"/>
                  </a:lnTo>
                  <a:lnTo>
                    <a:pt x="10" y="115"/>
                  </a:lnTo>
                  <a:lnTo>
                    <a:pt x="16" y="125"/>
                  </a:lnTo>
                  <a:lnTo>
                    <a:pt x="20" y="135"/>
                  </a:lnTo>
                  <a:lnTo>
                    <a:pt x="26" y="143"/>
                  </a:lnTo>
                  <a:lnTo>
                    <a:pt x="33" y="150"/>
                  </a:lnTo>
                  <a:lnTo>
                    <a:pt x="48" y="164"/>
                  </a:lnTo>
                  <a:lnTo>
                    <a:pt x="63" y="174"/>
                  </a:lnTo>
                  <a:lnTo>
                    <a:pt x="79" y="184"/>
                  </a:lnTo>
                  <a:lnTo>
                    <a:pt x="97" y="192"/>
                  </a:lnTo>
                  <a:lnTo>
                    <a:pt x="112" y="197"/>
                  </a:lnTo>
                  <a:lnTo>
                    <a:pt x="137" y="205"/>
                  </a:lnTo>
                  <a:lnTo>
                    <a:pt x="138" y="197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62" name="Freeform 7"/>
            <p:cNvSpPr>
              <a:spLocks noEditPoints="1"/>
            </p:cNvSpPr>
            <p:nvPr/>
          </p:nvSpPr>
          <p:spPr bwMode="auto">
            <a:xfrm>
              <a:off x="194" y="1158"/>
              <a:ext cx="322" cy="281"/>
            </a:xfrm>
            <a:custGeom>
              <a:avLst/>
              <a:gdLst>
                <a:gd name="T0" fmla="*/ 0 w 645"/>
                <a:gd name="T1" fmla="*/ 0 h 564"/>
                <a:gd name="T2" fmla="*/ 0 w 645"/>
                <a:gd name="T3" fmla="*/ 0 h 564"/>
                <a:gd name="T4" fmla="*/ 0 w 645"/>
                <a:gd name="T5" fmla="*/ 0 h 564"/>
                <a:gd name="T6" fmla="*/ 0 w 645"/>
                <a:gd name="T7" fmla="*/ 0 h 564"/>
                <a:gd name="T8" fmla="*/ 0 w 645"/>
                <a:gd name="T9" fmla="*/ 0 h 564"/>
                <a:gd name="T10" fmla="*/ 0 w 645"/>
                <a:gd name="T11" fmla="*/ 0 h 564"/>
                <a:gd name="T12" fmla="*/ 0 w 645"/>
                <a:gd name="T13" fmla="*/ 0 h 564"/>
                <a:gd name="T14" fmla="*/ 0 w 645"/>
                <a:gd name="T15" fmla="*/ 0 h 564"/>
                <a:gd name="T16" fmla="*/ 0 w 645"/>
                <a:gd name="T17" fmla="*/ 0 h 564"/>
                <a:gd name="T18" fmla="*/ 0 w 645"/>
                <a:gd name="T19" fmla="*/ 0 h 564"/>
                <a:gd name="T20" fmla="*/ 0 w 645"/>
                <a:gd name="T21" fmla="*/ 0 h 564"/>
                <a:gd name="T22" fmla="*/ 0 w 645"/>
                <a:gd name="T23" fmla="*/ 0 h 564"/>
                <a:gd name="T24" fmla="*/ 0 w 645"/>
                <a:gd name="T25" fmla="*/ 0 h 564"/>
                <a:gd name="T26" fmla="*/ 0 w 645"/>
                <a:gd name="T27" fmla="*/ 0 h 564"/>
                <a:gd name="T28" fmla="*/ 0 w 645"/>
                <a:gd name="T29" fmla="*/ 0 h 564"/>
                <a:gd name="T30" fmla="*/ 0 w 645"/>
                <a:gd name="T31" fmla="*/ 0 h 564"/>
                <a:gd name="T32" fmla="*/ 0 w 645"/>
                <a:gd name="T33" fmla="*/ 0 h 564"/>
                <a:gd name="T34" fmla="*/ 0 w 645"/>
                <a:gd name="T35" fmla="*/ 0 h 564"/>
                <a:gd name="T36" fmla="*/ 0 w 645"/>
                <a:gd name="T37" fmla="*/ 0 h 564"/>
                <a:gd name="T38" fmla="*/ 0 w 645"/>
                <a:gd name="T39" fmla="*/ 0 h 564"/>
                <a:gd name="T40" fmla="*/ 0 w 645"/>
                <a:gd name="T41" fmla="*/ 0 h 564"/>
                <a:gd name="T42" fmla="*/ 0 w 645"/>
                <a:gd name="T43" fmla="*/ 0 h 564"/>
                <a:gd name="T44" fmla="*/ 0 w 645"/>
                <a:gd name="T45" fmla="*/ 0 h 564"/>
                <a:gd name="T46" fmla="*/ 0 w 645"/>
                <a:gd name="T47" fmla="*/ 0 h 564"/>
                <a:gd name="T48" fmla="*/ 0 w 645"/>
                <a:gd name="T49" fmla="*/ 0 h 564"/>
                <a:gd name="T50" fmla="*/ 0 w 645"/>
                <a:gd name="T51" fmla="*/ 0 h 564"/>
                <a:gd name="T52" fmla="*/ 0 w 645"/>
                <a:gd name="T53" fmla="*/ 0 h 564"/>
                <a:gd name="T54" fmla="*/ 0 w 645"/>
                <a:gd name="T55" fmla="*/ 0 h 564"/>
                <a:gd name="T56" fmla="*/ 0 w 645"/>
                <a:gd name="T57" fmla="*/ 0 h 564"/>
                <a:gd name="T58" fmla="*/ 0 w 645"/>
                <a:gd name="T59" fmla="*/ 0 h 564"/>
                <a:gd name="T60" fmla="*/ 0 w 645"/>
                <a:gd name="T61" fmla="*/ 0 h 564"/>
                <a:gd name="T62" fmla="*/ 0 w 645"/>
                <a:gd name="T63" fmla="*/ 0 h 564"/>
                <a:gd name="T64" fmla="*/ 0 w 645"/>
                <a:gd name="T65" fmla="*/ 0 h 564"/>
                <a:gd name="T66" fmla="*/ 0 w 645"/>
                <a:gd name="T67" fmla="*/ 0 h 564"/>
                <a:gd name="T68" fmla="*/ 0 w 645"/>
                <a:gd name="T69" fmla="*/ 0 h 564"/>
                <a:gd name="T70" fmla="*/ 0 w 645"/>
                <a:gd name="T71" fmla="*/ 0 h 564"/>
                <a:gd name="T72" fmla="*/ 0 w 645"/>
                <a:gd name="T73" fmla="*/ 0 h 564"/>
                <a:gd name="T74" fmla="*/ 0 w 645"/>
                <a:gd name="T75" fmla="*/ 0 h 564"/>
                <a:gd name="T76" fmla="*/ 0 w 645"/>
                <a:gd name="T77" fmla="*/ 0 h 564"/>
                <a:gd name="T78" fmla="*/ 0 w 645"/>
                <a:gd name="T79" fmla="*/ 0 h 564"/>
                <a:gd name="T80" fmla="*/ 0 w 645"/>
                <a:gd name="T81" fmla="*/ 0 h 564"/>
                <a:gd name="T82" fmla="*/ 0 w 645"/>
                <a:gd name="T83" fmla="*/ 0 h 564"/>
                <a:gd name="T84" fmla="*/ 0 w 645"/>
                <a:gd name="T85" fmla="*/ 0 h 564"/>
                <a:gd name="T86" fmla="*/ 0 w 645"/>
                <a:gd name="T87" fmla="*/ 0 h 564"/>
                <a:gd name="T88" fmla="*/ 0 w 645"/>
                <a:gd name="T89" fmla="*/ 0 h 564"/>
                <a:gd name="T90" fmla="*/ 0 w 645"/>
                <a:gd name="T91" fmla="*/ 0 h 564"/>
                <a:gd name="T92" fmla="*/ 0 w 645"/>
                <a:gd name="T93" fmla="*/ 0 h 564"/>
                <a:gd name="T94" fmla="*/ 0 w 645"/>
                <a:gd name="T95" fmla="*/ 0 h 564"/>
                <a:gd name="T96" fmla="*/ 0 w 645"/>
                <a:gd name="T97" fmla="*/ 0 h 564"/>
                <a:gd name="T98" fmla="*/ 0 w 645"/>
                <a:gd name="T99" fmla="*/ 0 h 564"/>
                <a:gd name="T100" fmla="*/ 0 w 645"/>
                <a:gd name="T101" fmla="*/ 0 h 5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5"/>
                <a:gd name="T154" fmla="*/ 0 h 564"/>
                <a:gd name="T155" fmla="*/ 645 w 645"/>
                <a:gd name="T156" fmla="*/ 564 h 5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5" h="564">
                  <a:moveTo>
                    <a:pt x="645" y="182"/>
                  </a:moveTo>
                  <a:lnTo>
                    <a:pt x="645" y="182"/>
                  </a:lnTo>
                  <a:lnTo>
                    <a:pt x="644" y="163"/>
                  </a:lnTo>
                  <a:lnTo>
                    <a:pt x="642" y="144"/>
                  </a:lnTo>
                  <a:lnTo>
                    <a:pt x="639" y="127"/>
                  </a:lnTo>
                  <a:lnTo>
                    <a:pt x="635" y="111"/>
                  </a:lnTo>
                  <a:lnTo>
                    <a:pt x="629" y="95"/>
                  </a:lnTo>
                  <a:lnTo>
                    <a:pt x="623" y="81"/>
                  </a:lnTo>
                  <a:lnTo>
                    <a:pt x="615" y="68"/>
                  </a:lnTo>
                  <a:lnTo>
                    <a:pt x="606" y="55"/>
                  </a:lnTo>
                  <a:lnTo>
                    <a:pt x="595" y="40"/>
                  </a:lnTo>
                  <a:lnTo>
                    <a:pt x="582" y="29"/>
                  </a:lnTo>
                  <a:lnTo>
                    <a:pt x="570" y="19"/>
                  </a:lnTo>
                  <a:lnTo>
                    <a:pt x="557" y="12"/>
                  </a:lnTo>
                  <a:lnTo>
                    <a:pt x="544" y="6"/>
                  </a:lnTo>
                  <a:lnTo>
                    <a:pt x="533" y="3"/>
                  </a:lnTo>
                  <a:lnTo>
                    <a:pt x="521" y="1"/>
                  </a:lnTo>
                  <a:lnTo>
                    <a:pt x="508" y="0"/>
                  </a:lnTo>
                  <a:lnTo>
                    <a:pt x="498" y="0"/>
                  </a:lnTo>
                  <a:lnTo>
                    <a:pt x="488" y="1"/>
                  </a:lnTo>
                  <a:lnTo>
                    <a:pt x="466" y="7"/>
                  </a:lnTo>
                  <a:lnTo>
                    <a:pt x="446" y="14"/>
                  </a:lnTo>
                  <a:lnTo>
                    <a:pt x="427" y="23"/>
                  </a:lnTo>
                  <a:lnTo>
                    <a:pt x="409" y="33"/>
                  </a:lnTo>
                  <a:lnTo>
                    <a:pt x="390" y="45"/>
                  </a:lnTo>
                  <a:lnTo>
                    <a:pt x="358" y="63"/>
                  </a:lnTo>
                  <a:lnTo>
                    <a:pt x="341" y="74"/>
                  </a:lnTo>
                  <a:lnTo>
                    <a:pt x="332" y="76"/>
                  </a:lnTo>
                  <a:lnTo>
                    <a:pt x="322" y="78"/>
                  </a:lnTo>
                  <a:lnTo>
                    <a:pt x="313" y="76"/>
                  </a:lnTo>
                  <a:lnTo>
                    <a:pt x="303" y="74"/>
                  </a:lnTo>
                  <a:lnTo>
                    <a:pt x="286" y="63"/>
                  </a:lnTo>
                  <a:lnTo>
                    <a:pt x="241" y="38"/>
                  </a:lnTo>
                  <a:lnTo>
                    <a:pt x="217" y="23"/>
                  </a:lnTo>
                  <a:lnTo>
                    <a:pt x="191" y="12"/>
                  </a:lnTo>
                  <a:lnTo>
                    <a:pt x="176" y="7"/>
                  </a:lnTo>
                  <a:lnTo>
                    <a:pt x="163" y="3"/>
                  </a:lnTo>
                  <a:lnTo>
                    <a:pt x="149" y="1"/>
                  </a:lnTo>
                  <a:lnTo>
                    <a:pt x="135" y="0"/>
                  </a:lnTo>
                  <a:lnTo>
                    <a:pt x="123" y="0"/>
                  </a:lnTo>
                  <a:lnTo>
                    <a:pt x="111" y="3"/>
                  </a:lnTo>
                  <a:lnTo>
                    <a:pt x="100" y="6"/>
                  </a:lnTo>
                  <a:lnTo>
                    <a:pt x="88" y="10"/>
                  </a:lnTo>
                  <a:lnTo>
                    <a:pt x="77" y="16"/>
                  </a:lnTo>
                  <a:lnTo>
                    <a:pt x="65" y="25"/>
                  </a:lnTo>
                  <a:lnTo>
                    <a:pt x="54" y="35"/>
                  </a:lnTo>
                  <a:lnTo>
                    <a:pt x="42" y="46"/>
                  </a:lnTo>
                  <a:lnTo>
                    <a:pt x="32" y="59"/>
                  </a:lnTo>
                  <a:lnTo>
                    <a:pt x="23" y="74"/>
                  </a:lnTo>
                  <a:lnTo>
                    <a:pt x="16" y="88"/>
                  </a:lnTo>
                  <a:lnTo>
                    <a:pt x="10" y="104"/>
                  </a:lnTo>
                  <a:lnTo>
                    <a:pt x="6" y="121"/>
                  </a:lnTo>
                  <a:lnTo>
                    <a:pt x="3" y="138"/>
                  </a:lnTo>
                  <a:lnTo>
                    <a:pt x="0" y="157"/>
                  </a:lnTo>
                  <a:lnTo>
                    <a:pt x="0" y="176"/>
                  </a:lnTo>
                  <a:lnTo>
                    <a:pt x="0" y="199"/>
                  </a:lnTo>
                  <a:lnTo>
                    <a:pt x="3" y="223"/>
                  </a:lnTo>
                  <a:lnTo>
                    <a:pt x="8" y="249"/>
                  </a:lnTo>
                  <a:lnTo>
                    <a:pt x="13" y="274"/>
                  </a:lnTo>
                  <a:lnTo>
                    <a:pt x="21" y="300"/>
                  </a:lnTo>
                  <a:lnTo>
                    <a:pt x="29" y="324"/>
                  </a:lnTo>
                  <a:lnTo>
                    <a:pt x="39" y="349"/>
                  </a:lnTo>
                  <a:lnTo>
                    <a:pt x="49" y="373"/>
                  </a:lnTo>
                  <a:lnTo>
                    <a:pt x="60" y="396"/>
                  </a:lnTo>
                  <a:lnTo>
                    <a:pt x="73" y="419"/>
                  </a:lnTo>
                  <a:lnTo>
                    <a:pt x="84" y="441"/>
                  </a:lnTo>
                  <a:lnTo>
                    <a:pt x="97" y="461"/>
                  </a:lnTo>
                  <a:lnTo>
                    <a:pt x="110" y="480"/>
                  </a:lnTo>
                  <a:lnTo>
                    <a:pt x="123" y="497"/>
                  </a:lnTo>
                  <a:lnTo>
                    <a:pt x="136" y="513"/>
                  </a:lnTo>
                  <a:lnTo>
                    <a:pt x="149" y="526"/>
                  </a:lnTo>
                  <a:lnTo>
                    <a:pt x="160" y="536"/>
                  </a:lnTo>
                  <a:lnTo>
                    <a:pt x="171" y="545"/>
                  </a:lnTo>
                  <a:lnTo>
                    <a:pt x="182" y="551"/>
                  </a:lnTo>
                  <a:lnTo>
                    <a:pt x="192" y="556"/>
                  </a:lnTo>
                  <a:lnTo>
                    <a:pt x="201" y="559"/>
                  </a:lnTo>
                  <a:lnTo>
                    <a:pt x="211" y="562"/>
                  </a:lnTo>
                  <a:lnTo>
                    <a:pt x="220" y="564"/>
                  </a:lnTo>
                  <a:lnTo>
                    <a:pt x="228" y="564"/>
                  </a:lnTo>
                  <a:lnTo>
                    <a:pt x="243" y="562"/>
                  </a:lnTo>
                  <a:lnTo>
                    <a:pt x="257" y="559"/>
                  </a:lnTo>
                  <a:lnTo>
                    <a:pt x="270" y="554"/>
                  </a:lnTo>
                  <a:lnTo>
                    <a:pt x="282" y="548"/>
                  </a:lnTo>
                  <a:lnTo>
                    <a:pt x="292" y="541"/>
                  </a:lnTo>
                  <a:lnTo>
                    <a:pt x="299" y="533"/>
                  </a:lnTo>
                  <a:lnTo>
                    <a:pt x="309" y="523"/>
                  </a:lnTo>
                  <a:lnTo>
                    <a:pt x="310" y="522"/>
                  </a:lnTo>
                  <a:lnTo>
                    <a:pt x="316" y="519"/>
                  </a:lnTo>
                  <a:lnTo>
                    <a:pt x="322" y="517"/>
                  </a:lnTo>
                  <a:lnTo>
                    <a:pt x="328" y="519"/>
                  </a:lnTo>
                  <a:lnTo>
                    <a:pt x="332" y="523"/>
                  </a:lnTo>
                  <a:lnTo>
                    <a:pt x="334" y="525"/>
                  </a:lnTo>
                  <a:lnTo>
                    <a:pt x="336" y="529"/>
                  </a:lnTo>
                  <a:lnTo>
                    <a:pt x="342" y="535"/>
                  </a:lnTo>
                  <a:lnTo>
                    <a:pt x="351" y="543"/>
                  </a:lnTo>
                  <a:lnTo>
                    <a:pt x="361" y="551"/>
                  </a:lnTo>
                  <a:lnTo>
                    <a:pt x="371" y="556"/>
                  </a:lnTo>
                  <a:lnTo>
                    <a:pt x="384" y="561"/>
                  </a:lnTo>
                  <a:lnTo>
                    <a:pt x="398" y="562"/>
                  </a:lnTo>
                  <a:lnTo>
                    <a:pt x="411" y="561"/>
                  </a:lnTo>
                  <a:lnTo>
                    <a:pt x="426" y="556"/>
                  </a:lnTo>
                  <a:lnTo>
                    <a:pt x="442" y="548"/>
                  </a:lnTo>
                  <a:lnTo>
                    <a:pt x="459" y="536"/>
                  </a:lnTo>
                  <a:lnTo>
                    <a:pt x="482" y="516"/>
                  </a:lnTo>
                  <a:lnTo>
                    <a:pt x="504" y="494"/>
                  </a:lnTo>
                  <a:lnTo>
                    <a:pt x="522" y="473"/>
                  </a:lnTo>
                  <a:lnTo>
                    <a:pt x="541" y="451"/>
                  </a:lnTo>
                  <a:lnTo>
                    <a:pt x="557" y="428"/>
                  </a:lnTo>
                  <a:lnTo>
                    <a:pt x="573" y="407"/>
                  </a:lnTo>
                  <a:lnTo>
                    <a:pt x="586" y="383"/>
                  </a:lnTo>
                  <a:lnTo>
                    <a:pt x="599" y="360"/>
                  </a:lnTo>
                  <a:lnTo>
                    <a:pt x="609" y="337"/>
                  </a:lnTo>
                  <a:lnTo>
                    <a:pt x="619" y="314"/>
                  </a:lnTo>
                  <a:lnTo>
                    <a:pt x="626" y="291"/>
                  </a:lnTo>
                  <a:lnTo>
                    <a:pt x="634" y="268"/>
                  </a:lnTo>
                  <a:lnTo>
                    <a:pt x="638" y="245"/>
                  </a:lnTo>
                  <a:lnTo>
                    <a:pt x="642" y="223"/>
                  </a:lnTo>
                  <a:lnTo>
                    <a:pt x="644" y="202"/>
                  </a:lnTo>
                  <a:lnTo>
                    <a:pt x="645" y="182"/>
                  </a:lnTo>
                  <a:close/>
                  <a:moveTo>
                    <a:pt x="446" y="82"/>
                  </a:moveTo>
                  <a:lnTo>
                    <a:pt x="446" y="82"/>
                  </a:lnTo>
                  <a:lnTo>
                    <a:pt x="446" y="76"/>
                  </a:lnTo>
                  <a:lnTo>
                    <a:pt x="449" y="72"/>
                  </a:lnTo>
                  <a:lnTo>
                    <a:pt x="452" y="68"/>
                  </a:lnTo>
                  <a:lnTo>
                    <a:pt x="458" y="66"/>
                  </a:lnTo>
                  <a:lnTo>
                    <a:pt x="466" y="66"/>
                  </a:lnTo>
                  <a:lnTo>
                    <a:pt x="479" y="68"/>
                  </a:lnTo>
                  <a:lnTo>
                    <a:pt x="489" y="69"/>
                  </a:lnTo>
                  <a:lnTo>
                    <a:pt x="498" y="72"/>
                  </a:lnTo>
                  <a:lnTo>
                    <a:pt x="508" y="76"/>
                  </a:lnTo>
                  <a:lnTo>
                    <a:pt x="518" y="84"/>
                  </a:lnTo>
                  <a:lnTo>
                    <a:pt x="528" y="92"/>
                  </a:lnTo>
                  <a:lnTo>
                    <a:pt x="537" y="102"/>
                  </a:lnTo>
                  <a:lnTo>
                    <a:pt x="546" y="120"/>
                  </a:lnTo>
                  <a:lnTo>
                    <a:pt x="551" y="136"/>
                  </a:lnTo>
                  <a:lnTo>
                    <a:pt x="554" y="150"/>
                  </a:lnTo>
                  <a:lnTo>
                    <a:pt x="556" y="163"/>
                  </a:lnTo>
                  <a:lnTo>
                    <a:pt x="554" y="179"/>
                  </a:lnTo>
                  <a:lnTo>
                    <a:pt x="553" y="185"/>
                  </a:lnTo>
                  <a:lnTo>
                    <a:pt x="550" y="189"/>
                  </a:lnTo>
                  <a:lnTo>
                    <a:pt x="547" y="192"/>
                  </a:lnTo>
                  <a:lnTo>
                    <a:pt x="544" y="193"/>
                  </a:lnTo>
                  <a:lnTo>
                    <a:pt x="540" y="195"/>
                  </a:lnTo>
                  <a:lnTo>
                    <a:pt x="535" y="193"/>
                  </a:lnTo>
                  <a:lnTo>
                    <a:pt x="531" y="192"/>
                  </a:lnTo>
                  <a:lnTo>
                    <a:pt x="527" y="187"/>
                  </a:lnTo>
                  <a:lnTo>
                    <a:pt x="525" y="182"/>
                  </a:lnTo>
                  <a:lnTo>
                    <a:pt x="527" y="177"/>
                  </a:lnTo>
                  <a:lnTo>
                    <a:pt x="527" y="176"/>
                  </a:lnTo>
                  <a:lnTo>
                    <a:pt x="527" y="174"/>
                  </a:lnTo>
                  <a:lnTo>
                    <a:pt x="528" y="163"/>
                  </a:lnTo>
                  <a:lnTo>
                    <a:pt x="528" y="154"/>
                  </a:lnTo>
                  <a:lnTo>
                    <a:pt x="525" y="143"/>
                  </a:lnTo>
                  <a:lnTo>
                    <a:pt x="521" y="131"/>
                  </a:lnTo>
                  <a:lnTo>
                    <a:pt x="514" y="117"/>
                  </a:lnTo>
                  <a:lnTo>
                    <a:pt x="508" y="110"/>
                  </a:lnTo>
                  <a:lnTo>
                    <a:pt x="502" y="104"/>
                  </a:lnTo>
                  <a:lnTo>
                    <a:pt x="495" y="101"/>
                  </a:lnTo>
                  <a:lnTo>
                    <a:pt x="489" y="97"/>
                  </a:lnTo>
                  <a:lnTo>
                    <a:pt x="476" y="94"/>
                  </a:lnTo>
                  <a:lnTo>
                    <a:pt x="466" y="94"/>
                  </a:lnTo>
                  <a:lnTo>
                    <a:pt x="462" y="94"/>
                  </a:lnTo>
                  <a:lnTo>
                    <a:pt x="460" y="94"/>
                  </a:lnTo>
                  <a:lnTo>
                    <a:pt x="456" y="92"/>
                  </a:lnTo>
                  <a:lnTo>
                    <a:pt x="450" y="91"/>
                  </a:lnTo>
                  <a:lnTo>
                    <a:pt x="447" y="87"/>
                  </a:lnTo>
                  <a:lnTo>
                    <a:pt x="446" y="8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63" name="Freeform 8"/>
            <p:cNvSpPr>
              <a:spLocks noEditPoints="1"/>
            </p:cNvSpPr>
            <p:nvPr/>
          </p:nvSpPr>
          <p:spPr bwMode="auto">
            <a:xfrm>
              <a:off x="180" y="1035"/>
              <a:ext cx="349" cy="418"/>
            </a:xfrm>
            <a:custGeom>
              <a:avLst/>
              <a:gdLst>
                <a:gd name="T0" fmla="*/ 1 w 698"/>
                <a:gd name="T1" fmla="*/ 1 h 836"/>
                <a:gd name="T2" fmla="*/ 1 w 698"/>
                <a:gd name="T3" fmla="*/ 1 h 836"/>
                <a:gd name="T4" fmla="*/ 1 w 698"/>
                <a:gd name="T5" fmla="*/ 1 h 836"/>
                <a:gd name="T6" fmla="*/ 1 w 698"/>
                <a:gd name="T7" fmla="*/ 1 h 836"/>
                <a:gd name="T8" fmla="*/ 1 w 698"/>
                <a:gd name="T9" fmla="*/ 1 h 836"/>
                <a:gd name="T10" fmla="*/ 1 w 698"/>
                <a:gd name="T11" fmla="*/ 1 h 836"/>
                <a:gd name="T12" fmla="*/ 1 w 698"/>
                <a:gd name="T13" fmla="*/ 1 h 836"/>
                <a:gd name="T14" fmla="*/ 1 w 698"/>
                <a:gd name="T15" fmla="*/ 1 h 836"/>
                <a:gd name="T16" fmla="*/ 1 w 698"/>
                <a:gd name="T17" fmla="*/ 1 h 836"/>
                <a:gd name="T18" fmla="*/ 1 w 698"/>
                <a:gd name="T19" fmla="*/ 1 h 836"/>
                <a:gd name="T20" fmla="*/ 1 w 698"/>
                <a:gd name="T21" fmla="*/ 1 h 836"/>
                <a:gd name="T22" fmla="*/ 1 w 698"/>
                <a:gd name="T23" fmla="*/ 1 h 836"/>
                <a:gd name="T24" fmla="*/ 1 w 698"/>
                <a:gd name="T25" fmla="*/ 1 h 836"/>
                <a:gd name="T26" fmla="*/ 1 w 698"/>
                <a:gd name="T27" fmla="*/ 1 h 836"/>
                <a:gd name="T28" fmla="*/ 1 w 698"/>
                <a:gd name="T29" fmla="*/ 1 h 836"/>
                <a:gd name="T30" fmla="*/ 1 w 698"/>
                <a:gd name="T31" fmla="*/ 1 h 836"/>
                <a:gd name="T32" fmla="*/ 0 w 698"/>
                <a:gd name="T33" fmla="*/ 1 h 836"/>
                <a:gd name="T34" fmla="*/ 1 w 698"/>
                <a:gd name="T35" fmla="*/ 1 h 836"/>
                <a:gd name="T36" fmla="*/ 1 w 698"/>
                <a:gd name="T37" fmla="*/ 1 h 836"/>
                <a:gd name="T38" fmla="*/ 1 w 698"/>
                <a:gd name="T39" fmla="*/ 1 h 836"/>
                <a:gd name="T40" fmla="*/ 1 w 698"/>
                <a:gd name="T41" fmla="*/ 1 h 836"/>
                <a:gd name="T42" fmla="*/ 1 w 698"/>
                <a:gd name="T43" fmla="*/ 1 h 836"/>
                <a:gd name="T44" fmla="*/ 1 w 698"/>
                <a:gd name="T45" fmla="*/ 1 h 836"/>
                <a:gd name="T46" fmla="*/ 1 w 698"/>
                <a:gd name="T47" fmla="*/ 1 h 836"/>
                <a:gd name="T48" fmla="*/ 1 w 698"/>
                <a:gd name="T49" fmla="*/ 1 h 836"/>
                <a:gd name="T50" fmla="*/ 1 w 698"/>
                <a:gd name="T51" fmla="*/ 1 h 836"/>
                <a:gd name="T52" fmla="*/ 1 w 698"/>
                <a:gd name="T53" fmla="*/ 1 h 836"/>
                <a:gd name="T54" fmla="*/ 1 w 698"/>
                <a:gd name="T55" fmla="*/ 1 h 836"/>
                <a:gd name="T56" fmla="*/ 1 w 698"/>
                <a:gd name="T57" fmla="*/ 1 h 836"/>
                <a:gd name="T58" fmla="*/ 1 w 698"/>
                <a:gd name="T59" fmla="*/ 1 h 836"/>
                <a:gd name="T60" fmla="*/ 1 w 698"/>
                <a:gd name="T61" fmla="*/ 1 h 836"/>
                <a:gd name="T62" fmla="*/ 1 w 698"/>
                <a:gd name="T63" fmla="*/ 1 h 836"/>
                <a:gd name="T64" fmla="*/ 1 w 698"/>
                <a:gd name="T65" fmla="*/ 1 h 836"/>
                <a:gd name="T66" fmla="*/ 1 w 698"/>
                <a:gd name="T67" fmla="*/ 1 h 836"/>
                <a:gd name="T68" fmla="*/ 1 w 698"/>
                <a:gd name="T69" fmla="*/ 1 h 836"/>
                <a:gd name="T70" fmla="*/ 1 w 698"/>
                <a:gd name="T71" fmla="*/ 1 h 836"/>
                <a:gd name="T72" fmla="*/ 1 w 698"/>
                <a:gd name="T73" fmla="*/ 1 h 836"/>
                <a:gd name="T74" fmla="*/ 1 w 698"/>
                <a:gd name="T75" fmla="*/ 1 h 836"/>
                <a:gd name="T76" fmla="*/ 1 w 698"/>
                <a:gd name="T77" fmla="*/ 1 h 836"/>
                <a:gd name="T78" fmla="*/ 1 w 698"/>
                <a:gd name="T79" fmla="*/ 1 h 836"/>
                <a:gd name="T80" fmla="*/ 1 w 698"/>
                <a:gd name="T81" fmla="*/ 1 h 836"/>
                <a:gd name="T82" fmla="*/ 1 w 698"/>
                <a:gd name="T83" fmla="*/ 1 h 836"/>
                <a:gd name="T84" fmla="*/ 1 w 698"/>
                <a:gd name="T85" fmla="*/ 1 h 836"/>
                <a:gd name="T86" fmla="*/ 1 w 698"/>
                <a:gd name="T87" fmla="*/ 1 h 836"/>
                <a:gd name="T88" fmla="*/ 1 w 698"/>
                <a:gd name="T89" fmla="*/ 1 h 836"/>
                <a:gd name="T90" fmla="*/ 1 w 698"/>
                <a:gd name="T91" fmla="*/ 1 h 836"/>
                <a:gd name="T92" fmla="*/ 1 w 698"/>
                <a:gd name="T93" fmla="*/ 1 h 836"/>
                <a:gd name="T94" fmla="*/ 1 w 698"/>
                <a:gd name="T95" fmla="*/ 1 h 836"/>
                <a:gd name="T96" fmla="*/ 1 w 698"/>
                <a:gd name="T97" fmla="*/ 1 h 836"/>
                <a:gd name="T98" fmla="*/ 1 w 698"/>
                <a:gd name="T99" fmla="*/ 1 h 836"/>
                <a:gd name="T100" fmla="*/ 1 w 698"/>
                <a:gd name="T101" fmla="*/ 1 h 836"/>
                <a:gd name="T102" fmla="*/ 1 w 698"/>
                <a:gd name="T103" fmla="*/ 1 h 836"/>
                <a:gd name="T104" fmla="*/ 1 w 698"/>
                <a:gd name="T105" fmla="*/ 1 h 836"/>
                <a:gd name="T106" fmla="*/ 1 w 698"/>
                <a:gd name="T107" fmla="*/ 1 h 836"/>
                <a:gd name="T108" fmla="*/ 1 w 698"/>
                <a:gd name="T109" fmla="*/ 1 h 836"/>
                <a:gd name="T110" fmla="*/ 1 w 698"/>
                <a:gd name="T111" fmla="*/ 1 h 8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8"/>
                <a:gd name="T169" fmla="*/ 0 h 836"/>
                <a:gd name="T170" fmla="*/ 698 w 698"/>
                <a:gd name="T171" fmla="*/ 836 h 8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8" h="836">
                  <a:moveTo>
                    <a:pt x="655" y="283"/>
                  </a:moveTo>
                  <a:lnTo>
                    <a:pt x="655" y="283"/>
                  </a:lnTo>
                  <a:lnTo>
                    <a:pt x="640" y="267"/>
                  </a:lnTo>
                  <a:lnTo>
                    <a:pt x="626" y="254"/>
                  </a:lnTo>
                  <a:lnTo>
                    <a:pt x="611" y="242"/>
                  </a:lnTo>
                  <a:lnTo>
                    <a:pt x="596" y="234"/>
                  </a:lnTo>
                  <a:lnTo>
                    <a:pt x="581" y="226"/>
                  </a:lnTo>
                  <a:lnTo>
                    <a:pt x="565" y="222"/>
                  </a:lnTo>
                  <a:lnTo>
                    <a:pt x="551" y="219"/>
                  </a:lnTo>
                  <a:lnTo>
                    <a:pt x="535" y="218"/>
                  </a:lnTo>
                  <a:lnTo>
                    <a:pt x="518" y="219"/>
                  </a:lnTo>
                  <a:lnTo>
                    <a:pt x="502" y="222"/>
                  </a:lnTo>
                  <a:lnTo>
                    <a:pt x="486" y="226"/>
                  </a:lnTo>
                  <a:lnTo>
                    <a:pt x="470" y="231"/>
                  </a:lnTo>
                  <a:lnTo>
                    <a:pt x="456" y="238"/>
                  </a:lnTo>
                  <a:lnTo>
                    <a:pt x="441" y="245"/>
                  </a:lnTo>
                  <a:lnTo>
                    <a:pt x="415" y="259"/>
                  </a:lnTo>
                  <a:lnTo>
                    <a:pt x="374" y="284"/>
                  </a:lnTo>
                  <a:lnTo>
                    <a:pt x="379" y="257"/>
                  </a:lnTo>
                  <a:lnTo>
                    <a:pt x="382" y="226"/>
                  </a:lnTo>
                  <a:lnTo>
                    <a:pt x="410" y="222"/>
                  </a:lnTo>
                  <a:lnTo>
                    <a:pt x="424" y="219"/>
                  </a:lnTo>
                  <a:lnTo>
                    <a:pt x="438" y="213"/>
                  </a:lnTo>
                  <a:lnTo>
                    <a:pt x="454" y="208"/>
                  </a:lnTo>
                  <a:lnTo>
                    <a:pt x="469" y="199"/>
                  </a:lnTo>
                  <a:lnTo>
                    <a:pt x="483" y="189"/>
                  </a:lnTo>
                  <a:lnTo>
                    <a:pt x="496" y="177"/>
                  </a:lnTo>
                  <a:lnTo>
                    <a:pt x="505" y="169"/>
                  </a:lnTo>
                  <a:lnTo>
                    <a:pt x="512" y="159"/>
                  </a:lnTo>
                  <a:lnTo>
                    <a:pt x="519" y="148"/>
                  </a:lnTo>
                  <a:lnTo>
                    <a:pt x="525" y="138"/>
                  </a:lnTo>
                  <a:lnTo>
                    <a:pt x="534" y="118"/>
                  </a:lnTo>
                  <a:lnTo>
                    <a:pt x="539" y="97"/>
                  </a:lnTo>
                  <a:lnTo>
                    <a:pt x="544" y="78"/>
                  </a:lnTo>
                  <a:lnTo>
                    <a:pt x="547" y="59"/>
                  </a:lnTo>
                  <a:lnTo>
                    <a:pt x="548" y="30"/>
                  </a:lnTo>
                  <a:lnTo>
                    <a:pt x="547" y="16"/>
                  </a:lnTo>
                  <a:lnTo>
                    <a:pt x="545" y="12"/>
                  </a:lnTo>
                  <a:lnTo>
                    <a:pt x="544" y="7"/>
                  </a:lnTo>
                  <a:lnTo>
                    <a:pt x="539" y="4"/>
                  </a:lnTo>
                  <a:lnTo>
                    <a:pt x="535" y="4"/>
                  </a:lnTo>
                  <a:lnTo>
                    <a:pt x="522" y="3"/>
                  </a:lnTo>
                  <a:lnTo>
                    <a:pt x="493" y="4"/>
                  </a:lnTo>
                  <a:lnTo>
                    <a:pt x="474" y="7"/>
                  </a:lnTo>
                  <a:lnTo>
                    <a:pt x="454" y="12"/>
                  </a:lnTo>
                  <a:lnTo>
                    <a:pt x="434" y="17"/>
                  </a:lnTo>
                  <a:lnTo>
                    <a:pt x="412" y="27"/>
                  </a:lnTo>
                  <a:lnTo>
                    <a:pt x="402" y="33"/>
                  </a:lnTo>
                  <a:lnTo>
                    <a:pt x="392" y="39"/>
                  </a:lnTo>
                  <a:lnTo>
                    <a:pt x="382" y="46"/>
                  </a:lnTo>
                  <a:lnTo>
                    <a:pt x="374" y="55"/>
                  </a:lnTo>
                  <a:lnTo>
                    <a:pt x="362" y="68"/>
                  </a:lnTo>
                  <a:lnTo>
                    <a:pt x="353" y="81"/>
                  </a:lnTo>
                  <a:lnTo>
                    <a:pt x="345" y="69"/>
                  </a:lnTo>
                  <a:lnTo>
                    <a:pt x="335" y="58"/>
                  </a:lnTo>
                  <a:lnTo>
                    <a:pt x="323" y="48"/>
                  </a:lnTo>
                  <a:lnTo>
                    <a:pt x="312" y="40"/>
                  </a:lnTo>
                  <a:lnTo>
                    <a:pt x="300" y="32"/>
                  </a:lnTo>
                  <a:lnTo>
                    <a:pt x="288" y="26"/>
                  </a:lnTo>
                  <a:lnTo>
                    <a:pt x="265" y="16"/>
                  </a:lnTo>
                  <a:lnTo>
                    <a:pt x="244" y="9"/>
                  </a:lnTo>
                  <a:lnTo>
                    <a:pt x="226" y="4"/>
                  </a:lnTo>
                  <a:lnTo>
                    <a:pt x="209" y="0"/>
                  </a:lnTo>
                  <a:lnTo>
                    <a:pt x="205" y="1"/>
                  </a:lnTo>
                  <a:lnTo>
                    <a:pt x="200" y="3"/>
                  </a:lnTo>
                  <a:lnTo>
                    <a:pt x="196" y="6"/>
                  </a:lnTo>
                  <a:lnTo>
                    <a:pt x="195" y="10"/>
                  </a:lnTo>
                  <a:lnTo>
                    <a:pt x="189" y="32"/>
                  </a:lnTo>
                  <a:lnTo>
                    <a:pt x="186" y="53"/>
                  </a:lnTo>
                  <a:lnTo>
                    <a:pt x="185" y="82"/>
                  </a:lnTo>
                  <a:lnTo>
                    <a:pt x="186" y="105"/>
                  </a:lnTo>
                  <a:lnTo>
                    <a:pt x="190" y="130"/>
                  </a:lnTo>
                  <a:lnTo>
                    <a:pt x="193" y="141"/>
                  </a:lnTo>
                  <a:lnTo>
                    <a:pt x="198" y="154"/>
                  </a:lnTo>
                  <a:lnTo>
                    <a:pt x="203" y="166"/>
                  </a:lnTo>
                  <a:lnTo>
                    <a:pt x="211" y="179"/>
                  </a:lnTo>
                  <a:lnTo>
                    <a:pt x="219" y="192"/>
                  </a:lnTo>
                  <a:lnTo>
                    <a:pt x="229" y="202"/>
                  </a:lnTo>
                  <a:lnTo>
                    <a:pt x="241" y="212"/>
                  </a:lnTo>
                  <a:lnTo>
                    <a:pt x="252" y="222"/>
                  </a:lnTo>
                  <a:lnTo>
                    <a:pt x="265" y="229"/>
                  </a:lnTo>
                  <a:lnTo>
                    <a:pt x="277" y="236"/>
                  </a:lnTo>
                  <a:lnTo>
                    <a:pt x="301" y="246"/>
                  </a:lnTo>
                  <a:lnTo>
                    <a:pt x="317" y="252"/>
                  </a:lnTo>
                  <a:lnTo>
                    <a:pt x="330" y="257"/>
                  </a:lnTo>
                  <a:lnTo>
                    <a:pt x="350" y="261"/>
                  </a:lnTo>
                  <a:lnTo>
                    <a:pt x="345" y="295"/>
                  </a:lnTo>
                  <a:lnTo>
                    <a:pt x="336" y="291"/>
                  </a:lnTo>
                  <a:lnTo>
                    <a:pt x="326" y="285"/>
                  </a:lnTo>
                  <a:lnTo>
                    <a:pt x="294" y="267"/>
                  </a:lnTo>
                  <a:lnTo>
                    <a:pt x="275" y="255"/>
                  </a:lnTo>
                  <a:lnTo>
                    <a:pt x="255" y="244"/>
                  </a:lnTo>
                  <a:lnTo>
                    <a:pt x="234" y="234"/>
                  </a:lnTo>
                  <a:lnTo>
                    <a:pt x="211" y="226"/>
                  </a:lnTo>
                  <a:lnTo>
                    <a:pt x="187" y="221"/>
                  </a:lnTo>
                  <a:lnTo>
                    <a:pt x="175" y="219"/>
                  </a:lnTo>
                  <a:lnTo>
                    <a:pt x="162" y="218"/>
                  </a:lnTo>
                  <a:lnTo>
                    <a:pt x="147" y="219"/>
                  </a:lnTo>
                  <a:lnTo>
                    <a:pt x="133" y="221"/>
                  </a:lnTo>
                  <a:lnTo>
                    <a:pt x="120" y="225"/>
                  </a:lnTo>
                  <a:lnTo>
                    <a:pt x="105" y="231"/>
                  </a:lnTo>
                  <a:lnTo>
                    <a:pt x="91" y="238"/>
                  </a:lnTo>
                  <a:lnTo>
                    <a:pt x="76" y="248"/>
                  </a:lnTo>
                  <a:lnTo>
                    <a:pt x="63" y="259"/>
                  </a:lnTo>
                  <a:lnTo>
                    <a:pt x="49" y="272"/>
                  </a:lnTo>
                  <a:lnTo>
                    <a:pt x="37" y="288"/>
                  </a:lnTo>
                  <a:lnTo>
                    <a:pt x="27" y="306"/>
                  </a:lnTo>
                  <a:lnTo>
                    <a:pt x="19" y="323"/>
                  </a:lnTo>
                  <a:lnTo>
                    <a:pt x="12" y="342"/>
                  </a:lnTo>
                  <a:lnTo>
                    <a:pt x="7" y="360"/>
                  </a:lnTo>
                  <a:lnTo>
                    <a:pt x="3" y="379"/>
                  </a:lnTo>
                  <a:lnTo>
                    <a:pt x="1" y="399"/>
                  </a:lnTo>
                  <a:lnTo>
                    <a:pt x="0" y="421"/>
                  </a:lnTo>
                  <a:lnTo>
                    <a:pt x="1" y="447"/>
                  </a:lnTo>
                  <a:lnTo>
                    <a:pt x="4" y="473"/>
                  </a:lnTo>
                  <a:lnTo>
                    <a:pt x="9" y="499"/>
                  </a:lnTo>
                  <a:lnTo>
                    <a:pt x="14" y="526"/>
                  </a:lnTo>
                  <a:lnTo>
                    <a:pt x="22" y="552"/>
                  </a:lnTo>
                  <a:lnTo>
                    <a:pt x="30" y="578"/>
                  </a:lnTo>
                  <a:lnTo>
                    <a:pt x="40" y="604"/>
                  </a:lnTo>
                  <a:lnTo>
                    <a:pt x="52" y="630"/>
                  </a:lnTo>
                  <a:lnTo>
                    <a:pt x="63" y="654"/>
                  </a:lnTo>
                  <a:lnTo>
                    <a:pt x="75" y="677"/>
                  </a:lnTo>
                  <a:lnTo>
                    <a:pt x="88" y="701"/>
                  </a:lnTo>
                  <a:lnTo>
                    <a:pt x="102" y="721"/>
                  </a:lnTo>
                  <a:lnTo>
                    <a:pt x="115" y="741"/>
                  </a:lnTo>
                  <a:lnTo>
                    <a:pt x="130" y="760"/>
                  </a:lnTo>
                  <a:lnTo>
                    <a:pt x="143" y="775"/>
                  </a:lnTo>
                  <a:lnTo>
                    <a:pt x="157" y="790"/>
                  </a:lnTo>
                  <a:lnTo>
                    <a:pt x="170" y="801"/>
                  </a:lnTo>
                  <a:lnTo>
                    <a:pt x="183" y="811"/>
                  </a:lnTo>
                  <a:lnTo>
                    <a:pt x="195" y="819"/>
                  </a:lnTo>
                  <a:lnTo>
                    <a:pt x="208" y="826"/>
                  </a:lnTo>
                  <a:lnTo>
                    <a:pt x="219" y="830"/>
                  </a:lnTo>
                  <a:lnTo>
                    <a:pt x="232" y="833"/>
                  </a:lnTo>
                  <a:lnTo>
                    <a:pt x="244" y="836"/>
                  </a:lnTo>
                  <a:lnTo>
                    <a:pt x="255" y="836"/>
                  </a:lnTo>
                  <a:lnTo>
                    <a:pt x="271" y="835"/>
                  </a:lnTo>
                  <a:lnTo>
                    <a:pt x="286" y="832"/>
                  </a:lnTo>
                  <a:lnTo>
                    <a:pt x="300" y="827"/>
                  </a:lnTo>
                  <a:lnTo>
                    <a:pt x="312" y="822"/>
                  </a:lnTo>
                  <a:lnTo>
                    <a:pt x="323" y="816"/>
                  </a:lnTo>
                  <a:lnTo>
                    <a:pt x="332" y="809"/>
                  </a:lnTo>
                  <a:lnTo>
                    <a:pt x="348" y="796"/>
                  </a:lnTo>
                  <a:lnTo>
                    <a:pt x="361" y="809"/>
                  </a:lnTo>
                  <a:lnTo>
                    <a:pt x="372" y="817"/>
                  </a:lnTo>
                  <a:lnTo>
                    <a:pt x="388" y="826"/>
                  </a:lnTo>
                  <a:lnTo>
                    <a:pt x="397" y="829"/>
                  </a:lnTo>
                  <a:lnTo>
                    <a:pt x="405" y="832"/>
                  </a:lnTo>
                  <a:lnTo>
                    <a:pt x="415" y="833"/>
                  </a:lnTo>
                  <a:lnTo>
                    <a:pt x="425" y="835"/>
                  </a:lnTo>
                  <a:lnTo>
                    <a:pt x="434" y="833"/>
                  </a:lnTo>
                  <a:lnTo>
                    <a:pt x="444" y="832"/>
                  </a:lnTo>
                  <a:lnTo>
                    <a:pt x="453" y="830"/>
                  </a:lnTo>
                  <a:lnTo>
                    <a:pt x="463" y="826"/>
                  </a:lnTo>
                  <a:lnTo>
                    <a:pt x="473" y="822"/>
                  </a:lnTo>
                  <a:lnTo>
                    <a:pt x="483" y="816"/>
                  </a:lnTo>
                  <a:lnTo>
                    <a:pt x="493" y="809"/>
                  </a:lnTo>
                  <a:lnTo>
                    <a:pt x="503" y="801"/>
                  </a:lnTo>
                  <a:lnTo>
                    <a:pt x="528" y="780"/>
                  </a:lnTo>
                  <a:lnTo>
                    <a:pt x="549" y="758"/>
                  </a:lnTo>
                  <a:lnTo>
                    <a:pt x="570" y="735"/>
                  </a:lnTo>
                  <a:lnTo>
                    <a:pt x="588" y="712"/>
                  </a:lnTo>
                  <a:lnTo>
                    <a:pt x="607" y="689"/>
                  </a:lnTo>
                  <a:lnTo>
                    <a:pt x="623" y="666"/>
                  </a:lnTo>
                  <a:lnTo>
                    <a:pt x="637" y="641"/>
                  </a:lnTo>
                  <a:lnTo>
                    <a:pt x="650" y="617"/>
                  </a:lnTo>
                  <a:lnTo>
                    <a:pt x="661" y="592"/>
                  </a:lnTo>
                  <a:lnTo>
                    <a:pt x="671" y="568"/>
                  </a:lnTo>
                  <a:lnTo>
                    <a:pt x="679" y="543"/>
                  </a:lnTo>
                  <a:lnTo>
                    <a:pt x="686" y="519"/>
                  </a:lnTo>
                  <a:lnTo>
                    <a:pt x="691" y="496"/>
                  </a:lnTo>
                  <a:lnTo>
                    <a:pt x="695" y="473"/>
                  </a:lnTo>
                  <a:lnTo>
                    <a:pt x="698" y="450"/>
                  </a:lnTo>
                  <a:lnTo>
                    <a:pt x="698" y="427"/>
                  </a:lnTo>
                  <a:lnTo>
                    <a:pt x="698" y="406"/>
                  </a:lnTo>
                  <a:lnTo>
                    <a:pt x="695" y="386"/>
                  </a:lnTo>
                  <a:lnTo>
                    <a:pt x="692" y="366"/>
                  </a:lnTo>
                  <a:lnTo>
                    <a:pt x="688" y="347"/>
                  </a:lnTo>
                  <a:lnTo>
                    <a:pt x="682" y="330"/>
                  </a:lnTo>
                  <a:lnTo>
                    <a:pt x="673" y="314"/>
                  </a:lnTo>
                  <a:lnTo>
                    <a:pt x="665" y="298"/>
                  </a:lnTo>
                  <a:lnTo>
                    <a:pt x="655" y="283"/>
                  </a:lnTo>
                  <a:close/>
                  <a:moveTo>
                    <a:pt x="378" y="788"/>
                  </a:moveTo>
                  <a:lnTo>
                    <a:pt x="378" y="788"/>
                  </a:lnTo>
                  <a:lnTo>
                    <a:pt x="369" y="780"/>
                  </a:lnTo>
                  <a:lnTo>
                    <a:pt x="363" y="774"/>
                  </a:lnTo>
                  <a:lnTo>
                    <a:pt x="361" y="770"/>
                  </a:lnTo>
                  <a:lnTo>
                    <a:pt x="359" y="768"/>
                  </a:lnTo>
                  <a:lnTo>
                    <a:pt x="355" y="764"/>
                  </a:lnTo>
                  <a:lnTo>
                    <a:pt x="349" y="762"/>
                  </a:lnTo>
                  <a:lnTo>
                    <a:pt x="343" y="764"/>
                  </a:lnTo>
                  <a:lnTo>
                    <a:pt x="337" y="767"/>
                  </a:lnTo>
                  <a:lnTo>
                    <a:pt x="336" y="768"/>
                  </a:lnTo>
                  <a:lnTo>
                    <a:pt x="326" y="778"/>
                  </a:lnTo>
                  <a:lnTo>
                    <a:pt x="319" y="786"/>
                  </a:lnTo>
                  <a:lnTo>
                    <a:pt x="309" y="793"/>
                  </a:lnTo>
                  <a:lnTo>
                    <a:pt x="297" y="799"/>
                  </a:lnTo>
                  <a:lnTo>
                    <a:pt x="284" y="804"/>
                  </a:lnTo>
                  <a:lnTo>
                    <a:pt x="270" y="807"/>
                  </a:lnTo>
                  <a:lnTo>
                    <a:pt x="255" y="809"/>
                  </a:lnTo>
                  <a:lnTo>
                    <a:pt x="247" y="809"/>
                  </a:lnTo>
                  <a:lnTo>
                    <a:pt x="238" y="807"/>
                  </a:lnTo>
                  <a:lnTo>
                    <a:pt x="228" y="804"/>
                  </a:lnTo>
                  <a:lnTo>
                    <a:pt x="219" y="801"/>
                  </a:lnTo>
                  <a:lnTo>
                    <a:pt x="209" y="796"/>
                  </a:lnTo>
                  <a:lnTo>
                    <a:pt x="198" y="790"/>
                  </a:lnTo>
                  <a:lnTo>
                    <a:pt x="187" y="781"/>
                  </a:lnTo>
                  <a:lnTo>
                    <a:pt x="176" y="771"/>
                  </a:lnTo>
                  <a:lnTo>
                    <a:pt x="163" y="758"/>
                  </a:lnTo>
                  <a:lnTo>
                    <a:pt x="150" y="742"/>
                  </a:lnTo>
                  <a:lnTo>
                    <a:pt x="137" y="725"/>
                  </a:lnTo>
                  <a:lnTo>
                    <a:pt x="124" y="706"/>
                  </a:lnTo>
                  <a:lnTo>
                    <a:pt x="111" y="686"/>
                  </a:lnTo>
                  <a:lnTo>
                    <a:pt x="100" y="664"/>
                  </a:lnTo>
                  <a:lnTo>
                    <a:pt x="87" y="641"/>
                  </a:lnTo>
                  <a:lnTo>
                    <a:pt x="76" y="618"/>
                  </a:lnTo>
                  <a:lnTo>
                    <a:pt x="66" y="594"/>
                  </a:lnTo>
                  <a:lnTo>
                    <a:pt x="56" y="569"/>
                  </a:lnTo>
                  <a:lnTo>
                    <a:pt x="48" y="545"/>
                  </a:lnTo>
                  <a:lnTo>
                    <a:pt x="40" y="519"/>
                  </a:lnTo>
                  <a:lnTo>
                    <a:pt x="35" y="494"/>
                  </a:lnTo>
                  <a:lnTo>
                    <a:pt x="30" y="468"/>
                  </a:lnTo>
                  <a:lnTo>
                    <a:pt x="27" y="444"/>
                  </a:lnTo>
                  <a:lnTo>
                    <a:pt x="27" y="421"/>
                  </a:lnTo>
                  <a:lnTo>
                    <a:pt x="27" y="402"/>
                  </a:lnTo>
                  <a:lnTo>
                    <a:pt x="30" y="383"/>
                  </a:lnTo>
                  <a:lnTo>
                    <a:pt x="33" y="366"/>
                  </a:lnTo>
                  <a:lnTo>
                    <a:pt x="37" y="349"/>
                  </a:lnTo>
                  <a:lnTo>
                    <a:pt x="43" y="333"/>
                  </a:lnTo>
                  <a:lnTo>
                    <a:pt x="50" y="319"/>
                  </a:lnTo>
                  <a:lnTo>
                    <a:pt x="59" y="304"/>
                  </a:lnTo>
                  <a:lnTo>
                    <a:pt x="69" y="291"/>
                  </a:lnTo>
                  <a:lnTo>
                    <a:pt x="81" y="280"/>
                  </a:lnTo>
                  <a:lnTo>
                    <a:pt x="92" y="270"/>
                  </a:lnTo>
                  <a:lnTo>
                    <a:pt x="104" y="261"/>
                  </a:lnTo>
                  <a:lnTo>
                    <a:pt x="115" y="255"/>
                  </a:lnTo>
                  <a:lnTo>
                    <a:pt x="127" y="251"/>
                  </a:lnTo>
                  <a:lnTo>
                    <a:pt x="138" y="248"/>
                  </a:lnTo>
                  <a:lnTo>
                    <a:pt x="150" y="245"/>
                  </a:lnTo>
                  <a:lnTo>
                    <a:pt x="162" y="245"/>
                  </a:lnTo>
                  <a:lnTo>
                    <a:pt x="176" y="246"/>
                  </a:lnTo>
                  <a:lnTo>
                    <a:pt x="190" y="248"/>
                  </a:lnTo>
                  <a:lnTo>
                    <a:pt x="203" y="252"/>
                  </a:lnTo>
                  <a:lnTo>
                    <a:pt x="218" y="257"/>
                  </a:lnTo>
                  <a:lnTo>
                    <a:pt x="244" y="268"/>
                  </a:lnTo>
                  <a:lnTo>
                    <a:pt x="268" y="283"/>
                  </a:lnTo>
                  <a:lnTo>
                    <a:pt x="313" y="308"/>
                  </a:lnTo>
                  <a:lnTo>
                    <a:pt x="330" y="319"/>
                  </a:lnTo>
                  <a:lnTo>
                    <a:pt x="340" y="321"/>
                  </a:lnTo>
                  <a:lnTo>
                    <a:pt x="349" y="323"/>
                  </a:lnTo>
                  <a:lnTo>
                    <a:pt x="359" y="321"/>
                  </a:lnTo>
                  <a:lnTo>
                    <a:pt x="368" y="319"/>
                  </a:lnTo>
                  <a:lnTo>
                    <a:pt x="385" y="308"/>
                  </a:lnTo>
                  <a:lnTo>
                    <a:pt x="417" y="290"/>
                  </a:lnTo>
                  <a:lnTo>
                    <a:pt x="436" y="278"/>
                  </a:lnTo>
                  <a:lnTo>
                    <a:pt x="454" y="268"/>
                  </a:lnTo>
                  <a:lnTo>
                    <a:pt x="473" y="259"/>
                  </a:lnTo>
                  <a:lnTo>
                    <a:pt x="493" y="252"/>
                  </a:lnTo>
                  <a:lnTo>
                    <a:pt x="515" y="246"/>
                  </a:lnTo>
                  <a:lnTo>
                    <a:pt x="525" y="245"/>
                  </a:lnTo>
                  <a:lnTo>
                    <a:pt x="535" y="245"/>
                  </a:lnTo>
                  <a:lnTo>
                    <a:pt x="548" y="246"/>
                  </a:lnTo>
                  <a:lnTo>
                    <a:pt x="560" y="248"/>
                  </a:lnTo>
                  <a:lnTo>
                    <a:pt x="571" y="251"/>
                  </a:lnTo>
                  <a:lnTo>
                    <a:pt x="584" y="257"/>
                  </a:lnTo>
                  <a:lnTo>
                    <a:pt x="597" y="264"/>
                  </a:lnTo>
                  <a:lnTo>
                    <a:pt x="609" y="274"/>
                  </a:lnTo>
                  <a:lnTo>
                    <a:pt x="622" y="285"/>
                  </a:lnTo>
                  <a:lnTo>
                    <a:pt x="633" y="300"/>
                  </a:lnTo>
                  <a:lnTo>
                    <a:pt x="642" y="313"/>
                  </a:lnTo>
                  <a:lnTo>
                    <a:pt x="650" y="326"/>
                  </a:lnTo>
                  <a:lnTo>
                    <a:pt x="656" y="340"/>
                  </a:lnTo>
                  <a:lnTo>
                    <a:pt x="662" y="356"/>
                  </a:lnTo>
                  <a:lnTo>
                    <a:pt x="666" y="372"/>
                  </a:lnTo>
                  <a:lnTo>
                    <a:pt x="669" y="389"/>
                  </a:lnTo>
                  <a:lnTo>
                    <a:pt x="671" y="408"/>
                  </a:lnTo>
                  <a:lnTo>
                    <a:pt x="672" y="427"/>
                  </a:lnTo>
                  <a:lnTo>
                    <a:pt x="671" y="447"/>
                  </a:lnTo>
                  <a:lnTo>
                    <a:pt x="669" y="468"/>
                  </a:lnTo>
                  <a:lnTo>
                    <a:pt x="665" y="490"/>
                  </a:lnTo>
                  <a:lnTo>
                    <a:pt x="661" y="513"/>
                  </a:lnTo>
                  <a:lnTo>
                    <a:pt x="653" y="536"/>
                  </a:lnTo>
                  <a:lnTo>
                    <a:pt x="646" y="559"/>
                  </a:lnTo>
                  <a:lnTo>
                    <a:pt x="636" y="582"/>
                  </a:lnTo>
                  <a:lnTo>
                    <a:pt x="626" y="605"/>
                  </a:lnTo>
                  <a:lnTo>
                    <a:pt x="613" y="628"/>
                  </a:lnTo>
                  <a:lnTo>
                    <a:pt x="600" y="652"/>
                  </a:lnTo>
                  <a:lnTo>
                    <a:pt x="584" y="673"/>
                  </a:lnTo>
                  <a:lnTo>
                    <a:pt x="568" y="696"/>
                  </a:lnTo>
                  <a:lnTo>
                    <a:pt x="549" y="718"/>
                  </a:lnTo>
                  <a:lnTo>
                    <a:pt x="531" y="739"/>
                  </a:lnTo>
                  <a:lnTo>
                    <a:pt x="509" y="761"/>
                  </a:lnTo>
                  <a:lnTo>
                    <a:pt x="486" y="781"/>
                  </a:lnTo>
                  <a:lnTo>
                    <a:pt x="469" y="793"/>
                  </a:lnTo>
                  <a:lnTo>
                    <a:pt x="453" y="801"/>
                  </a:lnTo>
                  <a:lnTo>
                    <a:pt x="438" y="806"/>
                  </a:lnTo>
                  <a:lnTo>
                    <a:pt x="425" y="807"/>
                  </a:lnTo>
                  <a:lnTo>
                    <a:pt x="411" y="806"/>
                  </a:lnTo>
                  <a:lnTo>
                    <a:pt x="398" y="801"/>
                  </a:lnTo>
                  <a:lnTo>
                    <a:pt x="388" y="796"/>
                  </a:lnTo>
                  <a:lnTo>
                    <a:pt x="378" y="788"/>
                  </a:lnTo>
                  <a:close/>
                  <a:moveTo>
                    <a:pt x="232" y="164"/>
                  </a:moveTo>
                  <a:lnTo>
                    <a:pt x="232" y="164"/>
                  </a:lnTo>
                  <a:lnTo>
                    <a:pt x="228" y="154"/>
                  </a:lnTo>
                  <a:lnTo>
                    <a:pt x="222" y="144"/>
                  </a:lnTo>
                  <a:lnTo>
                    <a:pt x="219" y="134"/>
                  </a:lnTo>
                  <a:lnTo>
                    <a:pt x="216" y="124"/>
                  </a:lnTo>
                  <a:lnTo>
                    <a:pt x="213" y="102"/>
                  </a:lnTo>
                  <a:lnTo>
                    <a:pt x="212" y="82"/>
                  </a:lnTo>
                  <a:lnTo>
                    <a:pt x="213" y="56"/>
                  </a:lnTo>
                  <a:lnTo>
                    <a:pt x="216" y="36"/>
                  </a:lnTo>
                  <a:lnTo>
                    <a:pt x="218" y="29"/>
                  </a:lnTo>
                  <a:lnTo>
                    <a:pt x="242" y="36"/>
                  </a:lnTo>
                  <a:lnTo>
                    <a:pt x="258" y="42"/>
                  </a:lnTo>
                  <a:lnTo>
                    <a:pt x="274" y="49"/>
                  </a:lnTo>
                  <a:lnTo>
                    <a:pt x="291" y="59"/>
                  </a:lnTo>
                  <a:lnTo>
                    <a:pt x="307" y="69"/>
                  </a:lnTo>
                  <a:lnTo>
                    <a:pt x="322" y="84"/>
                  </a:lnTo>
                  <a:lnTo>
                    <a:pt x="327" y="91"/>
                  </a:lnTo>
                  <a:lnTo>
                    <a:pt x="333" y="98"/>
                  </a:lnTo>
                  <a:lnTo>
                    <a:pt x="339" y="108"/>
                  </a:lnTo>
                  <a:lnTo>
                    <a:pt x="343" y="118"/>
                  </a:lnTo>
                  <a:lnTo>
                    <a:pt x="348" y="128"/>
                  </a:lnTo>
                  <a:lnTo>
                    <a:pt x="350" y="138"/>
                  </a:lnTo>
                  <a:lnTo>
                    <a:pt x="353" y="160"/>
                  </a:lnTo>
                  <a:lnTo>
                    <a:pt x="355" y="180"/>
                  </a:lnTo>
                  <a:lnTo>
                    <a:pt x="353" y="206"/>
                  </a:lnTo>
                  <a:lnTo>
                    <a:pt x="350" y="226"/>
                  </a:lnTo>
                  <a:lnTo>
                    <a:pt x="349" y="234"/>
                  </a:lnTo>
                  <a:lnTo>
                    <a:pt x="324" y="226"/>
                  </a:lnTo>
                  <a:lnTo>
                    <a:pt x="309" y="221"/>
                  </a:lnTo>
                  <a:lnTo>
                    <a:pt x="291" y="213"/>
                  </a:lnTo>
                  <a:lnTo>
                    <a:pt x="275" y="203"/>
                  </a:lnTo>
                  <a:lnTo>
                    <a:pt x="260" y="193"/>
                  </a:lnTo>
                  <a:lnTo>
                    <a:pt x="245" y="179"/>
                  </a:lnTo>
                  <a:lnTo>
                    <a:pt x="238" y="172"/>
                  </a:lnTo>
                  <a:lnTo>
                    <a:pt x="232" y="164"/>
                  </a:lnTo>
                  <a:close/>
                  <a:moveTo>
                    <a:pt x="384" y="65"/>
                  </a:moveTo>
                  <a:lnTo>
                    <a:pt x="392" y="74"/>
                  </a:lnTo>
                  <a:lnTo>
                    <a:pt x="399" y="68"/>
                  </a:lnTo>
                  <a:lnTo>
                    <a:pt x="408" y="61"/>
                  </a:lnTo>
                  <a:lnTo>
                    <a:pt x="424" y="50"/>
                  </a:lnTo>
                  <a:lnTo>
                    <a:pt x="443" y="43"/>
                  </a:lnTo>
                  <a:lnTo>
                    <a:pt x="460" y="37"/>
                  </a:lnTo>
                  <a:lnTo>
                    <a:pt x="477" y="35"/>
                  </a:lnTo>
                  <a:lnTo>
                    <a:pt x="495" y="32"/>
                  </a:lnTo>
                  <a:lnTo>
                    <a:pt x="521" y="30"/>
                  </a:lnTo>
                  <a:lnTo>
                    <a:pt x="519" y="56"/>
                  </a:lnTo>
                  <a:lnTo>
                    <a:pt x="518" y="74"/>
                  </a:lnTo>
                  <a:lnTo>
                    <a:pt x="513" y="91"/>
                  </a:lnTo>
                  <a:lnTo>
                    <a:pt x="508" y="108"/>
                  </a:lnTo>
                  <a:lnTo>
                    <a:pt x="500" y="127"/>
                  </a:lnTo>
                  <a:lnTo>
                    <a:pt x="490" y="143"/>
                  </a:lnTo>
                  <a:lnTo>
                    <a:pt x="485" y="151"/>
                  </a:lnTo>
                  <a:lnTo>
                    <a:pt x="477" y="159"/>
                  </a:lnTo>
                  <a:lnTo>
                    <a:pt x="467" y="167"/>
                  </a:lnTo>
                  <a:lnTo>
                    <a:pt x="456" y="176"/>
                  </a:lnTo>
                  <a:lnTo>
                    <a:pt x="444" y="182"/>
                  </a:lnTo>
                  <a:lnTo>
                    <a:pt x="431" y="187"/>
                  </a:lnTo>
                  <a:lnTo>
                    <a:pt x="418" y="192"/>
                  </a:lnTo>
                  <a:lnTo>
                    <a:pt x="407" y="196"/>
                  </a:lnTo>
                  <a:lnTo>
                    <a:pt x="382" y="200"/>
                  </a:lnTo>
                  <a:lnTo>
                    <a:pt x="382" y="193"/>
                  </a:lnTo>
                  <a:lnTo>
                    <a:pt x="381" y="190"/>
                  </a:lnTo>
                  <a:lnTo>
                    <a:pt x="381" y="180"/>
                  </a:lnTo>
                  <a:lnTo>
                    <a:pt x="381" y="163"/>
                  </a:lnTo>
                  <a:lnTo>
                    <a:pt x="379" y="146"/>
                  </a:lnTo>
                  <a:lnTo>
                    <a:pt x="375" y="127"/>
                  </a:lnTo>
                  <a:lnTo>
                    <a:pt x="369" y="108"/>
                  </a:lnTo>
                  <a:lnTo>
                    <a:pt x="379" y="91"/>
                  </a:lnTo>
                  <a:lnTo>
                    <a:pt x="385" y="82"/>
                  </a:lnTo>
                  <a:lnTo>
                    <a:pt x="392" y="74"/>
                  </a:lnTo>
                  <a:lnTo>
                    <a:pt x="384" y="65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64" name="Freeform 9"/>
            <p:cNvSpPr>
              <a:spLocks/>
            </p:cNvSpPr>
            <p:nvPr/>
          </p:nvSpPr>
          <p:spPr bwMode="auto">
            <a:xfrm>
              <a:off x="417" y="1191"/>
              <a:ext cx="54" cy="64"/>
            </a:xfrm>
            <a:custGeom>
              <a:avLst/>
              <a:gdLst>
                <a:gd name="T0" fmla="*/ 0 w 110"/>
                <a:gd name="T1" fmla="*/ 0 h 129"/>
                <a:gd name="T2" fmla="*/ 0 w 110"/>
                <a:gd name="T3" fmla="*/ 0 h 129"/>
                <a:gd name="T4" fmla="*/ 0 w 110"/>
                <a:gd name="T5" fmla="*/ 0 h 129"/>
                <a:gd name="T6" fmla="*/ 0 w 110"/>
                <a:gd name="T7" fmla="*/ 0 h 129"/>
                <a:gd name="T8" fmla="*/ 0 w 110"/>
                <a:gd name="T9" fmla="*/ 0 h 129"/>
                <a:gd name="T10" fmla="*/ 0 w 110"/>
                <a:gd name="T11" fmla="*/ 0 h 129"/>
                <a:gd name="T12" fmla="*/ 0 w 110"/>
                <a:gd name="T13" fmla="*/ 0 h 129"/>
                <a:gd name="T14" fmla="*/ 0 w 110"/>
                <a:gd name="T15" fmla="*/ 0 h 129"/>
                <a:gd name="T16" fmla="*/ 0 w 110"/>
                <a:gd name="T17" fmla="*/ 0 h 129"/>
                <a:gd name="T18" fmla="*/ 0 w 110"/>
                <a:gd name="T19" fmla="*/ 0 h 129"/>
                <a:gd name="T20" fmla="*/ 0 w 110"/>
                <a:gd name="T21" fmla="*/ 0 h 129"/>
                <a:gd name="T22" fmla="*/ 0 w 110"/>
                <a:gd name="T23" fmla="*/ 0 h 129"/>
                <a:gd name="T24" fmla="*/ 0 w 110"/>
                <a:gd name="T25" fmla="*/ 0 h 129"/>
                <a:gd name="T26" fmla="*/ 0 w 110"/>
                <a:gd name="T27" fmla="*/ 0 h 129"/>
                <a:gd name="T28" fmla="*/ 0 w 110"/>
                <a:gd name="T29" fmla="*/ 0 h 129"/>
                <a:gd name="T30" fmla="*/ 0 w 110"/>
                <a:gd name="T31" fmla="*/ 0 h 129"/>
                <a:gd name="T32" fmla="*/ 0 w 110"/>
                <a:gd name="T33" fmla="*/ 0 h 129"/>
                <a:gd name="T34" fmla="*/ 0 w 110"/>
                <a:gd name="T35" fmla="*/ 0 h 129"/>
                <a:gd name="T36" fmla="*/ 0 w 110"/>
                <a:gd name="T37" fmla="*/ 0 h 129"/>
                <a:gd name="T38" fmla="*/ 0 w 110"/>
                <a:gd name="T39" fmla="*/ 0 h 129"/>
                <a:gd name="T40" fmla="*/ 0 w 110"/>
                <a:gd name="T41" fmla="*/ 0 h 129"/>
                <a:gd name="T42" fmla="*/ 0 w 110"/>
                <a:gd name="T43" fmla="*/ 0 h 129"/>
                <a:gd name="T44" fmla="*/ 0 w 110"/>
                <a:gd name="T45" fmla="*/ 0 h 129"/>
                <a:gd name="T46" fmla="*/ 0 w 110"/>
                <a:gd name="T47" fmla="*/ 0 h 129"/>
                <a:gd name="T48" fmla="*/ 0 w 110"/>
                <a:gd name="T49" fmla="*/ 0 h 129"/>
                <a:gd name="T50" fmla="*/ 0 w 110"/>
                <a:gd name="T51" fmla="*/ 0 h 129"/>
                <a:gd name="T52" fmla="*/ 0 w 110"/>
                <a:gd name="T53" fmla="*/ 0 h 129"/>
                <a:gd name="T54" fmla="*/ 0 w 110"/>
                <a:gd name="T55" fmla="*/ 0 h 129"/>
                <a:gd name="T56" fmla="*/ 0 w 110"/>
                <a:gd name="T57" fmla="*/ 0 h 129"/>
                <a:gd name="T58" fmla="*/ 0 w 110"/>
                <a:gd name="T59" fmla="*/ 0 h 129"/>
                <a:gd name="T60" fmla="*/ 0 w 110"/>
                <a:gd name="T61" fmla="*/ 0 h 129"/>
                <a:gd name="T62" fmla="*/ 0 w 110"/>
                <a:gd name="T63" fmla="*/ 0 h 1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129"/>
                <a:gd name="T98" fmla="*/ 110 w 110"/>
                <a:gd name="T99" fmla="*/ 129 h 1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129">
                  <a:moveTo>
                    <a:pt x="14" y="28"/>
                  </a:moveTo>
                  <a:lnTo>
                    <a:pt x="14" y="28"/>
                  </a:lnTo>
                  <a:lnTo>
                    <a:pt x="16" y="28"/>
                  </a:lnTo>
                  <a:lnTo>
                    <a:pt x="20" y="28"/>
                  </a:lnTo>
                  <a:lnTo>
                    <a:pt x="30" y="28"/>
                  </a:lnTo>
                  <a:lnTo>
                    <a:pt x="43" y="31"/>
                  </a:lnTo>
                  <a:lnTo>
                    <a:pt x="49" y="35"/>
                  </a:lnTo>
                  <a:lnTo>
                    <a:pt x="56" y="38"/>
                  </a:lnTo>
                  <a:lnTo>
                    <a:pt x="62" y="44"/>
                  </a:lnTo>
                  <a:lnTo>
                    <a:pt x="68" y="51"/>
                  </a:lnTo>
                  <a:lnTo>
                    <a:pt x="75" y="65"/>
                  </a:lnTo>
                  <a:lnTo>
                    <a:pt x="79" y="77"/>
                  </a:lnTo>
                  <a:lnTo>
                    <a:pt x="82" y="88"/>
                  </a:lnTo>
                  <a:lnTo>
                    <a:pt x="82" y="97"/>
                  </a:lnTo>
                  <a:lnTo>
                    <a:pt x="81" y="108"/>
                  </a:lnTo>
                  <a:lnTo>
                    <a:pt x="81" y="110"/>
                  </a:lnTo>
                  <a:lnTo>
                    <a:pt x="81" y="111"/>
                  </a:lnTo>
                  <a:lnTo>
                    <a:pt x="79" y="116"/>
                  </a:lnTo>
                  <a:lnTo>
                    <a:pt x="81" y="121"/>
                  </a:lnTo>
                  <a:lnTo>
                    <a:pt x="85" y="126"/>
                  </a:lnTo>
                  <a:lnTo>
                    <a:pt x="89" y="127"/>
                  </a:lnTo>
                  <a:lnTo>
                    <a:pt x="94" y="129"/>
                  </a:lnTo>
                  <a:lnTo>
                    <a:pt x="98" y="127"/>
                  </a:lnTo>
                  <a:lnTo>
                    <a:pt x="101" y="126"/>
                  </a:lnTo>
                  <a:lnTo>
                    <a:pt x="104" y="123"/>
                  </a:lnTo>
                  <a:lnTo>
                    <a:pt x="107" y="119"/>
                  </a:lnTo>
                  <a:lnTo>
                    <a:pt x="108" y="113"/>
                  </a:lnTo>
                  <a:lnTo>
                    <a:pt x="110" y="97"/>
                  </a:lnTo>
                  <a:lnTo>
                    <a:pt x="108" y="84"/>
                  </a:lnTo>
                  <a:lnTo>
                    <a:pt x="105" y="70"/>
                  </a:lnTo>
                  <a:lnTo>
                    <a:pt x="100" y="54"/>
                  </a:lnTo>
                  <a:lnTo>
                    <a:pt x="91" y="36"/>
                  </a:lnTo>
                  <a:lnTo>
                    <a:pt x="82" y="26"/>
                  </a:lnTo>
                  <a:lnTo>
                    <a:pt x="72" y="18"/>
                  </a:lnTo>
                  <a:lnTo>
                    <a:pt x="62" y="10"/>
                  </a:lnTo>
                  <a:lnTo>
                    <a:pt x="52" y="6"/>
                  </a:lnTo>
                  <a:lnTo>
                    <a:pt x="43" y="3"/>
                  </a:lnTo>
                  <a:lnTo>
                    <a:pt x="33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10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30" name="Group 4"/>
          <p:cNvGrpSpPr>
            <a:grpSpLocks noChangeAspect="1"/>
          </p:cNvGrpSpPr>
          <p:nvPr/>
        </p:nvGrpSpPr>
        <p:grpSpPr bwMode="auto">
          <a:xfrm>
            <a:off x="4991100" y="3863975"/>
            <a:ext cx="417513" cy="500063"/>
            <a:chOff x="180" y="1035"/>
            <a:chExt cx="349" cy="418"/>
          </a:xfrm>
        </p:grpSpPr>
        <p:sp>
          <p:nvSpPr>
            <p:cNvPr id="2155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0" y="1035"/>
              <a:ext cx="349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4" name="Freeform 5"/>
            <p:cNvSpPr>
              <a:spLocks/>
            </p:cNvSpPr>
            <p:nvPr/>
          </p:nvSpPr>
          <p:spPr bwMode="auto">
            <a:xfrm>
              <a:off x="365" y="1050"/>
              <a:ext cx="75" cy="85"/>
            </a:xfrm>
            <a:custGeom>
              <a:avLst/>
              <a:gdLst>
                <a:gd name="T0" fmla="*/ 0 w 152"/>
                <a:gd name="T1" fmla="*/ 1 h 170"/>
                <a:gd name="T2" fmla="*/ 0 w 152"/>
                <a:gd name="T3" fmla="*/ 1 h 170"/>
                <a:gd name="T4" fmla="*/ 0 w 152"/>
                <a:gd name="T5" fmla="*/ 1 h 170"/>
                <a:gd name="T6" fmla="*/ 0 w 152"/>
                <a:gd name="T7" fmla="*/ 1 h 170"/>
                <a:gd name="T8" fmla="*/ 0 w 152"/>
                <a:gd name="T9" fmla="*/ 1 h 170"/>
                <a:gd name="T10" fmla="*/ 0 w 152"/>
                <a:gd name="T11" fmla="*/ 1 h 170"/>
                <a:gd name="T12" fmla="*/ 0 w 152"/>
                <a:gd name="T13" fmla="*/ 1 h 170"/>
                <a:gd name="T14" fmla="*/ 0 w 152"/>
                <a:gd name="T15" fmla="*/ 1 h 170"/>
                <a:gd name="T16" fmla="*/ 0 w 152"/>
                <a:gd name="T17" fmla="*/ 1 h 170"/>
                <a:gd name="T18" fmla="*/ 0 w 152"/>
                <a:gd name="T19" fmla="*/ 1 h 170"/>
                <a:gd name="T20" fmla="*/ 0 w 152"/>
                <a:gd name="T21" fmla="*/ 1 h 170"/>
                <a:gd name="T22" fmla="*/ 0 w 152"/>
                <a:gd name="T23" fmla="*/ 1 h 170"/>
                <a:gd name="T24" fmla="*/ 0 w 152"/>
                <a:gd name="T25" fmla="*/ 1 h 170"/>
                <a:gd name="T26" fmla="*/ 0 w 152"/>
                <a:gd name="T27" fmla="*/ 1 h 170"/>
                <a:gd name="T28" fmla="*/ 0 w 152"/>
                <a:gd name="T29" fmla="*/ 1 h 170"/>
                <a:gd name="T30" fmla="*/ 0 w 152"/>
                <a:gd name="T31" fmla="*/ 1 h 170"/>
                <a:gd name="T32" fmla="*/ 0 w 152"/>
                <a:gd name="T33" fmla="*/ 1 h 170"/>
                <a:gd name="T34" fmla="*/ 0 w 152"/>
                <a:gd name="T35" fmla="*/ 1 h 170"/>
                <a:gd name="T36" fmla="*/ 0 w 152"/>
                <a:gd name="T37" fmla="*/ 1 h 170"/>
                <a:gd name="T38" fmla="*/ 0 w 152"/>
                <a:gd name="T39" fmla="*/ 1 h 170"/>
                <a:gd name="T40" fmla="*/ 0 w 152"/>
                <a:gd name="T41" fmla="*/ 1 h 170"/>
                <a:gd name="T42" fmla="*/ 0 w 152"/>
                <a:gd name="T43" fmla="*/ 1 h 170"/>
                <a:gd name="T44" fmla="*/ 0 w 152"/>
                <a:gd name="T45" fmla="*/ 1 h 170"/>
                <a:gd name="T46" fmla="*/ 0 w 152"/>
                <a:gd name="T47" fmla="*/ 1 h 170"/>
                <a:gd name="T48" fmla="*/ 0 w 152"/>
                <a:gd name="T49" fmla="*/ 1 h 170"/>
                <a:gd name="T50" fmla="*/ 0 w 152"/>
                <a:gd name="T51" fmla="*/ 1 h 170"/>
                <a:gd name="T52" fmla="*/ 0 w 152"/>
                <a:gd name="T53" fmla="*/ 1 h 170"/>
                <a:gd name="T54" fmla="*/ 0 w 152"/>
                <a:gd name="T55" fmla="*/ 1 h 170"/>
                <a:gd name="T56" fmla="*/ 0 w 152"/>
                <a:gd name="T57" fmla="*/ 1 h 170"/>
                <a:gd name="T58" fmla="*/ 0 w 152"/>
                <a:gd name="T59" fmla="*/ 1 h 170"/>
                <a:gd name="T60" fmla="*/ 0 w 152"/>
                <a:gd name="T61" fmla="*/ 1 h 170"/>
                <a:gd name="T62" fmla="*/ 0 w 152"/>
                <a:gd name="T63" fmla="*/ 1 h 170"/>
                <a:gd name="T64" fmla="*/ 0 w 152"/>
                <a:gd name="T65" fmla="*/ 0 h 170"/>
                <a:gd name="T66" fmla="*/ 0 w 152"/>
                <a:gd name="T67" fmla="*/ 0 h 170"/>
                <a:gd name="T68" fmla="*/ 0 w 152"/>
                <a:gd name="T69" fmla="*/ 1 h 170"/>
                <a:gd name="T70" fmla="*/ 0 w 152"/>
                <a:gd name="T71" fmla="*/ 1 h 170"/>
                <a:gd name="T72" fmla="*/ 0 w 152"/>
                <a:gd name="T73" fmla="*/ 1 h 170"/>
                <a:gd name="T74" fmla="*/ 0 w 152"/>
                <a:gd name="T75" fmla="*/ 1 h 170"/>
                <a:gd name="T76" fmla="*/ 0 w 152"/>
                <a:gd name="T77" fmla="*/ 1 h 170"/>
                <a:gd name="T78" fmla="*/ 0 w 152"/>
                <a:gd name="T79" fmla="*/ 1 h 170"/>
                <a:gd name="T80" fmla="*/ 0 w 152"/>
                <a:gd name="T81" fmla="*/ 1 h 170"/>
                <a:gd name="T82" fmla="*/ 0 w 152"/>
                <a:gd name="T83" fmla="*/ 1 h 170"/>
                <a:gd name="T84" fmla="*/ 0 w 152"/>
                <a:gd name="T85" fmla="*/ 1 h 170"/>
                <a:gd name="T86" fmla="*/ 0 w 152"/>
                <a:gd name="T87" fmla="*/ 1 h 170"/>
                <a:gd name="T88" fmla="*/ 0 w 152"/>
                <a:gd name="T89" fmla="*/ 1 h 1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"/>
                <a:gd name="T136" fmla="*/ 0 h 170"/>
                <a:gd name="T137" fmla="*/ 152 w 152"/>
                <a:gd name="T138" fmla="*/ 170 h 1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" h="170">
                  <a:moveTo>
                    <a:pt x="23" y="44"/>
                  </a:moveTo>
                  <a:lnTo>
                    <a:pt x="23" y="44"/>
                  </a:lnTo>
                  <a:lnTo>
                    <a:pt x="16" y="52"/>
                  </a:lnTo>
                  <a:lnTo>
                    <a:pt x="10" y="61"/>
                  </a:lnTo>
                  <a:lnTo>
                    <a:pt x="0" y="78"/>
                  </a:lnTo>
                  <a:lnTo>
                    <a:pt x="6" y="97"/>
                  </a:lnTo>
                  <a:lnTo>
                    <a:pt x="10" y="116"/>
                  </a:lnTo>
                  <a:lnTo>
                    <a:pt x="12" y="133"/>
                  </a:lnTo>
                  <a:lnTo>
                    <a:pt x="12" y="150"/>
                  </a:lnTo>
                  <a:lnTo>
                    <a:pt x="12" y="160"/>
                  </a:lnTo>
                  <a:lnTo>
                    <a:pt x="13" y="163"/>
                  </a:lnTo>
                  <a:lnTo>
                    <a:pt x="13" y="170"/>
                  </a:lnTo>
                  <a:lnTo>
                    <a:pt x="38" y="166"/>
                  </a:lnTo>
                  <a:lnTo>
                    <a:pt x="49" y="162"/>
                  </a:lnTo>
                  <a:lnTo>
                    <a:pt x="62" y="157"/>
                  </a:lnTo>
                  <a:lnTo>
                    <a:pt x="75" y="152"/>
                  </a:lnTo>
                  <a:lnTo>
                    <a:pt x="87" y="146"/>
                  </a:lnTo>
                  <a:lnTo>
                    <a:pt x="98" y="137"/>
                  </a:lnTo>
                  <a:lnTo>
                    <a:pt x="108" y="129"/>
                  </a:lnTo>
                  <a:lnTo>
                    <a:pt x="116" y="121"/>
                  </a:lnTo>
                  <a:lnTo>
                    <a:pt x="121" y="113"/>
                  </a:lnTo>
                  <a:lnTo>
                    <a:pt x="131" y="97"/>
                  </a:lnTo>
                  <a:lnTo>
                    <a:pt x="139" y="78"/>
                  </a:lnTo>
                  <a:lnTo>
                    <a:pt x="144" y="61"/>
                  </a:lnTo>
                  <a:lnTo>
                    <a:pt x="149" y="44"/>
                  </a:lnTo>
                  <a:lnTo>
                    <a:pt x="150" y="26"/>
                  </a:lnTo>
                  <a:lnTo>
                    <a:pt x="152" y="0"/>
                  </a:lnTo>
                  <a:lnTo>
                    <a:pt x="126" y="2"/>
                  </a:lnTo>
                  <a:lnTo>
                    <a:pt x="108" y="5"/>
                  </a:lnTo>
                  <a:lnTo>
                    <a:pt x="91" y="7"/>
                  </a:lnTo>
                  <a:lnTo>
                    <a:pt x="74" y="13"/>
                  </a:lnTo>
                  <a:lnTo>
                    <a:pt x="55" y="20"/>
                  </a:lnTo>
                  <a:lnTo>
                    <a:pt x="39" y="31"/>
                  </a:lnTo>
                  <a:lnTo>
                    <a:pt x="30" y="38"/>
                  </a:lnTo>
                  <a:lnTo>
                    <a:pt x="23" y="44"/>
                  </a:lnTo>
                  <a:lnTo>
                    <a:pt x="15" y="35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55" name="Freeform 6"/>
            <p:cNvSpPr>
              <a:spLocks/>
            </p:cNvSpPr>
            <p:nvPr/>
          </p:nvSpPr>
          <p:spPr bwMode="auto">
            <a:xfrm>
              <a:off x="286" y="1049"/>
              <a:ext cx="71" cy="103"/>
            </a:xfrm>
            <a:custGeom>
              <a:avLst/>
              <a:gdLst>
                <a:gd name="T0" fmla="*/ 0 w 143"/>
                <a:gd name="T1" fmla="*/ 1 h 205"/>
                <a:gd name="T2" fmla="*/ 0 w 143"/>
                <a:gd name="T3" fmla="*/ 1 h 205"/>
                <a:gd name="T4" fmla="*/ 0 w 143"/>
                <a:gd name="T5" fmla="*/ 1 h 205"/>
                <a:gd name="T6" fmla="*/ 0 w 143"/>
                <a:gd name="T7" fmla="*/ 1 h 205"/>
                <a:gd name="T8" fmla="*/ 0 w 143"/>
                <a:gd name="T9" fmla="*/ 1 h 205"/>
                <a:gd name="T10" fmla="*/ 0 w 143"/>
                <a:gd name="T11" fmla="*/ 1 h 205"/>
                <a:gd name="T12" fmla="*/ 0 w 143"/>
                <a:gd name="T13" fmla="*/ 1 h 205"/>
                <a:gd name="T14" fmla="*/ 0 w 143"/>
                <a:gd name="T15" fmla="*/ 1 h 205"/>
                <a:gd name="T16" fmla="*/ 0 w 143"/>
                <a:gd name="T17" fmla="*/ 1 h 205"/>
                <a:gd name="T18" fmla="*/ 0 w 143"/>
                <a:gd name="T19" fmla="*/ 1 h 205"/>
                <a:gd name="T20" fmla="*/ 0 w 143"/>
                <a:gd name="T21" fmla="*/ 1 h 205"/>
                <a:gd name="T22" fmla="*/ 0 w 143"/>
                <a:gd name="T23" fmla="*/ 1 h 205"/>
                <a:gd name="T24" fmla="*/ 0 w 143"/>
                <a:gd name="T25" fmla="*/ 1 h 205"/>
                <a:gd name="T26" fmla="*/ 0 w 143"/>
                <a:gd name="T27" fmla="*/ 1 h 205"/>
                <a:gd name="T28" fmla="*/ 0 w 143"/>
                <a:gd name="T29" fmla="*/ 1 h 205"/>
                <a:gd name="T30" fmla="*/ 0 w 143"/>
                <a:gd name="T31" fmla="*/ 1 h 205"/>
                <a:gd name="T32" fmla="*/ 0 w 143"/>
                <a:gd name="T33" fmla="*/ 1 h 205"/>
                <a:gd name="T34" fmla="*/ 0 w 143"/>
                <a:gd name="T35" fmla="*/ 1 h 205"/>
                <a:gd name="T36" fmla="*/ 0 w 143"/>
                <a:gd name="T37" fmla="*/ 1 h 205"/>
                <a:gd name="T38" fmla="*/ 0 w 143"/>
                <a:gd name="T39" fmla="*/ 0 h 205"/>
                <a:gd name="T40" fmla="*/ 0 w 143"/>
                <a:gd name="T41" fmla="*/ 0 h 205"/>
                <a:gd name="T42" fmla="*/ 0 w 143"/>
                <a:gd name="T43" fmla="*/ 1 h 205"/>
                <a:gd name="T44" fmla="*/ 0 w 143"/>
                <a:gd name="T45" fmla="*/ 1 h 205"/>
                <a:gd name="T46" fmla="*/ 0 w 143"/>
                <a:gd name="T47" fmla="*/ 1 h 205"/>
                <a:gd name="T48" fmla="*/ 0 w 143"/>
                <a:gd name="T49" fmla="*/ 1 h 205"/>
                <a:gd name="T50" fmla="*/ 0 w 143"/>
                <a:gd name="T51" fmla="*/ 1 h 205"/>
                <a:gd name="T52" fmla="*/ 0 w 143"/>
                <a:gd name="T53" fmla="*/ 1 h 205"/>
                <a:gd name="T54" fmla="*/ 0 w 143"/>
                <a:gd name="T55" fmla="*/ 1 h 205"/>
                <a:gd name="T56" fmla="*/ 0 w 143"/>
                <a:gd name="T57" fmla="*/ 1 h 205"/>
                <a:gd name="T58" fmla="*/ 0 w 143"/>
                <a:gd name="T59" fmla="*/ 1 h 205"/>
                <a:gd name="T60" fmla="*/ 0 w 143"/>
                <a:gd name="T61" fmla="*/ 1 h 205"/>
                <a:gd name="T62" fmla="*/ 0 w 143"/>
                <a:gd name="T63" fmla="*/ 1 h 205"/>
                <a:gd name="T64" fmla="*/ 0 w 143"/>
                <a:gd name="T65" fmla="*/ 1 h 205"/>
                <a:gd name="T66" fmla="*/ 0 w 143"/>
                <a:gd name="T67" fmla="*/ 1 h 205"/>
                <a:gd name="T68" fmla="*/ 0 w 143"/>
                <a:gd name="T69" fmla="*/ 1 h 205"/>
                <a:gd name="T70" fmla="*/ 0 w 143"/>
                <a:gd name="T71" fmla="*/ 1 h 205"/>
                <a:gd name="T72" fmla="*/ 0 w 143"/>
                <a:gd name="T73" fmla="*/ 1 h 205"/>
                <a:gd name="T74" fmla="*/ 0 w 143"/>
                <a:gd name="T75" fmla="*/ 1 h 205"/>
                <a:gd name="T76" fmla="*/ 0 w 143"/>
                <a:gd name="T77" fmla="*/ 1 h 205"/>
                <a:gd name="T78" fmla="*/ 0 w 143"/>
                <a:gd name="T79" fmla="*/ 1 h 205"/>
                <a:gd name="T80" fmla="*/ 0 w 143"/>
                <a:gd name="T81" fmla="*/ 1 h 205"/>
                <a:gd name="T82" fmla="*/ 0 w 143"/>
                <a:gd name="T83" fmla="*/ 1 h 205"/>
                <a:gd name="T84" fmla="*/ 0 w 143"/>
                <a:gd name="T85" fmla="*/ 1 h 205"/>
                <a:gd name="T86" fmla="*/ 0 w 143"/>
                <a:gd name="T87" fmla="*/ 1 h 2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3"/>
                <a:gd name="T133" fmla="*/ 0 h 205"/>
                <a:gd name="T134" fmla="*/ 143 w 143"/>
                <a:gd name="T135" fmla="*/ 205 h 2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3" h="205">
                  <a:moveTo>
                    <a:pt x="138" y="197"/>
                  </a:moveTo>
                  <a:lnTo>
                    <a:pt x="138" y="197"/>
                  </a:lnTo>
                  <a:lnTo>
                    <a:pt x="141" y="177"/>
                  </a:lnTo>
                  <a:lnTo>
                    <a:pt x="143" y="151"/>
                  </a:lnTo>
                  <a:lnTo>
                    <a:pt x="141" y="131"/>
                  </a:lnTo>
                  <a:lnTo>
                    <a:pt x="138" y="109"/>
                  </a:lnTo>
                  <a:lnTo>
                    <a:pt x="136" y="99"/>
                  </a:lnTo>
                  <a:lnTo>
                    <a:pt x="131" y="89"/>
                  </a:lnTo>
                  <a:lnTo>
                    <a:pt x="127" y="79"/>
                  </a:lnTo>
                  <a:lnTo>
                    <a:pt x="121" y="69"/>
                  </a:lnTo>
                  <a:lnTo>
                    <a:pt x="115" y="62"/>
                  </a:lnTo>
                  <a:lnTo>
                    <a:pt x="110" y="55"/>
                  </a:lnTo>
                  <a:lnTo>
                    <a:pt x="95" y="40"/>
                  </a:lnTo>
                  <a:lnTo>
                    <a:pt x="79" y="30"/>
                  </a:lnTo>
                  <a:lnTo>
                    <a:pt x="62" y="20"/>
                  </a:lnTo>
                  <a:lnTo>
                    <a:pt x="46" y="13"/>
                  </a:lnTo>
                  <a:lnTo>
                    <a:pt x="30" y="7"/>
                  </a:lnTo>
                  <a:lnTo>
                    <a:pt x="6" y="0"/>
                  </a:lnTo>
                  <a:lnTo>
                    <a:pt x="4" y="7"/>
                  </a:lnTo>
                  <a:lnTo>
                    <a:pt x="1" y="27"/>
                  </a:lnTo>
                  <a:lnTo>
                    <a:pt x="0" y="53"/>
                  </a:lnTo>
                  <a:lnTo>
                    <a:pt x="1" y="73"/>
                  </a:lnTo>
                  <a:lnTo>
                    <a:pt x="4" y="95"/>
                  </a:lnTo>
                  <a:lnTo>
                    <a:pt x="7" y="105"/>
                  </a:lnTo>
                  <a:lnTo>
                    <a:pt x="10" y="115"/>
                  </a:lnTo>
                  <a:lnTo>
                    <a:pt x="16" y="125"/>
                  </a:lnTo>
                  <a:lnTo>
                    <a:pt x="20" y="135"/>
                  </a:lnTo>
                  <a:lnTo>
                    <a:pt x="26" y="143"/>
                  </a:lnTo>
                  <a:lnTo>
                    <a:pt x="33" y="150"/>
                  </a:lnTo>
                  <a:lnTo>
                    <a:pt x="48" y="164"/>
                  </a:lnTo>
                  <a:lnTo>
                    <a:pt x="63" y="174"/>
                  </a:lnTo>
                  <a:lnTo>
                    <a:pt x="79" y="184"/>
                  </a:lnTo>
                  <a:lnTo>
                    <a:pt x="97" y="192"/>
                  </a:lnTo>
                  <a:lnTo>
                    <a:pt x="112" y="197"/>
                  </a:lnTo>
                  <a:lnTo>
                    <a:pt x="137" y="205"/>
                  </a:lnTo>
                  <a:lnTo>
                    <a:pt x="138" y="197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56" name="Freeform 7"/>
            <p:cNvSpPr>
              <a:spLocks noEditPoints="1"/>
            </p:cNvSpPr>
            <p:nvPr/>
          </p:nvSpPr>
          <p:spPr bwMode="auto">
            <a:xfrm>
              <a:off x="194" y="1158"/>
              <a:ext cx="322" cy="281"/>
            </a:xfrm>
            <a:custGeom>
              <a:avLst/>
              <a:gdLst>
                <a:gd name="T0" fmla="*/ 0 w 645"/>
                <a:gd name="T1" fmla="*/ 0 h 564"/>
                <a:gd name="T2" fmla="*/ 0 w 645"/>
                <a:gd name="T3" fmla="*/ 0 h 564"/>
                <a:gd name="T4" fmla="*/ 0 w 645"/>
                <a:gd name="T5" fmla="*/ 0 h 564"/>
                <a:gd name="T6" fmla="*/ 0 w 645"/>
                <a:gd name="T7" fmla="*/ 0 h 564"/>
                <a:gd name="T8" fmla="*/ 0 w 645"/>
                <a:gd name="T9" fmla="*/ 0 h 564"/>
                <a:gd name="T10" fmla="*/ 0 w 645"/>
                <a:gd name="T11" fmla="*/ 0 h 564"/>
                <a:gd name="T12" fmla="*/ 0 w 645"/>
                <a:gd name="T13" fmla="*/ 0 h 564"/>
                <a:gd name="T14" fmla="*/ 0 w 645"/>
                <a:gd name="T15" fmla="*/ 0 h 564"/>
                <a:gd name="T16" fmla="*/ 0 w 645"/>
                <a:gd name="T17" fmla="*/ 0 h 564"/>
                <a:gd name="T18" fmla="*/ 0 w 645"/>
                <a:gd name="T19" fmla="*/ 0 h 564"/>
                <a:gd name="T20" fmla="*/ 0 w 645"/>
                <a:gd name="T21" fmla="*/ 0 h 564"/>
                <a:gd name="T22" fmla="*/ 0 w 645"/>
                <a:gd name="T23" fmla="*/ 0 h 564"/>
                <a:gd name="T24" fmla="*/ 0 w 645"/>
                <a:gd name="T25" fmla="*/ 0 h 564"/>
                <a:gd name="T26" fmla="*/ 0 w 645"/>
                <a:gd name="T27" fmla="*/ 0 h 564"/>
                <a:gd name="T28" fmla="*/ 0 w 645"/>
                <a:gd name="T29" fmla="*/ 0 h 564"/>
                <a:gd name="T30" fmla="*/ 0 w 645"/>
                <a:gd name="T31" fmla="*/ 0 h 564"/>
                <a:gd name="T32" fmla="*/ 0 w 645"/>
                <a:gd name="T33" fmla="*/ 0 h 564"/>
                <a:gd name="T34" fmla="*/ 0 w 645"/>
                <a:gd name="T35" fmla="*/ 0 h 564"/>
                <a:gd name="T36" fmla="*/ 0 w 645"/>
                <a:gd name="T37" fmla="*/ 0 h 564"/>
                <a:gd name="T38" fmla="*/ 0 w 645"/>
                <a:gd name="T39" fmla="*/ 0 h 564"/>
                <a:gd name="T40" fmla="*/ 0 w 645"/>
                <a:gd name="T41" fmla="*/ 0 h 564"/>
                <a:gd name="T42" fmla="*/ 0 w 645"/>
                <a:gd name="T43" fmla="*/ 0 h 564"/>
                <a:gd name="T44" fmla="*/ 0 w 645"/>
                <a:gd name="T45" fmla="*/ 0 h 564"/>
                <a:gd name="T46" fmla="*/ 0 w 645"/>
                <a:gd name="T47" fmla="*/ 0 h 564"/>
                <a:gd name="T48" fmla="*/ 0 w 645"/>
                <a:gd name="T49" fmla="*/ 0 h 564"/>
                <a:gd name="T50" fmla="*/ 0 w 645"/>
                <a:gd name="T51" fmla="*/ 0 h 564"/>
                <a:gd name="T52" fmla="*/ 0 w 645"/>
                <a:gd name="T53" fmla="*/ 0 h 564"/>
                <a:gd name="T54" fmla="*/ 0 w 645"/>
                <a:gd name="T55" fmla="*/ 0 h 564"/>
                <a:gd name="T56" fmla="*/ 0 w 645"/>
                <a:gd name="T57" fmla="*/ 0 h 564"/>
                <a:gd name="T58" fmla="*/ 0 w 645"/>
                <a:gd name="T59" fmla="*/ 0 h 564"/>
                <a:gd name="T60" fmla="*/ 0 w 645"/>
                <a:gd name="T61" fmla="*/ 0 h 564"/>
                <a:gd name="T62" fmla="*/ 0 w 645"/>
                <a:gd name="T63" fmla="*/ 0 h 564"/>
                <a:gd name="T64" fmla="*/ 0 w 645"/>
                <a:gd name="T65" fmla="*/ 0 h 564"/>
                <a:gd name="T66" fmla="*/ 0 w 645"/>
                <a:gd name="T67" fmla="*/ 0 h 564"/>
                <a:gd name="T68" fmla="*/ 0 w 645"/>
                <a:gd name="T69" fmla="*/ 0 h 564"/>
                <a:gd name="T70" fmla="*/ 0 w 645"/>
                <a:gd name="T71" fmla="*/ 0 h 564"/>
                <a:gd name="T72" fmla="*/ 0 w 645"/>
                <a:gd name="T73" fmla="*/ 0 h 564"/>
                <a:gd name="T74" fmla="*/ 0 w 645"/>
                <a:gd name="T75" fmla="*/ 0 h 564"/>
                <a:gd name="T76" fmla="*/ 0 w 645"/>
                <a:gd name="T77" fmla="*/ 0 h 564"/>
                <a:gd name="T78" fmla="*/ 0 w 645"/>
                <a:gd name="T79" fmla="*/ 0 h 564"/>
                <a:gd name="T80" fmla="*/ 0 w 645"/>
                <a:gd name="T81" fmla="*/ 0 h 564"/>
                <a:gd name="T82" fmla="*/ 0 w 645"/>
                <a:gd name="T83" fmla="*/ 0 h 564"/>
                <a:gd name="T84" fmla="*/ 0 w 645"/>
                <a:gd name="T85" fmla="*/ 0 h 564"/>
                <a:gd name="T86" fmla="*/ 0 w 645"/>
                <a:gd name="T87" fmla="*/ 0 h 564"/>
                <a:gd name="T88" fmla="*/ 0 w 645"/>
                <a:gd name="T89" fmla="*/ 0 h 564"/>
                <a:gd name="T90" fmla="*/ 0 w 645"/>
                <a:gd name="T91" fmla="*/ 0 h 564"/>
                <a:gd name="T92" fmla="*/ 0 w 645"/>
                <a:gd name="T93" fmla="*/ 0 h 564"/>
                <a:gd name="T94" fmla="*/ 0 w 645"/>
                <a:gd name="T95" fmla="*/ 0 h 564"/>
                <a:gd name="T96" fmla="*/ 0 w 645"/>
                <a:gd name="T97" fmla="*/ 0 h 564"/>
                <a:gd name="T98" fmla="*/ 0 w 645"/>
                <a:gd name="T99" fmla="*/ 0 h 564"/>
                <a:gd name="T100" fmla="*/ 0 w 645"/>
                <a:gd name="T101" fmla="*/ 0 h 5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5"/>
                <a:gd name="T154" fmla="*/ 0 h 564"/>
                <a:gd name="T155" fmla="*/ 645 w 645"/>
                <a:gd name="T156" fmla="*/ 564 h 5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5" h="564">
                  <a:moveTo>
                    <a:pt x="645" y="182"/>
                  </a:moveTo>
                  <a:lnTo>
                    <a:pt x="645" y="182"/>
                  </a:lnTo>
                  <a:lnTo>
                    <a:pt x="644" y="163"/>
                  </a:lnTo>
                  <a:lnTo>
                    <a:pt x="642" y="144"/>
                  </a:lnTo>
                  <a:lnTo>
                    <a:pt x="639" y="127"/>
                  </a:lnTo>
                  <a:lnTo>
                    <a:pt x="635" y="111"/>
                  </a:lnTo>
                  <a:lnTo>
                    <a:pt x="629" y="95"/>
                  </a:lnTo>
                  <a:lnTo>
                    <a:pt x="623" y="81"/>
                  </a:lnTo>
                  <a:lnTo>
                    <a:pt x="615" y="68"/>
                  </a:lnTo>
                  <a:lnTo>
                    <a:pt x="606" y="55"/>
                  </a:lnTo>
                  <a:lnTo>
                    <a:pt x="595" y="40"/>
                  </a:lnTo>
                  <a:lnTo>
                    <a:pt x="582" y="29"/>
                  </a:lnTo>
                  <a:lnTo>
                    <a:pt x="570" y="19"/>
                  </a:lnTo>
                  <a:lnTo>
                    <a:pt x="557" y="12"/>
                  </a:lnTo>
                  <a:lnTo>
                    <a:pt x="544" y="6"/>
                  </a:lnTo>
                  <a:lnTo>
                    <a:pt x="533" y="3"/>
                  </a:lnTo>
                  <a:lnTo>
                    <a:pt x="521" y="1"/>
                  </a:lnTo>
                  <a:lnTo>
                    <a:pt x="508" y="0"/>
                  </a:lnTo>
                  <a:lnTo>
                    <a:pt x="498" y="0"/>
                  </a:lnTo>
                  <a:lnTo>
                    <a:pt x="488" y="1"/>
                  </a:lnTo>
                  <a:lnTo>
                    <a:pt x="466" y="7"/>
                  </a:lnTo>
                  <a:lnTo>
                    <a:pt x="446" y="14"/>
                  </a:lnTo>
                  <a:lnTo>
                    <a:pt x="427" y="23"/>
                  </a:lnTo>
                  <a:lnTo>
                    <a:pt x="409" y="33"/>
                  </a:lnTo>
                  <a:lnTo>
                    <a:pt x="390" y="45"/>
                  </a:lnTo>
                  <a:lnTo>
                    <a:pt x="358" y="63"/>
                  </a:lnTo>
                  <a:lnTo>
                    <a:pt x="341" y="74"/>
                  </a:lnTo>
                  <a:lnTo>
                    <a:pt x="332" y="76"/>
                  </a:lnTo>
                  <a:lnTo>
                    <a:pt x="322" y="78"/>
                  </a:lnTo>
                  <a:lnTo>
                    <a:pt x="313" y="76"/>
                  </a:lnTo>
                  <a:lnTo>
                    <a:pt x="303" y="74"/>
                  </a:lnTo>
                  <a:lnTo>
                    <a:pt x="286" y="63"/>
                  </a:lnTo>
                  <a:lnTo>
                    <a:pt x="241" y="38"/>
                  </a:lnTo>
                  <a:lnTo>
                    <a:pt x="217" y="23"/>
                  </a:lnTo>
                  <a:lnTo>
                    <a:pt x="191" y="12"/>
                  </a:lnTo>
                  <a:lnTo>
                    <a:pt x="176" y="7"/>
                  </a:lnTo>
                  <a:lnTo>
                    <a:pt x="163" y="3"/>
                  </a:lnTo>
                  <a:lnTo>
                    <a:pt x="149" y="1"/>
                  </a:lnTo>
                  <a:lnTo>
                    <a:pt x="135" y="0"/>
                  </a:lnTo>
                  <a:lnTo>
                    <a:pt x="123" y="0"/>
                  </a:lnTo>
                  <a:lnTo>
                    <a:pt x="111" y="3"/>
                  </a:lnTo>
                  <a:lnTo>
                    <a:pt x="100" y="6"/>
                  </a:lnTo>
                  <a:lnTo>
                    <a:pt x="88" y="10"/>
                  </a:lnTo>
                  <a:lnTo>
                    <a:pt x="77" y="16"/>
                  </a:lnTo>
                  <a:lnTo>
                    <a:pt x="65" y="25"/>
                  </a:lnTo>
                  <a:lnTo>
                    <a:pt x="54" y="35"/>
                  </a:lnTo>
                  <a:lnTo>
                    <a:pt x="42" y="46"/>
                  </a:lnTo>
                  <a:lnTo>
                    <a:pt x="32" y="59"/>
                  </a:lnTo>
                  <a:lnTo>
                    <a:pt x="23" y="74"/>
                  </a:lnTo>
                  <a:lnTo>
                    <a:pt x="16" y="88"/>
                  </a:lnTo>
                  <a:lnTo>
                    <a:pt x="10" y="104"/>
                  </a:lnTo>
                  <a:lnTo>
                    <a:pt x="6" y="121"/>
                  </a:lnTo>
                  <a:lnTo>
                    <a:pt x="3" y="138"/>
                  </a:lnTo>
                  <a:lnTo>
                    <a:pt x="0" y="157"/>
                  </a:lnTo>
                  <a:lnTo>
                    <a:pt x="0" y="176"/>
                  </a:lnTo>
                  <a:lnTo>
                    <a:pt x="0" y="199"/>
                  </a:lnTo>
                  <a:lnTo>
                    <a:pt x="3" y="223"/>
                  </a:lnTo>
                  <a:lnTo>
                    <a:pt x="8" y="249"/>
                  </a:lnTo>
                  <a:lnTo>
                    <a:pt x="13" y="274"/>
                  </a:lnTo>
                  <a:lnTo>
                    <a:pt x="21" y="300"/>
                  </a:lnTo>
                  <a:lnTo>
                    <a:pt x="29" y="324"/>
                  </a:lnTo>
                  <a:lnTo>
                    <a:pt x="39" y="349"/>
                  </a:lnTo>
                  <a:lnTo>
                    <a:pt x="49" y="373"/>
                  </a:lnTo>
                  <a:lnTo>
                    <a:pt x="60" y="396"/>
                  </a:lnTo>
                  <a:lnTo>
                    <a:pt x="73" y="419"/>
                  </a:lnTo>
                  <a:lnTo>
                    <a:pt x="84" y="441"/>
                  </a:lnTo>
                  <a:lnTo>
                    <a:pt x="97" y="461"/>
                  </a:lnTo>
                  <a:lnTo>
                    <a:pt x="110" y="480"/>
                  </a:lnTo>
                  <a:lnTo>
                    <a:pt x="123" y="497"/>
                  </a:lnTo>
                  <a:lnTo>
                    <a:pt x="136" y="513"/>
                  </a:lnTo>
                  <a:lnTo>
                    <a:pt x="149" y="526"/>
                  </a:lnTo>
                  <a:lnTo>
                    <a:pt x="160" y="536"/>
                  </a:lnTo>
                  <a:lnTo>
                    <a:pt x="171" y="545"/>
                  </a:lnTo>
                  <a:lnTo>
                    <a:pt x="182" y="551"/>
                  </a:lnTo>
                  <a:lnTo>
                    <a:pt x="192" y="556"/>
                  </a:lnTo>
                  <a:lnTo>
                    <a:pt x="201" y="559"/>
                  </a:lnTo>
                  <a:lnTo>
                    <a:pt x="211" y="562"/>
                  </a:lnTo>
                  <a:lnTo>
                    <a:pt x="220" y="564"/>
                  </a:lnTo>
                  <a:lnTo>
                    <a:pt x="228" y="564"/>
                  </a:lnTo>
                  <a:lnTo>
                    <a:pt x="243" y="562"/>
                  </a:lnTo>
                  <a:lnTo>
                    <a:pt x="257" y="559"/>
                  </a:lnTo>
                  <a:lnTo>
                    <a:pt x="270" y="554"/>
                  </a:lnTo>
                  <a:lnTo>
                    <a:pt x="282" y="548"/>
                  </a:lnTo>
                  <a:lnTo>
                    <a:pt x="292" y="541"/>
                  </a:lnTo>
                  <a:lnTo>
                    <a:pt x="299" y="533"/>
                  </a:lnTo>
                  <a:lnTo>
                    <a:pt x="309" y="523"/>
                  </a:lnTo>
                  <a:lnTo>
                    <a:pt x="310" y="522"/>
                  </a:lnTo>
                  <a:lnTo>
                    <a:pt x="316" y="519"/>
                  </a:lnTo>
                  <a:lnTo>
                    <a:pt x="322" y="517"/>
                  </a:lnTo>
                  <a:lnTo>
                    <a:pt x="328" y="519"/>
                  </a:lnTo>
                  <a:lnTo>
                    <a:pt x="332" y="523"/>
                  </a:lnTo>
                  <a:lnTo>
                    <a:pt x="334" y="525"/>
                  </a:lnTo>
                  <a:lnTo>
                    <a:pt x="336" y="529"/>
                  </a:lnTo>
                  <a:lnTo>
                    <a:pt x="342" y="535"/>
                  </a:lnTo>
                  <a:lnTo>
                    <a:pt x="351" y="543"/>
                  </a:lnTo>
                  <a:lnTo>
                    <a:pt x="361" y="551"/>
                  </a:lnTo>
                  <a:lnTo>
                    <a:pt x="371" y="556"/>
                  </a:lnTo>
                  <a:lnTo>
                    <a:pt x="384" y="561"/>
                  </a:lnTo>
                  <a:lnTo>
                    <a:pt x="398" y="562"/>
                  </a:lnTo>
                  <a:lnTo>
                    <a:pt x="411" y="561"/>
                  </a:lnTo>
                  <a:lnTo>
                    <a:pt x="426" y="556"/>
                  </a:lnTo>
                  <a:lnTo>
                    <a:pt x="442" y="548"/>
                  </a:lnTo>
                  <a:lnTo>
                    <a:pt x="459" y="536"/>
                  </a:lnTo>
                  <a:lnTo>
                    <a:pt x="482" y="516"/>
                  </a:lnTo>
                  <a:lnTo>
                    <a:pt x="504" y="494"/>
                  </a:lnTo>
                  <a:lnTo>
                    <a:pt x="522" y="473"/>
                  </a:lnTo>
                  <a:lnTo>
                    <a:pt x="541" y="451"/>
                  </a:lnTo>
                  <a:lnTo>
                    <a:pt x="557" y="428"/>
                  </a:lnTo>
                  <a:lnTo>
                    <a:pt x="573" y="407"/>
                  </a:lnTo>
                  <a:lnTo>
                    <a:pt x="586" y="383"/>
                  </a:lnTo>
                  <a:lnTo>
                    <a:pt x="599" y="360"/>
                  </a:lnTo>
                  <a:lnTo>
                    <a:pt x="609" y="337"/>
                  </a:lnTo>
                  <a:lnTo>
                    <a:pt x="619" y="314"/>
                  </a:lnTo>
                  <a:lnTo>
                    <a:pt x="626" y="291"/>
                  </a:lnTo>
                  <a:lnTo>
                    <a:pt x="634" y="268"/>
                  </a:lnTo>
                  <a:lnTo>
                    <a:pt x="638" y="245"/>
                  </a:lnTo>
                  <a:lnTo>
                    <a:pt x="642" y="223"/>
                  </a:lnTo>
                  <a:lnTo>
                    <a:pt x="644" y="202"/>
                  </a:lnTo>
                  <a:lnTo>
                    <a:pt x="645" y="182"/>
                  </a:lnTo>
                  <a:close/>
                  <a:moveTo>
                    <a:pt x="446" y="82"/>
                  </a:moveTo>
                  <a:lnTo>
                    <a:pt x="446" y="82"/>
                  </a:lnTo>
                  <a:lnTo>
                    <a:pt x="446" y="76"/>
                  </a:lnTo>
                  <a:lnTo>
                    <a:pt x="449" y="72"/>
                  </a:lnTo>
                  <a:lnTo>
                    <a:pt x="452" y="68"/>
                  </a:lnTo>
                  <a:lnTo>
                    <a:pt x="458" y="66"/>
                  </a:lnTo>
                  <a:lnTo>
                    <a:pt x="466" y="66"/>
                  </a:lnTo>
                  <a:lnTo>
                    <a:pt x="479" y="68"/>
                  </a:lnTo>
                  <a:lnTo>
                    <a:pt x="489" y="69"/>
                  </a:lnTo>
                  <a:lnTo>
                    <a:pt x="498" y="72"/>
                  </a:lnTo>
                  <a:lnTo>
                    <a:pt x="508" y="76"/>
                  </a:lnTo>
                  <a:lnTo>
                    <a:pt x="518" y="84"/>
                  </a:lnTo>
                  <a:lnTo>
                    <a:pt x="528" y="92"/>
                  </a:lnTo>
                  <a:lnTo>
                    <a:pt x="537" y="102"/>
                  </a:lnTo>
                  <a:lnTo>
                    <a:pt x="546" y="120"/>
                  </a:lnTo>
                  <a:lnTo>
                    <a:pt x="551" y="136"/>
                  </a:lnTo>
                  <a:lnTo>
                    <a:pt x="554" y="150"/>
                  </a:lnTo>
                  <a:lnTo>
                    <a:pt x="556" y="163"/>
                  </a:lnTo>
                  <a:lnTo>
                    <a:pt x="554" y="179"/>
                  </a:lnTo>
                  <a:lnTo>
                    <a:pt x="553" y="185"/>
                  </a:lnTo>
                  <a:lnTo>
                    <a:pt x="550" y="189"/>
                  </a:lnTo>
                  <a:lnTo>
                    <a:pt x="547" y="192"/>
                  </a:lnTo>
                  <a:lnTo>
                    <a:pt x="544" y="193"/>
                  </a:lnTo>
                  <a:lnTo>
                    <a:pt x="540" y="195"/>
                  </a:lnTo>
                  <a:lnTo>
                    <a:pt x="535" y="193"/>
                  </a:lnTo>
                  <a:lnTo>
                    <a:pt x="531" y="192"/>
                  </a:lnTo>
                  <a:lnTo>
                    <a:pt x="527" y="187"/>
                  </a:lnTo>
                  <a:lnTo>
                    <a:pt x="525" y="182"/>
                  </a:lnTo>
                  <a:lnTo>
                    <a:pt x="527" y="177"/>
                  </a:lnTo>
                  <a:lnTo>
                    <a:pt x="527" y="176"/>
                  </a:lnTo>
                  <a:lnTo>
                    <a:pt x="527" y="174"/>
                  </a:lnTo>
                  <a:lnTo>
                    <a:pt x="528" y="163"/>
                  </a:lnTo>
                  <a:lnTo>
                    <a:pt x="528" y="154"/>
                  </a:lnTo>
                  <a:lnTo>
                    <a:pt x="525" y="143"/>
                  </a:lnTo>
                  <a:lnTo>
                    <a:pt x="521" y="131"/>
                  </a:lnTo>
                  <a:lnTo>
                    <a:pt x="514" y="117"/>
                  </a:lnTo>
                  <a:lnTo>
                    <a:pt x="508" y="110"/>
                  </a:lnTo>
                  <a:lnTo>
                    <a:pt x="502" y="104"/>
                  </a:lnTo>
                  <a:lnTo>
                    <a:pt x="495" y="101"/>
                  </a:lnTo>
                  <a:lnTo>
                    <a:pt x="489" y="97"/>
                  </a:lnTo>
                  <a:lnTo>
                    <a:pt x="476" y="94"/>
                  </a:lnTo>
                  <a:lnTo>
                    <a:pt x="466" y="94"/>
                  </a:lnTo>
                  <a:lnTo>
                    <a:pt x="462" y="94"/>
                  </a:lnTo>
                  <a:lnTo>
                    <a:pt x="460" y="94"/>
                  </a:lnTo>
                  <a:lnTo>
                    <a:pt x="456" y="92"/>
                  </a:lnTo>
                  <a:lnTo>
                    <a:pt x="450" y="91"/>
                  </a:lnTo>
                  <a:lnTo>
                    <a:pt x="447" y="87"/>
                  </a:lnTo>
                  <a:lnTo>
                    <a:pt x="446" y="8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57" name="Freeform 8"/>
            <p:cNvSpPr>
              <a:spLocks noEditPoints="1"/>
            </p:cNvSpPr>
            <p:nvPr/>
          </p:nvSpPr>
          <p:spPr bwMode="auto">
            <a:xfrm>
              <a:off x="180" y="1035"/>
              <a:ext cx="349" cy="418"/>
            </a:xfrm>
            <a:custGeom>
              <a:avLst/>
              <a:gdLst>
                <a:gd name="T0" fmla="*/ 1 w 698"/>
                <a:gd name="T1" fmla="*/ 1 h 836"/>
                <a:gd name="T2" fmla="*/ 1 w 698"/>
                <a:gd name="T3" fmla="*/ 1 h 836"/>
                <a:gd name="T4" fmla="*/ 1 w 698"/>
                <a:gd name="T5" fmla="*/ 1 h 836"/>
                <a:gd name="T6" fmla="*/ 1 w 698"/>
                <a:gd name="T7" fmla="*/ 1 h 836"/>
                <a:gd name="T8" fmla="*/ 1 w 698"/>
                <a:gd name="T9" fmla="*/ 1 h 836"/>
                <a:gd name="T10" fmla="*/ 1 w 698"/>
                <a:gd name="T11" fmla="*/ 1 h 836"/>
                <a:gd name="T12" fmla="*/ 1 w 698"/>
                <a:gd name="T13" fmla="*/ 1 h 836"/>
                <a:gd name="T14" fmla="*/ 1 w 698"/>
                <a:gd name="T15" fmla="*/ 1 h 836"/>
                <a:gd name="T16" fmla="*/ 1 w 698"/>
                <a:gd name="T17" fmla="*/ 1 h 836"/>
                <a:gd name="T18" fmla="*/ 1 w 698"/>
                <a:gd name="T19" fmla="*/ 1 h 836"/>
                <a:gd name="T20" fmla="*/ 1 w 698"/>
                <a:gd name="T21" fmla="*/ 1 h 836"/>
                <a:gd name="T22" fmla="*/ 1 w 698"/>
                <a:gd name="T23" fmla="*/ 1 h 836"/>
                <a:gd name="T24" fmla="*/ 1 w 698"/>
                <a:gd name="T25" fmla="*/ 1 h 836"/>
                <a:gd name="T26" fmla="*/ 1 w 698"/>
                <a:gd name="T27" fmla="*/ 1 h 836"/>
                <a:gd name="T28" fmla="*/ 1 w 698"/>
                <a:gd name="T29" fmla="*/ 1 h 836"/>
                <a:gd name="T30" fmla="*/ 1 w 698"/>
                <a:gd name="T31" fmla="*/ 1 h 836"/>
                <a:gd name="T32" fmla="*/ 0 w 698"/>
                <a:gd name="T33" fmla="*/ 1 h 836"/>
                <a:gd name="T34" fmla="*/ 1 w 698"/>
                <a:gd name="T35" fmla="*/ 1 h 836"/>
                <a:gd name="T36" fmla="*/ 1 w 698"/>
                <a:gd name="T37" fmla="*/ 1 h 836"/>
                <a:gd name="T38" fmla="*/ 1 w 698"/>
                <a:gd name="T39" fmla="*/ 1 h 836"/>
                <a:gd name="T40" fmla="*/ 1 w 698"/>
                <a:gd name="T41" fmla="*/ 1 h 836"/>
                <a:gd name="T42" fmla="*/ 1 w 698"/>
                <a:gd name="T43" fmla="*/ 1 h 836"/>
                <a:gd name="T44" fmla="*/ 1 w 698"/>
                <a:gd name="T45" fmla="*/ 1 h 836"/>
                <a:gd name="T46" fmla="*/ 1 w 698"/>
                <a:gd name="T47" fmla="*/ 1 h 836"/>
                <a:gd name="T48" fmla="*/ 1 w 698"/>
                <a:gd name="T49" fmla="*/ 1 h 836"/>
                <a:gd name="T50" fmla="*/ 1 w 698"/>
                <a:gd name="T51" fmla="*/ 1 h 836"/>
                <a:gd name="T52" fmla="*/ 1 w 698"/>
                <a:gd name="T53" fmla="*/ 1 h 836"/>
                <a:gd name="T54" fmla="*/ 1 w 698"/>
                <a:gd name="T55" fmla="*/ 1 h 836"/>
                <a:gd name="T56" fmla="*/ 1 w 698"/>
                <a:gd name="T57" fmla="*/ 1 h 836"/>
                <a:gd name="T58" fmla="*/ 1 w 698"/>
                <a:gd name="T59" fmla="*/ 1 h 836"/>
                <a:gd name="T60" fmla="*/ 1 w 698"/>
                <a:gd name="T61" fmla="*/ 1 h 836"/>
                <a:gd name="T62" fmla="*/ 1 w 698"/>
                <a:gd name="T63" fmla="*/ 1 h 836"/>
                <a:gd name="T64" fmla="*/ 1 w 698"/>
                <a:gd name="T65" fmla="*/ 1 h 836"/>
                <a:gd name="T66" fmla="*/ 1 w 698"/>
                <a:gd name="T67" fmla="*/ 1 h 836"/>
                <a:gd name="T68" fmla="*/ 1 w 698"/>
                <a:gd name="T69" fmla="*/ 1 h 836"/>
                <a:gd name="T70" fmla="*/ 1 w 698"/>
                <a:gd name="T71" fmla="*/ 1 h 836"/>
                <a:gd name="T72" fmla="*/ 1 w 698"/>
                <a:gd name="T73" fmla="*/ 1 h 836"/>
                <a:gd name="T74" fmla="*/ 1 w 698"/>
                <a:gd name="T75" fmla="*/ 1 h 836"/>
                <a:gd name="T76" fmla="*/ 1 w 698"/>
                <a:gd name="T77" fmla="*/ 1 h 836"/>
                <a:gd name="T78" fmla="*/ 1 w 698"/>
                <a:gd name="T79" fmla="*/ 1 h 836"/>
                <a:gd name="T80" fmla="*/ 1 w 698"/>
                <a:gd name="T81" fmla="*/ 1 h 836"/>
                <a:gd name="T82" fmla="*/ 1 w 698"/>
                <a:gd name="T83" fmla="*/ 1 h 836"/>
                <a:gd name="T84" fmla="*/ 1 w 698"/>
                <a:gd name="T85" fmla="*/ 1 h 836"/>
                <a:gd name="T86" fmla="*/ 1 w 698"/>
                <a:gd name="T87" fmla="*/ 1 h 836"/>
                <a:gd name="T88" fmla="*/ 1 w 698"/>
                <a:gd name="T89" fmla="*/ 1 h 836"/>
                <a:gd name="T90" fmla="*/ 1 w 698"/>
                <a:gd name="T91" fmla="*/ 1 h 836"/>
                <a:gd name="T92" fmla="*/ 1 w 698"/>
                <a:gd name="T93" fmla="*/ 1 h 836"/>
                <a:gd name="T94" fmla="*/ 1 w 698"/>
                <a:gd name="T95" fmla="*/ 1 h 836"/>
                <a:gd name="T96" fmla="*/ 1 w 698"/>
                <a:gd name="T97" fmla="*/ 1 h 836"/>
                <a:gd name="T98" fmla="*/ 1 w 698"/>
                <a:gd name="T99" fmla="*/ 1 h 836"/>
                <a:gd name="T100" fmla="*/ 1 w 698"/>
                <a:gd name="T101" fmla="*/ 1 h 836"/>
                <a:gd name="T102" fmla="*/ 1 w 698"/>
                <a:gd name="T103" fmla="*/ 1 h 836"/>
                <a:gd name="T104" fmla="*/ 1 w 698"/>
                <a:gd name="T105" fmla="*/ 1 h 836"/>
                <a:gd name="T106" fmla="*/ 1 w 698"/>
                <a:gd name="T107" fmla="*/ 1 h 836"/>
                <a:gd name="T108" fmla="*/ 1 w 698"/>
                <a:gd name="T109" fmla="*/ 1 h 836"/>
                <a:gd name="T110" fmla="*/ 1 w 698"/>
                <a:gd name="T111" fmla="*/ 1 h 8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8"/>
                <a:gd name="T169" fmla="*/ 0 h 836"/>
                <a:gd name="T170" fmla="*/ 698 w 698"/>
                <a:gd name="T171" fmla="*/ 836 h 8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8" h="836">
                  <a:moveTo>
                    <a:pt x="655" y="283"/>
                  </a:moveTo>
                  <a:lnTo>
                    <a:pt x="655" y="283"/>
                  </a:lnTo>
                  <a:lnTo>
                    <a:pt x="640" y="267"/>
                  </a:lnTo>
                  <a:lnTo>
                    <a:pt x="626" y="254"/>
                  </a:lnTo>
                  <a:lnTo>
                    <a:pt x="611" y="242"/>
                  </a:lnTo>
                  <a:lnTo>
                    <a:pt x="596" y="234"/>
                  </a:lnTo>
                  <a:lnTo>
                    <a:pt x="581" y="226"/>
                  </a:lnTo>
                  <a:lnTo>
                    <a:pt x="565" y="222"/>
                  </a:lnTo>
                  <a:lnTo>
                    <a:pt x="551" y="219"/>
                  </a:lnTo>
                  <a:lnTo>
                    <a:pt x="535" y="218"/>
                  </a:lnTo>
                  <a:lnTo>
                    <a:pt x="518" y="219"/>
                  </a:lnTo>
                  <a:lnTo>
                    <a:pt x="502" y="222"/>
                  </a:lnTo>
                  <a:lnTo>
                    <a:pt x="486" y="226"/>
                  </a:lnTo>
                  <a:lnTo>
                    <a:pt x="470" y="231"/>
                  </a:lnTo>
                  <a:lnTo>
                    <a:pt x="456" y="238"/>
                  </a:lnTo>
                  <a:lnTo>
                    <a:pt x="441" y="245"/>
                  </a:lnTo>
                  <a:lnTo>
                    <a:pt x="415" y="259"/>
                  </a:lnTo>
                  <a:lnTo>
                    <a:pt x="374" y="284"/>
                  </a:lnTo>
                  <a:lnTo>
                    <a:pt x="379" y="257"/>
                  </a:lnTo>
                  <a:lnTo>
                    <a:pt x="382" y="226"/>
                  </a:lnTo>
                  <a:lnTo>
                    <a:pt x="410" y="222"/>
                  </a:lnTo>
                  <a:lnTo>
                    <a:pt x="424" y="219"/>
                  </a:lnTo>
                  <a:lnTo>
                    <a:pt x="438" y="213"/>
                  </a:lnTo>
                  <a:lnTo>
                    <a:pt x="454" y="208"/>
                  </a:lnTo>
                  <a:lnTo>
                    <a:pt x="469" y="199"/>
                  </a:lnTo>
                  <a:lnTo>
                    <a:pt x="483" y="189"/>
                  </a:lnTo>
                  <a:lnTo>
                    <a:pt x="496" y="177"/>
                  </a:lnTo>
                  <a:lnTo>
                    <a:pt x="505" y="169"/>
                  </a:lnTo>
                  <a:lnTo>
                    <a:pt x="512" y="159"/>
                  </a:lnTo>
                  <a:lnTo>
                    <a:pt x="519" y="148"/>
                  </a:lnTo>
                  <a:lnTo>
                    <a:pt x="525" y="138"/>
                  </a:lnTo>
                  <a:lnTo>
                    <a:pt x="534" y="118"/>
                  </a:lnTo>
                  <a:lnTo>
                    <a:pt x="539" y="97"/>
                  </a:lnTo>
                  <a:lnTo>
                    <a:pt x="544" y="78"/>
                  </a:lnTo>
                  <a:lnTo>
                    <a:pt x="547" y="59"/>
                  </a:lnTo>
                  <a:lnTo>
                    <a:pt x="548" y="30"/>
                  </a:lnTo>
                  <a:lnTo>
                    <a:pt x="547" y="16"/>
                  </a:lnTo>
                  <a:lnTo>
                    <a:pt x="545" y="12"/>
                  </a:lnTo>
                  <a:lnTo>
                    <a:pt x="544" y="7"/>
                  </a:lnTo>
                  <a:lnTo>
                    <a:pt x="539" y="4"/>
                  </a:lnTo>
                  <a:lnTo>
                    <a:pt x="535" y="4"/>
                  </a:lnTo>
                  <a:lnTo>
                    <a:pt x="522" y="3"/>
                  </a:lnTo>
                  <a:lnTo>
                    <a:pt x="493" y="4"/>
                  </a:lnTo>
                  <a:lnTo>
                    <a:pt x="474" y="7"/>
                  </a:lnTo>
                  <a:lnTo>
                    <a:pt x="454" y="12"/>
                  </a:lnTo>
                  <a:lnTo>
                    <a:pt x="434" y="17"/>
                  </a:lnTo>
                  <a:lnTo>
                    <a:pt x="412" y="27"/>
                  </a:lnTo>
                  <a:lnTo>
                    <a:pt x="402" y="33"/>
                  </a:lnTo>
                  <a:lnTo>
                    <a:pt x="392" y="39"/>
                  </a:lnTo>
                  <a:lnTo>
                    <a:pt x="382" y="46"/>
                  </a:lnTo>
                  <a:lnTo>
                    <a:pt x="374" y="55"/>
                  </a:lnTo>
                  <a:lnTo>
                    <a:pt x="362" y="68"/>
                  </a:lnTo>
                  <a:lnTo>
                    <a:pt x="353" y="81"/>
                  </a:lnTo>
                  <a:lnTo>
                    <a:pt x="345" y="69"/>
                  </a:lnTo>
                  <a:lnTo>
                    <a:pt x="335" y="58"/>
                  </a:lnTo>
                  <a:lnTo>
                    <a:pt x="323" y="48"/>
                  </a:lnTo>
                  <a:lnTo>
                    <a:pt x="312" y="40"/>
                  </a:lnTo>
                  <a:lnTo>
                    <a:pt x="300" y="32"/>
                  </a:lnTo>
                  <a:lnTo>
                    <a:pt x="288" y="26"/>
                  </a:lnTo>
                  <a:lnTo>
                    <a:pt x="265" y="16"/>
                  </a:lnTo>
                  <a:lnTo>
                    <a:pt x="244" y="9"/>
                  </a:lnTo>
                  <a:lnTo>
                    <a:pt x="226" y="4"/>
                  </a:lnTo>
                  <a:lnTo>
                    <a:pt x="209" y="0"/>
                  </a:lnTo>
                  <a:lnTo>
                    <a:pt x="205" y="1"/>
                  </a:lnTo>
                  <a:lnTo>
                    <a:pt x="200" y="3"/>
                  </a:lnTo>
                  <a:lnTo>
                    <a:pt x="196" y="6"/>
                  </a:lnTo>
                  <a:lnTo>
                    <a:pt x="195" y="10"/>
                  </a:lnTo>
                  <a:lnTo>
                    <a:pt x="189" y="32"/>
                  </a:lnTo>
                  <a:lnTo>
                    <a:pt x="186" y="53"/>
                  </a:lnTo>
                  <a:lnTo>
                    <a:pt x="185" y="82"/>
                  </a:lnTo>
                  <a:lnTo>
                    <a:pt x="186" y="105"/>
                  </a:lnTo>
                  <a:lnTo>
                    <a:pt x="190" y="130"/>
                  </a:lnTo>
                  <a:lnTo>
                    <a:pt x="193" y="141"/>
                  </a:lnTo>
                  <a:lnTo>
                    <a:pt x="198" y="154"/>
                  </a:lnTo>
                  <a:lnTo>
                    <a:pt x="203" y="166"/>
                  </a:lnTo>
                  <a:lnTo>
                    <a:pt x="211" y="179"/>
                  </a:lnTo>
                  <a:lnTo>
                    <a:pt x="219" y="192"/>
                  </a:lnTo>
                  <a:lnTo>
                    <a:pt x="229" y="202"/>
                  </a:lnTo>
                  <a:lnTo>
                    <a:pt x="241" y="212"/>
                  </a:lnTo>
                  <a:lnTo>
                    <a:pt x="252" y="222"/>
                  </a:lnTo>
                  <a:lnTo>
                    <a:pt x="265" y="229"/>
                  </a:lnTo>
                  <a:lnTo>
                    <a:pt x="277" y="236"/>
                  </a:lnTo>
                  <a:lnTo>
                    <a:pt x="301" y="246"/>
                  </a:lnTo>
                  <a:lnTo>
                    <a:pt x="317" y="252"/>
                  </a:lnTo>
                  <a:lnTo>
                    <a:pt x="330" y="257"/>
                  </a:lnTo>
                  <a:lnTo>
                    <a:pt x="350" y="261"/>
                  </a:lnTo>
                  <a:lnTo>
                    <a:pt x="345" y="295"/>
                  </a:lnTo>
                  <a:lnTo>
                    <a:pt x="336" y="291"/>
                  </a:lnTo>
                  <a:lnTo>
                    <a:pt x="326" y="285"/>
                  </a:lnTo>
                  <a:lnTo>
                    <a:pt x="294" y="267"/>
                  </a:lnTo>
                  <a:lnTo>
                    <a:pt x="275" y="255"/>
                  </a:lnTo>
                  <a:lnTo>
                    <a:pt x="255" y="244"/>
                  </a:lnTo>
                  <a:lnTo>
                    <a:pt x="234" y="234"/>
                  </a:lnTo>
                  <a:lnTo>
                    <a:pt x="211" y="226"/>
                  </a:lnTo>
                  <a:lnTo>
                    <a:pt x="187" y="221"/>
                  </a:lnTo>
                  <a:lnTo>
                    <a:pt x="175" y="219"/>
                  </a:lnTo>
                  <a:lnTo>
                    <a:pt x="162" y="218"/>
                  </a:lnTo>
                  <a:lnTo>
                    <a:pt x="147" y="219"/>
                  </a:lnTo>
                  <a:lnTo>
                    <a:pt x="133" y="221"/>
                  </a:lnTo>
                  <a:lnTo>
                    <a:pt x="120" y="225"/>
                  </a:lnTo>
                  <a:lnTo>
                    <a:pt x="105" y="231"/>
                  </a:lnTo>
                  <a:lnTo>
                    <a:pt x="91" y="238"/>
                  </a:lnTo>
                  <a:lnTo>
                    <a:pt x="76" y="248"/>
                  </a:lnTo>
                  <a:lnTo>
                    <a:pt x="63" y="259"/>
                  </a:lnTo>
                  <a:lnTo>
                    <a:pt x="49" y="272"/>
                  </a:lnTo>
                  <a:lnTo>
                    <a:pt x="37" y="288"/>
                  </a:lnTo>
                  <a:lnTo>
                    <a:pt x="27" y="306"/>
                  </a:lnTo>
                  <a:lnTo>
                    <a:pt x="19" y="323"/>
                  </a:lnTo>
                  <a:lnTo>
                    <a:pt x="12" y="342"/>
                  </a:lnTo>
                  <a:lnTo>
                    <a:pt x="7" y="360"/>
                  </a:lnTo>
                  <a:lnTo>
                    <a:pt x="3" y="379"/>
                  </a:lnTo>
                  <a:lnTo>
                    <a:pt x="1" y="399"/>
                  </a:lnTo>
                  <a:lnTo>
                    <a:pt x="0" y="421"/>
                  </a:lnTo>
                  <a:lnTo>
                    <a:pt x="1" y="447"/>
                  </a:lnTo>
                  <a:lnTo>
                    <a:pt x="4" y="473"/>
                  </a:lnTo>
                  <a:lnTo>
                    <a:pt x="9" y="499"/>
                  </a:lnTo>
                  <a:lnTo>
                    <a:pt x="14" y="526"/>
                  </a:lnTo>
                  <a:lnTo>
                    <a:pt x="22" y="552"/>
                  </a:lnTo>
                  <a:lnTo>
                    <a:pt x="30" y="578"/>
                  </a:lnTo>
                  <a:lnTo>
                    <a:pt x="40" y="604"/>
                  </a:lnTo>
                  <a:lnTo>
                    <a:pt x="52" y="630"/>
                  </a:lnTo>
                  <a:lnTo>
                    <a:pt x="63" y="654"/>
                  </a:lnTo>
                  <a:lnTo>
                    <a:pt x="75" y="677"/>
                  </a:lnTo>
                  <a:lnTo>
                    <a:pt x="88" y="701"/>
                  </a:lnTo>
                  <a:lnTo>
                    <a:pt x="102" y="721"/>
                  </a:lnTo>
                  <a:lnTo>
                    <a:pt x="115" y="741"/>
                  </a:lnTo>
                  <a:lnTo>
                    <a:pt x="130" y="760"/>
                  </a:lnTo>
                  <a:lnTo>
                    <a:pt x="143" y="775"/>
                  </a:lnTo>
                  <a:lnTo>
                    <a:pt x="157" y="790"/>
                  </a:lnTo>
                  <a:lnTo>
                    <a:pt x="170" y="801"/>
                  </a:lnTo>
                  <a:lnTo>
                    <a:pt x="183" y="811"/>
                  </a:lnTo>
                  <a:lnTo>
                    <a:pt x="195" y="819"/>
                  </a:lnTo>
                  <a:lnTo>
                    <a:pt x="208" y="826"/>
                  </a:lnTo>
                  <a:lnTo>
                    <a:pt x="219" y="830"/>
                  </a:lnTo>
                  <a:lnTo>
                    <a:pt x="232" y="833"/>
                  </a:lnTo>
                  <a:lnTo>
                    <a:pt x="244" y="836"/>
                  </a:lnTo>
                  <a:lnTo>
                    <a:pt x="255" y="836"/>
                  </a:lnTo>
                  <a:lnTo>
                    <a:pt x="271" y="835"/>
                  </a:lnTo>
                  <a:lnTo>
                    <a:pt x="286" y="832"/>
                  </a:lnTo>
                  <a:lnTo>
                    <a:pt x="300" y="827"/>
                  </a:lnTo>
                  <a:lnTo>
                    <a:pt x="312" y="822"/>
                  </a:lnTo>
                  <a:lnTo>
                    <a:pt x="323" y="816"/>
                  </a:lnTo>
                  <a:lnTo>
                    <a:pt x="332" y="809"/>
                  </a:lnTo>
                  <a:lnTo>
                    <a:pt x="348" y="796"/>
                  </a:lnTo>
                  <a:lnTo>
                    <a:pt x="361" y="809"/>
                  </a:lnTo>
                  <a:lnTo>
                    <a:pt x="372" y="817"/>
                  </a:lnTo>
                  <a:lnTo>
                    <a:pt x="388" y="826"/>
                  </a:lnTo>
                  <a:lnTo>
                    <a:pt x="397" y="829"/>
                  </a:lnTo>
                  <a:lnTo>
                    <a:pt x="405" y="832"/>
                  </a:lnTo>
                  <a:lnTo>
                    <a:pt x="415" y="833"/>
                  </a:lnTo>
                  <a:lnTo>
                    <a:pt x="425" y="835"/>
                  </a:lnTo>
                  <a:lnTo>
                    <a:pt x="434" y="833"/>
                  </a:lnTo>
                  <a:lnTo>
                    <a:pt x="444" y="832"/>
                  </a:lnTo>
                  <a:lnTo>
                    <a:pt x="453" y="830"/>
                  </a:lnTo>
                  <a:lnTo>
                    <a:pt x="463" y="826"/>
                  </a:lnTo>
                  <a:lnTo>
                    <a:pt x="473" y="822"/>
                  </a:lnTo>
                  <a:lnTo>
                    <a:pt x="483" y="816"/>
                  </a:lnTo>
                  <a:lnTo>
                    <a:pt x="493" y="809"/>
                  </a:lnTo>
                  <a:lnTo>
                    <a:pt x="503" y="801"/>
                  </a:lnTo>
                  <a:lnTo>
                    <a:pt x="528" y="780"/>
                  </a:lnTo>
                  <a:lnTo>
                    <a:pt x="549" y="758"/>
                  </a:lnTo>
                  <a:lnTo>
                    <a:pt x="570" y="735"/>
                  </a:lnTo>
                  <a:lnTo>
                    <a:pt x="588" y="712"/>
                  </a:lnTo>
                  <a:lnTo>
                    <a:pt x="607" y="689"/>
                  </a:lnTo>
                  <a:lnTo>
                    <a:pt x="623" y="666"/>
                  </a:lnTo>
                  <a:lnTo>
                    <a:pt x="637" y="641"/>
                  </a:lnTo>
                  <a:lnTo>
                    <a:pt x="650" y="617"/>
                  </a:lnTo>
                  <a:lnTo>
                    <a:pt x="661" y="592"/>
                  </a:lnTo>
                  <a:lnTo>
                    <a:pt x="671" y="568"/>
                  </a:lnTo>
                  <a:lnTo>
                    <a:pt x="679" y="543"/>
                  </a:lnTo>
                  <a:lnTo>
                    <a:pt x="686" y="519"/>
                  </a:lnTo>
                  <a:lnTo>
                    <a:pt x="691" y="496"/>
                  </a:lnTo>
                  <a:lnTo>
                    <a:pt x="695" y="473"/>
                  </a:lnTo>
                  <a:lnTo>
                    <a:pt x="698" y="450"/>
                  </a:lnTo>
                  <a:lnTo>
                    <a:pt x="698" y="427"/>
                  </a:lnTo>
                  <a:lnTo>
                    <a:pt x="698" y="406"/>
                  </a:lnTo>
                  <a:lnTo>
                    <a:pt x="695" y="386"/>
                  </a:lnTo>
                  <a:lnTo>
                    <a:pt x="692" y="366"/>
                  </a:lnTo>
                  <a:lnTo>
                    <a:pt x="688" y="347"/>
                  </a:lnTo>
                  <a:lnTo>
                    <a:pt x="682" y="330"/>
                  </a:lnTo>
                  <a:lnTo>
                    <a:pt x="673" y="314"/>
                  </a:lnTo>
                  <a:lnTo>
                    <a:pt x="665" y="298"/>
                  </a:lnTo>
                  <a:lnTo>
                    <a:pt x="655" y="283"/>
                  </a:lnTo>
                  <a:close/>
                  <a:moveTo>
                    <a:pt x="378" y="788"/>
                  </a:moveTo>
                  <a:lnTo>
                    <a:pt x="378" y="788"/>
                  </a:lnTo>
                  <a:lnTo>
                    <a:pt x="369" y="780"/>
                  </a:lnTo>
                  <a:lnTo>
                    <a:pt x="363" y="774"/>
                  </a:lnTo>
                  <a:lnTo>
                    <a:pt x="361" y="770"/>
                  </a:lnTo>
                  <a:lnTo>
                    <a:pt x="359" y="768"/>
                  </a:lnTo>
                  <a:lnTo>
                    <a:pt x="355" y="764"/>
                  </a:lnTo>
                  <a:lnTo>
                    <a:pt x="349" y="762"/>
                  </a:lnTo>
                  <a:lnTo>
                    <a:pt x="343" y="764"/>
                  </a:lnTo>
                  <a:lnTo>
                    <a:pt x="337" y="767"/>
                  </a:lnTo>
                  <a:lnTo>
                    <a:pt x="336" y="768"/>
                  </a:lnTo>
                  <a:lnTo>
                    <a:pt x="326" y="778"/>
                  </a:lnTo>
                  <a:lnTo>
                    <a:pt x="319" y="786"/>
                  </a:lnTo>
                  <a:lnTo>
                    <a:pt x="309" y="793"/>
                  </a:lnTo>
                  <a:lnTo>
                    <a:pt x="297" y="799"/>
                  </a:lnTo>
                  <a:lnTo>
                    <a:pt x="284" y="804"/>
                  </a:lnTo>
                  <a:lnTo>
                    <a:pt x="270" y="807"/>
                  </a:lnTo>
                  <a:lnTo>
                    <a:pt x="255" y="809"/>
                  </a:lnTo>
                  <a:lnTo>
                    <a:pt x="247" y="809"/>
                  </a:lnTo>
                  <a:lnTo>
                    <a:pt x="238" y="807"/>
                  </a:lnTo>
                  <a:lnTo>
                    <a:pt x="228" y="804"/>
                  </a:lnTo>
                  <a:lnTo>
                    <a:pt x="219" y="801"/>
                  </a:lnTo>
                  <a:lnTo>
                    <a:pt x="209" y="796"/>
                  </a:lnTo>
                  <a:lnTo>
                    <a:pt x="198" y="790"/>
                  </a:lnTo>
                  <a:lnTo>
                    <a:pt x="187" y="781"/>
                  </a:lnTo>
                  <a:lnTo>
                    <a:pt x="176" y="771"/>
                  </a:lnTo>
                  <a:lnTo>
                    <a:pt x="163" y="758"/>
                  </a:lnTo>
                  <a:lnTo>
                    <a:pt x="150" y="742"/>
                  </a:lnTo>
                  <a:lnTo>
                    <a:pt x="137" y="725"/>
                  </a:lnTo>
                  <a:lnTo>
                    <a:pt x="124" y="706"/>
                  </a:lnTo>
                  <a:lnTo>
                    <a:pt x="111" y="686"/>
                  </a:lnTo>
                  <a:lnTo>
                    <a:pt x="100" y="664"/>
                  </a:lnTo>
                  <a:lnTo>
                    <a:pt x="87" y="641"/>
                  </a:lnTo>
                  <a:lnTo>
                    <a:pt x="76" y="618"/>
                  </a:lnTo>
                  <a:lnTo>
                    <a:pt x="66" y="594"/>
                  </a:lnTo>
                  <a:lnTo>
                    <a:pt x="56" y="569"/>
                  </a:lnTo>
                  <a:lnTo>
                    <a:pt x="48" y="545"/>
                  </a:lnTo>
                  <a:lnTo>
                    <a:pt x="40" y="519"/>
                  </a:lnTo>
                  <a:lnTo>
                    <a:pt x="35" y="494"/>
                  </a:lnTo>
                  <a:lnTo>
                    <a:pt x="30" y="468"/>
                  </a:lnTo>
                  <a:lnTo>
                    <a:pt x="27" y="444"/>
                  </a:lnTo>
                  <a:lnTo>
                    <a:pt x="27" y="421"/>
                  </a:lnTo>
                  <a:lnTo>
                    <a:pt x="27" y="402"/>
                  </a:lnTo>
                  <a:lnTo>
                    <a:pt x="30" y="383"/>
                  </a:lnTo>
                  <a:lnTo>
                    <a:pt x="33" y="366"/>
                  </a:lnTo>
                  <a:lnTo>
                    <a:pt x="37" y="349"/>
                  </a:lnTo>
                  <a:lnTo>
                    <a:pt x="43" y="333"/>
                  </a:lnTo>
                  <a:lnTo>
                    <a:pt x="50" y="319"/>
                  </a:lnTo>
                  <a:lnTo>
                    <a:pt x="59" y="304"/>
                  </a:lnTo>
                  <a:lnTo>
                    <a:pt x="69" y="291"/>
                  </a:lnTo>
                  <a:lnTo>
                    <a:pt x="81" y="280"/>
                  </a:lnTo>
                  <a:lnTo>
                    <a:pt x="92" y="270"/>
                  </a:lnTo>
                  <a:lnTo>
                    <a:pt x="104" y="261"/>
                  </a:lnTo>
                  <a:lnTo>
                    <a:pt x="115" y="255"/>
                  </a:lnTo>
                  <a:lnTo>
                    <a:pt x="127" y="251"/>
                  </a:lnTo>
                  <a:lnTo>
                    <a:pt x="138" y="248"/>
                  </a:lnTo>
                  <a:lnTo>
                    <a:pt x="150" y="245"/>
                  </a:lnTo>
                  <a:lnTo>
                    <a:pt x="162" y="245"/>
                  </a:lnTo>
                  <a:lnTo>
                    <a:pt x="176" y="246"/>
                  </a:lnTo>
                  <a:lnTo>
                    <a:pt x="190" y="248"/>
                  </a:lnTo>
                  <a:lnTo>
                    <a:pt x="203" y="252"/>
                  </a:lnTo>
                  <a:lnTo>
                    <a:pt x="218" y="257"/>
                  </a:lnTo>
                  <a:lnTo>
                    <a:pt x="244" y="268"/>
                  </a:lnTo>
                  <a:lnTo>
                    <a:pt x="268" y="283"/>
                  </a:lnTo>
                  <a:lnTo>
                    <a:pt x="313" y="308"/>
                  </a:lnTo>
                  <a:lnTo>
                    <a:pt x="330" y="319"/>
                  </a:lnTo>
                  <a:lnTo>
                    <a:pt x="340" y="321"/>
                  </a:lnTo>
                  <a:lnTo>
                    <a:pt x="349" y="323"/>
                  </a:lnTo>
                  <a:lnTo>
                    <a:pt x="359" y="321"/>
                  </a:lnTo>
                  <a:lnTo>
                    <a:pt x="368" y="319"/>
                  </a:lnTo>
                  <a:lnTo>
                    <a:pt x="385" y="308"/>
                  </a:lnTo>
                  <a:lnTo>
                    <a:pt x="417" y="290"/>
                  </a:lnTo>
                  <a:lnTo>
                    <a:pt x="436" y="278"/>
                  </a:lnTo>
                  <a:lnTo>
                    <a:pt x="454" y="268"/>
                  </a:lnTo>
                  <a:lnTo>
                    <a:pt x="473" y="259"/>
                  </a:lnTo>
                  <a:lnTo>
                    <a:pt x="493" y="252"/>
                  </a:lnTo>
                  <a:lnTo>
                    <a:pt x="515" y="246"/>
                  </a:lnTo>
                  <a:lnTo>
                    <a:pt x="525" y="245"/>
                  </a:lnTo>
                  <a:lnTo>
                    <a:pt x="535" y="245"/>
                  </a:lnTo>
                  <a:lnTo>
                    <a:pt x="548" y="246"/>
                  </a:lnTo>
                  <a:lnTo>
                    <a:pt x="560" y="248"/>
                  </a:lnTo>
                  <a:lnTo>
                    <a:pt x="571" y="251"/>
                  </a:lnTo>
                  <a:lnTo>
                    <a:pt x="584" y="257"/>
                  </a:lnTo>
                  <a:lnTo>
                    <a:pt x="597" y="264"/>
                  </a:lnTo>
                  <a:lnTo>
                    <a:pt x="609" y="274"/>
                  </a:lnTo>
                  <a:lnTo>
                    <a:pt x="622" y="285"/>
                  </a:lnTo>
                  <a:lnTo>
                    <a:pt x="633" y="300"/>
                  </a:lnTo>
                  <a:lnTo>
                    <a:pt x="642" y="313"/>
                  </a:lnTo>
                  <a:lnTo>
                    <a:pt x="650" y="326"/>
                  </a:lnTo>
                  <a:lnTo>
                    <a:pt x="656" y="340"/>
                  </a:lnTo>
                  <a:lnTo>
                    <a:pt x="662" y="356"/>
                  </a:lnTo>
                  <a:lnTo>
                    <a:pt x="666" y="372"/>
                  </a:lnTo>
                  <a:lnTo>
                    <a:pt x="669" y="389"/>
                  </a:lnTo>
                  <a:lnTo>
                    <a:pt x="671" y="408"/>
                  </a:lnTo>
                  <a:lnTo>
                    <a:pt x="672" y="427"/>
                  </a:lnTo>
                  <a:lnTo>
                    <a:pt x="671" y="447"/>
                  </a:lnTo>
                  <a:lnTo>
                    <a:pt x="669" y="468"/>
                  </a:lnTo>
                  <a:lnTo>
                    <a:pt x="665" y="490"/>
                  </a:lnTo>
                  <a:lnTo>
                    <a:pt x="661" y="513"/>
                  </a:lnTo>
                  <a:lnTo>
                    <a:pt x="653" y="536"/>
                  </a:lnTo>
                  <a:lnTo>
                    <a:pt x="646" y="559"/>
                  </a:lnTo>
                  <a:lnTo>
                    <a:pt x="636" y="582"/>
                  </a:lnTo>
                  <a:lnTo>
                    <a:pt x="626" y="605"/>
                  </a:lnTo>
                  <a:lnTo>
                    <a:pt x="613" y="628"/>
                  </a:lnTo>
                  <a:lnTo>
                    <a:pt x="600" y="652"/>
                  </a:lnTo>
                  <a:lnTo>
                    <a:pt x="584" y="673"/>
                  </a:lnTo>
                  <a:lnTo>
                    <a:pt x="568" y="696"/>
                  </a:lnTo>
                  <a:lnTo>
                    <a:pt x="549" y="718"/>
                  </a:lnTo>
                  <a:lnTo>
                    <a:pt x="531" y="739"/>
                  </a:lnTo>
                  <a:lnTo>
                    <a:pt x="509" y="761"/>
                  </a:lnTo>
                  <a:lnTo>
                    <a:pt x="486" y="781"/>
                  </a:lnTo>
                  <a:lnTo>
                    <a:pt x="469" y="793"/>
                  </a:lnTo>
                  <a:lnTo>
                    <a:pt x="453" y="801"/>
                  </a:lnTo>
                  <a:lnTo>
                    <a:pt x="438" y="806"/>
                  </a:lnTo>
                  <a:lnTo>
                    <a:pt x="425" y="807"/>
                  </a:lnTo>
                  <a:lnTo>
                    <a:pt x="411" y="806"/>
                  </a:lnTo>
                  <a:lnTo>
                    <a:pt x="398" y="801"/>
                  </a:lnTo>
                  <a:lnTo>
                    <a:pt x="388" y="796"/>
                  </a:lnTo>
                  <a:lnTo>
                    <a:pt x="378" y="788"/>
                  </a:lnTo>
                  <a:close/>
                  <a:moveTo>
                    <a:pt x="232" y="164"/>
                  </a:moveTo>
                  <a:lnTo>
                    <a:pt x="232" y="164"/>
                  </a:lnTo>
                  <a:lnTo>
                    <a:pt x="228" y="154"/>
                  </a:lnTo>
                  <a:lnTo>
                    <a:pt x="222" y="144"/>
                  </a:lnTo>
                  <a:lnTo>
                    <a:pt x="219" y="134"/>
                  </a:lnTo>
                  <a:lnTo>
                    <a:pt x="216" y="124"/>
                  </a:lnTo>
                  <a:lnTo>
                    <a:pt x="213" y="102"/>
                  </a:lnTo>
                  <a:lnTo>
                    <a:pt x="212" y="82"/>
                  </a:lnTo>
                  <a:lnTo>
                    <a:pt x="213" y="56"/>
                  </a:lnTo>
                  <a:lnTo>
                    <a:pt x="216" y="36"/>
                  </a:lnTo>
                  <a:lnTo>
                    <a:pt x="218" y="29"/>
                  </a:lnTo>
                  <a:lnTo>
                    <a:pt x="242" y="36"/>
                  </a:lnTo>
                  <a:lnTo>
                    <a:pt x="258" y="42"/>
                  </a:lnTo>
                  <a:lnTo>
                    <a:pt x="274" y="49"/>
                  </a:lnTo>
                  <a:lnTo>
                    <a:pt x="291" y="59"/>
                  </a:lnTo>
                  <a:lnTo>
                    <a:pt x="307" y="69"/>
                  </a:lnTo>
                  <a:lnTo>
                    <a:pt x="322" y="84"/>
                  </a:lnTo>
                  <a:lnTo>
                    <a:pt x="327" y="91"/>
                  </a:lnTo>
                  <a:lnTo>
                    <a:pt x="333" y="98"/>
                  </a:lnTo>
                  <a:lnTo>
                    <a:pt x="339" y="108"/>
                  </a:lnTo>
                  <a:lnTo>
                    <a:pt x="343" y="118"/>
                  </a:lnTo>
                  <a:lnTo>
                    <a:pt x="348" y="128"/>
                  </a:lnTo>
                  <a:lnTo>
                    <a:pt x="350" y="138"/>
                  </a:lnTo>
                  <a:lnTo>
                    <a:pt x="353" y="160"/>
                  </a:lnTo>
                  <a:lnTo>
                    <a:pt x="355" y="180"/>
                  </a:lnTo>
                  <a:lnTo>
                    <a:pt x="353" y="206"/>
                  </a:lnTo>
                  <a:lnTo>
                    <a:pt x="350" y="226"/>
                  </a:lnTo>
                  <a:lnTo>
                    <a:pt x="349" y="234"/>
                  </a:lnTo>
                  <a:lnTo>
                    <a:pt x="324" y="226"/>
                  </a:lnTo>
                  <a:lnTo>
                    <a:pt x="309" y="221"/>
                  </a:lnTo>
                  <a:lnTo>
                    <a:pt x="291" y="213"/>
                  </a:lnTo>
                  <a:lnTo>
                    <a:pt x="275" y="203"/>
                  </a:lnTo>
                  <a:lnTo>
                    <a:pt x="260" y="193"/>
                  </a:lnTo>
                  <a:lnTo>
                    <a:pt x="245" y="179"/>
                  </a:lnTo>
                  <a:lnTo>
                    <a:pt x="238" y="172"/>
                  </a:lnTo>
                  <a:lnTo>
                    <a:pt x="232" y="164"/>
                  </a:lnTo>
                  <a:close/>
                  <a:moveTo>
                    <a:pt x="384" y="65"/>
                  </a:moveTo>
                  <a:lnTo>
                    <a:pt x="392" y="74"/>
                  </a:lnTo>
                  <a:lnTo>
                    <a:pt x="399" y="68"/>
                  </a:lnTo>
                  <a:lnTo>
                    <a:pt x="408" y="61"/>
                  </a:lnTo>
                  <a:lnTo>
                    <a:pt x="424" y="50"/>
                  </a:lnTo>
                  <a:lnTo>
                    <a:pt x="443" y="43"/>
                  </a:lnTo>
                  <a:lnTo>
                    <a:pt x="460" y="37"/>
                  </a:lnTo>
                  <a:lnTo>
                    <a:pt x="477" y="35"/>
                  </a:lnTo>
                  <a:lnTo>
                    <a:pt x="495" y="32"/>
                  </a:lnTo>
                  <a:lnTo>
                    <a:pt x="521" y="30"/>
                  </a:lnTo>
                  <a:lnTo>
                    <a:pt x="519" y="56"/>
                  </a:lnTo>
                  <a:lnTo>
                    <a:pt x="518" y="74"/>
                  </a:lnTo>
                  <a:lnTo>
                    <a:pt x="513" y="91"/>
                  </a:lnTo>
                  <a:lnTo>
                    <a:pt x="508" y="108"/>
                  </a:lnTo>
                  <a:lnTo>
                    <a:pt x="500" y="127"/>
                  </a:lnTo>
                  <a:lnTo>
                    <a:pt x="490" y="143"/>
                  </a:lnTo>
                  <a:lnTo>
                    <a:pt x="485" y="151"/>
                  </a:lnTo>
                  <a:lnTo>
                    <a:pt x="477" y="159"/>
                  </a:lnTo>
                  <a:lnTo>
                    <a:pt x="467" y="167"/>
                  </a:lnTo>
                  <a:lnTo>
                    <a:pt x="456" y="176"/>
                  </a:lnTo>
                  <a:lnTo>
                    <a:pt x="444" y="182"/>
                  </a:lnTo>
                  <a:lnTo>
                    <a:pt x="431" y="187"/>
                  </a:lnTo>
                  <a:lnTo>
                    <a:pt x="418" y="192"/>
                  </a:lnTo>
                  <a:lnTo>
                    <a:pt x="407" y="196"/>
                  </a:lnTo>
                  <a:lnTo>
                    <a:pt x="382" y="200"/>
                  </a:lnTo>
                  <a:lnTo>
                    <a:pt x="382" y="193"/>
                  </a:lnTo>
                  <a:lnTo>
                    <a:pt x="381" y="190"/>
                  </a:lnTo>
                  <a:lnTo>
                    <a:pt x="381" y="180"/>
                  </a:lnTo>
                  <a:lnTo>
                    <a:pt x="381" y="163"/>
                  </a:lnTo>
                  <a:lnTo>
                    <a:pt x="379" y="146"/>
                  </a:lnTo>
                  <a:lnTo>
                    <a:pt x="375" y="127"/>
                  </a:lnTo>
                  <a:lnTo>
                    <a:pt x="369" y="108"/>
                  </a:lnTo>
                  <a:lnTo>
                    <a:pt x="379" y="91"/>
                  </a:lnTo>
                  <a:lnTo>
                    <a:pt x="385" y="82"/>
                  </a:lnTo>
                  <a:lnTo>
                    <a:pt x="392" y="74"/>
                  </a:lnTo>
                  <a:lnTo>
                    <a:pt x="384" y="65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58" name="Freeform 9"/>
            <p:cNvSpPr>
              <a:spLocks/>
            </p:cNvSpPr>
            <p:nvPr/>
          </p:nvSpPr>
          <p:spPr bwMode="auto">
            <a:xfrm>
              <a:off x="417" y="1191"/>
              <a:ext cx="54" cy="64"/>
            </a:xfrm>
            <a:custGeom>
              <a:avLst/>
              <a:gdLst>
                <a:gd name="T0" fmla="*/ 0 w 110"/>
                <a:gd name="T1" fmla="*/ 0 h 129"/>
                <a:gd name="T2" fmla="*/ 0 w 110"/>
                <a:gd name="T3" fmla="*/ 0 h 129"/>
                <a:gd name="T4" fmla="*/ 0 w 110"/>
                <a:gd name="T5" fmla="*/ 0 h 129"/>
                <a:gd name="T6" fmla="*/ 0 w 110"/>
                <a:gd name="T7" fmla="*/ 0 h 129"/>
                <a:gd name="T8" fmla="*/ 0 w 110"/>
                <a:gd name="T9" fmla="*/ 0 h 129"/>
                <a:gd name="T10" fmla="*/ 0 w 110"/>
                <a:gd name="T11" fmla="*/ 0 h 129"/>
                <a:gd name="T12" fmla="*/ 0 w 110"/>
                <a:gd name="T13" fmla="*/ 0 h 129"/>
                <a:gd name="T14" fmla="*/ 0 w 110"/>
                <a:gd name="T15" fmla="*/ 0 h 129"/>
                <a:gd name="T16" fmla="*/ 0 w 110"/>
                <a:gd name="T17" fmla="*/ 0 h 129"/>
                <a:gd name="T18" fmla="*/ 0 w 110"/>
                <a:gd name="T19" fmla="*/ 0 h 129"/>
                <a:gd name="T20" fmla="*/ 0 w 110"/>
                <a:gd name="T21" fmla="*/ 0 h 129"/>
                <a:gd name="T22" fmla="*/ 0 w 110"/>
                <a:gd name="T23" fmla="*/ 0 h 129"/>
                <a:gd name="T24" fmla="*/ 0 w 110"/>
                <a:gd name="T25" fmla="*/ 0 h 129"/>
                <a:gd name="T26" fmla="*/ 0 w 110"/>
                <a:gd name="T27" fmla="*/ 0 h 129"/>
                <a:gd name="T28" fmla="*/ 0 w 110"/>
                <a:gd name="T29" fmla="*/ 0 h 129"/>
                <a:gd name="T30" fmla="*/ 0 w 110"/>
                <a:gd name="T31" fmla="*/ 0 h 129"/>
                <a:gd name="T32" fmla="*/ 0 w 110"/>
                <a:gd name="T33" fmla="*/ 0 h 129"/>
                <a:gd name="T34" fmla="*/ 0 w 110"/>
                <a:gd name="T35" fmla="*/ 0 h 129"/>
                <a:gd name="T36" fmla="*/ 0 w 110"/>
                <a:gd name="T37" fmla="*/ 0 h 129"/>
                <a:gd name="T38" fmla="*/ 0 w 110"/>
                <a:gd name="T39" fmla="*/ 0 h 129"/>
                <a:gd name="T40" fmla="*/ 0 w 110"/>
                <a:gd name="T41" fmla="*/ 0 h 129"/>
                <a:gd name="T42" fmla="*/ 0 w 110"/>
                <a:gd name="T43" fmla="*/ 0 h 129"/>
                <a:gd name="T44" fmla="*/ 0 w 110"/>
                <a:gd name="T45" fmla="*/ 0 h 129"/>
                <a:gd name="T46" fmla="*/ 0 w 110"/>
                <a:gd name="T47" fmla="*/ 0 h 129"/>
                <a:gd name="T48" fmla="*/ 0 w 110"/>
                <a:gd name="T49" fmla="*/ 0 h 129"/>
                <a:gd name="T50" fmla="*/ 0 w 110"/>
                <a:gd name="T51" fmla="*/ 0 h 129"/>
                <a:gd name="T52" fmla="*/ 0 w 110"/>
                <a:gd name="T53" fmla="*/ 0 h 129"/>
                <a:gd name="T54" fmla="*/ 0 w 110"/>
                <a:gd name="T55" fmla="*/ 0 h 129"/>
                <a:gd name="T56" fmla="*/ 0 w 110"/>
                <a:gd name="T57" fmla="*/ 0 h 129"/>
                <a:gd name="T58" fmla="*/ 0 w 110"/>
                <a:gd name="T59" fmla="*/ 0 h 129"/>
                <a:gd name="T60" fmla="*/ 0 w 110"/>
                <a:gd name="T61" fmla="*/ 0 h 129"/>
                <a:gd name="T62" fmla="*/ 0 w 110"/>
                <a:gd name="T63" fmla="*/ 0 h 1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129"/>
                <a:gd name="T98" fmla="*/ 110 w 110"/>
                <a:gd name="T99" fmla="*/ 129 h 1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129">
                  <a:moveTo>
                    <a:pt x="14" y="28"/>
                  </a:moveTo>
                  <a:lnTo>
                    <a:pt x="14" y="28"/>
                  </a:lnTo>
                  <a:lnTo>
                    <a:pt x="16" y="28"/>
                  </a:lnTo>
                  <a:lnTo>
                    <a:pt x="20" y="28"/>
                  </a:lnTo>
                  <a:lnTo>
                    <a:pt x="30" y="28"/>
                  </a:lnTo>
                  <a:lnTo>
                    <a:pt x="43" y="31"/>
                  </a:lnTo>
                  <a:lnTo>
                    <a:pt x="49" y="35"/>
                  </a:lnTo>
                  <a:lnTo>
                    <a:pt x="56" y="38"/>
                  </a:lnTo>
                  <a:lnTo>
                    <a:pt x="62" y="44"/>
                  </a:lnTo>
                  <a:lnTo>
                    <a:pt x="68" y="51"/>
                  </a:lnTo>
                  <a:lnTo>
                    <a:pt x="75" y="65"/>
                  </a:lnTo>
                  <a:lnTo>
                    <a:pt x="79" y="77"/>
                  </a:lnTo>
                  <a:lnTo>
                    <a:pt x="82" y="88"/>
                  </a:lnTo>
                  <a:lnTo>
                    <a:pt x="82" y="97"/>
                  </a:lnTo>
                  <a:lnTo>
                    <a:pt x="81" y="108"/>
                  </a:lnTo>
                  <a:lnTo>
                    <a:pt x="81" y="110"/>
                  </a:lnTo>
                  <a:lnTo>
                    <a:pt x="81" y="111"/>
                  </a:lnTo>
                  <a:lnTo>
                    <a:pt x="79" y="116"/>
                  </a:lnTo>
                  <a:lnTo>
                    <a:pt x="81" y="121"/>
                  </a:lnTo>
                  <a:lnTo>
                    <a:pt x="85" y="126"/>
                  </a:lnTo>
                  <a:lnTo>
                    <a:pt x="89" y="127"/>
                  </a:lnTo>
                  <a:lnTo>
                    <a:pt x="94" y="129"/>
                  </a:lnTo>
                  <a:lnTo>
                    <a:pt x="98" y="127"/>
                  </a:lnTo>
                  <a:lnTo>
                    <a:pt x="101" y="126"/>
                  </a:lnTo>
                  <a:lnTo>
                    <a:pt x="104" y="123"/>
                  </a:lnTo>
                  <a:lnTo>
                    <a:pt x="107" y="119"/>
                  </a:lnTo>
                  <a:lnTo>
                    <a:pt x="108" y="113"/>
                  </a:lnTo>
                  <a:lnTo>
                    <a:pt x="110" y="97"/>
                  </a:lnTo>
                  <a:lnTo>
                    <a:pt x="108" y="84"/>
                  </a:lnTo>
                  <a:lnTo>
                    <a:pt x="105" y="70"/>
                  </a:lnTo>
                  <a:lnTo>
                    <a:pt x="100" y="54"/>
                  </a:lnTo>
                  <a:lnTo>
                    <a:pt x="91" y="36"/>
                  </a:lnTo>
                  <a:lnTo>
                    <a:pt x="82" y="26"/>
                  </a:lnTo>
                  <a:lnTo>
                    <a:pt x="72" y="18"/>
                  </a:lnTo>
                  <a:lnTo>
                    <a:pt x="62" y="10"/>
                  </a:lnTo>
                  <a:lnTo>
                    <a:pt x="52" y="6"/>
                  </a:lnTo>
                  <a:lnTo>
                    <a:pt x="43" y="3"/>
                  </a:lnTo>
                  <a:lnTo>
                    <a:pt x="33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10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31" name="Group 4"/>
          <p:cNvGrpSpPr>
            <a:grpSpLocks noChangeAspect="1"/>
          </p:cNvGrpSpPr>
          <p:nvPr/>
        </p:nvGrpSpPr>
        <p:grpSpPr bwMode="auto">
          <a:xfrm>
            <a:off x="4705350" y="3935413"/>
            <a:ext cx="417513" cy="500062"/>
            <a:chOff x="180" y="1035"/>
            <a:chExt cx="349" cy="418"/>
          </a:xfrm>
        </p:grpSpPr>
        <p:sp>
          <p:nvSpPr>
            <p:cNvPr id="2154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0" y="1035"/>
              <a:ext cx="349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8" name="Freeform 5"/>
            <p:cNvSpPr>
              <a:spLocks/>
            </p:cNvSpPr>
            <p:nvPr/>
          </p:nvSpPr>
          <p:spPr bwMode="auto">
            <a:xfrm>
              <a:off x="365" y="1050"/>
              <a:ext cx="75" cy="85"/>
            </a:xfrm>
            <a:custGeom>
              <a:avLst/>
              <a:gdLst>
                <a:gd name="T0" fmla="*/ 0 w 152"/>
                <a:gd name="T1" fmla="*/ 1 h 170"/>
                <a:gd name="T2" fmla="*/ 0 w 152"/>
                <a:gd name="T3" fmla="*/ 1 h 170"/>
                <a:gd name="T4" fmla="*/ 0 w 152"/>
                <a:gd name="T5" fmla="*/ 1 h 170"/>
                <a:gd name="T6" fmla="*/ 0 w 152"/>
                <a:gd name="T7" fmla="*/ 1 h 170"/>
                <a:gd name="T8" fmla="*/ 0 w 152"/>
                <a:gd name="T9" fmla="*/ 1 h 170"/>
                <a:gd name="T10" fmla="*/ 0 w 152"/>
                <a:gd name="T11" fmla="*/ 1 h 170"/>
                <a:gd name="T12" fmla="*/ 0 w 152"/>
                <a:gd name="T13" fmla="*/ 1 h 170"/>
                <a:gd name="T14" fmla="*/ 0 w 152"/>
                <a:gd name="T15" fmla="*/ 1 h 170"/>
                <a:gd name="T16" fmla="*/ 0 w 152"/>
                <a:gd name="T17" fmla="*/ 1 h 170"/>
                <a:gd name="T18" fmla="*/ 0 w 152"/>
                <a:gd name="T19" fmla="*/ 1 h 170"/>
                <a:gd name="T20" fmla="*/ 0 w 152"/>
                <a:gd name="T21" fmla="*/ 1 h 170"/>
                <a:gd name="T22" fmla="*/ 0 w 152"/>
                <a:gd name="T23" fmla="*/ 1 h 170"/>
                <a:gd name="T24" fmla="*/ 0 w 152"/>
                <a:gd name="T25" fmla="*/ 1 h 170"/>
                <a:gd name="T26" fmla="*/ 0 w 152"/>
                <a:gd name="T27" fmla="*/ 1 h 170"/>
                <a:gd name="T28" fmla="*/ 0 w 152"/>
                <a:gd name="T29" fmla="*/ 1 h 170"/>
                <a:gd name="T30" fmla="*/ 0 w 152"/>
                <a:gd name="T31" fmla="*/ 1 h 170"/>
                <a:gd name="T32" fmla="*/ 0 w 152"/>
                <a:gd name="T33" fmla="*/ 1 h 170"/>
                <a:gd name="T34" fmla="*/ 0 w 152"/>
                <a:gd name="T35" fmla="*/ 1 h 170"/>
                <a:gd name="T36" fmla="*/ 0 w 152"/>
                <a:gd name="T37" fmla="*/ 1 h 170"/>
                <a:gd name="T38" fmla="*/ 0 w 152"/>
                <a:gd name="T39" fmla="*/ 1 h 170"/>
                <a:gd name="T40" fmla="*/ 0 w 152"/>
                <a:gd name="T41" fmla="*/ 1 h 170"/>
                <a:gd name="T42" fmla="*/ 0 w 152"/>
                <a:gd name="T43" fmla="*/ 1 h 170"/>
                <a:gd name="T44" fmla="*/ 0 w 152"/>
                <a:gd name="T45" fmla="*/ 1 h 170"/>
                <a:gd name="T46" fmla="*/ 0 w 152"/>
                <a:gd name="T47" fmla="*/ 1 h 170"/>
                <a:gd name="T48" fmla="*/ 0 w 152"/>
                <a:gd name="T49" fmla="*/ 1 h 170"/>
                <a:gd name="T50" fmla="*/ 0 w 152"/>
                <a:gd name="T51" fmla="*/ 1 h 170"/>
                <a:gd name="T52" fmla="*/ 0 w 152"/>
                <a:gd name="T53" fmla="*/ 1 h 170"/>
                <a:gd name="T54" fmla="*/ 0 w 152"/>
                <a:gd name="T55" fmla="*/ 1 h 170"/>
                <a:gd name="T56" fmla="*/ 0 w 152"/>
                <a:gd name="T57" fmla="*/ 1 h 170"/>
                <a:gd name="T58" fmla="*/ 0 w 152"/>
                <a:gd name="T59" fmla="*/ 1 h 170"/>
                <a:gd name="T60" fmla="*/ 0 w 152"/>
                <a:gd name="T61" fmla="*/ 1 h 170"/>
                <a:gd name="T62" fmla="*/ 0 w 152"/>
                <a:gd name="T63" fmla="*/ 1 h 170"/>
                <a:gd name="T64" fmla="*/ 0 w 152"/>
                <a:gd name="T65" fmla="*/ 0 h 170"/>
                <a:gd name="T66" fmla="*/ 0 w 152"/>
                <a:gd name="T67" fmla="*/ 0 h 170"/>
                <a:gd name="T68" fmla="*/ 0 w 152"/>
                <a:gd name="T69" fmla="*/ 1 h 170"/>
                <a:gd name="T70" fmla="*/ 0 w 152"/>
                <a:gd name="T71" fmla="*/ 1 h 170"/>
                <a:gd name="T72" fmla="*/ 0 w 152"/>
                <a:gd name="T73" fmla="*/ 1 h 170"/>
                <a:gd name="T74" fmla="*/ 0 w 152"/>
                <a:gd name="T75" fmla="*/ 1 h 170"/>
                <a:gd name="T76" fmla="*/ 0 w 152"/>
                <a:gd name="T77" fmla="*/ 1 h 170"/>
                <a:gd name="T78" fmla="*/ 0 w 152"/>
                <a:gd name="T79" fmla="*/ 1 h 170"/>
                <a:gd name="T80" fmla="*/ 0 w 152"/>
                <a:gd name="T81" fmla="*/ 1 h 170"/>
                <a:gd name="T82" fmla="*/ 0 w 152"/>
                <a:gd name="T83" fmla="*/ 1 h 170"/>
                <a:gd name="T84" fmla="*/ 0 w 152"/>
                <a:gd name="T85" fmla="*/ 1 h 170"/>
                <a:gd name="T86" fmla="*/ 0 w 152"/>
                <a:gd name="T87" fmla="*/ 1 h 170"/>
                <a:gd name="T88" fmla="*/ 0 w 152"/>
                <a:gd name="T89" fmla="*/ 1 h 1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"/>
                <a:gd name="T136" fmla="*/ 0 h 170"/>
                <a:gd name="T137" fmla="*/ 152 w 152"/>
                <a:gd name="T138" fmla="*/ 170 h 1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" h="170">
                  <a:moveTo>
                    <a:pt x="23" y="44"/>
                  </a:moveTo>
                  <a:lnTo>
                    <a:pt x="23" y="44"/>
                  </a:lnTo>
                  <a:lnTo>
                    <a:pt x="16" y="52"/>
                  </a:lnTo>
                  <a:lnTo>
                    <a:pt x="10" y="61"/>
                  </a:lnTo>
                  <a:lnTo>
                    <a:pt x="0" y="78"/>
                  </a:lnTo>
                  <a:lnTo>
                    <a:pt x="6" y="97"/>
                  </a:lnTo>
                  <a:lnTo>
                    <a:pt x="10" y="116"/>
                  </a:lnTo>
                  <a:lnTo>
                    <a:pt x="12" y="133"/>
                  </a:lnTo>
                  <a:lnTo>
                    <a:pt x="12" y="150"/>
                  </a:lnTo>
                  <a:lnTo>
                    <a:pt x="12" y="160"/>
                  </a:lnTo>
                  <a:lnTo>
                    <a:pt x="13" y="163"/>
                  </a:lnTo>
                  <a:lnTo>
                    <a:pt x="13" y="170"/>
                  </a:lnTo>
                  <a:lnTo>
                    <a:pt x="38" y="166"/>
                  </a:lnTo>
                  <a:lnTo>
                    <a:pt x="49" y="162"/>
                  </a:lnTo>
                  <a:lnTo>
                    <a:pt x="62" y="157"/>
                  </a:lnTo>
                  <a:lnTo>
                    <a:pt x="75" y="152"/>
                  </a:lnTo>
                  <a:lnTo>
                    <a:pt x="87" y="146"/>
                  </a:lnTo>
                  <a:lnTo>
                    <a:pt x="98" y="137"/>
                  </a:lnTo>
                  <a:lnTo>
                    <a:pt x="108" y="129"/>
                  </a:lnTo>
                  <a:lnTo>
                    <a:pt x="116" y="121"/>
                  </a:lnTo>
                  <a:lnTo>
                    <a:pt x="121" y="113"/>
                  </a:lnTo>
                  <a:lnTo>
                    <a:pt x="131" y="97"/>
                  </a:lnTo>
                  <a:lnTo>
                    <a:pt x="139" y="78"/>
                  </a:lnTo>
                  <a:lnTo>
                    <a:pt x="144" y="61"/>
                  </a:lnTo>
                  <a:lnTo>
                    <a:pt x="149" y="44"/>
                  </a:lnTo>
                  <a:lnTo>
                    <a:pt x="150" y="26"/>
                  </a:lnTo>
                  <a:lnTo>
                    <a:pt x="152" y="0"/>
                  </a:lnTo>
                  <a:lnTo>
                    <a:pt x="126" y="2"/>
                  </a:lnTo>
                  <a:lnTo>
                    <a:pt x="108" y="5"/>
                  </a:lnTo>
                  <a:lnTo>
                    <a:pt x="91" y="7"/>
                  </a:lnTo>
                  <a:lnTo>
                    <a:pt x="74" y="13"/>
                  </a:lnTo>
                  <a:lnTo>
                    <a:pt x="55" y="20"/>
                  </a:lnTo>
                  <a:lnTo>
                    <a:pt x="39" y="31"/>
                  </a:lnTo>
                  <a:lnTo>
                    <a:pt x="30" y="38"/>
                  </a:lnTo>
                  <a:lnTo>
                    <a:pt x="23" y="44"/>
                  </a:lnTo>
                  <a:lnTo>
                    <a:pt x="15" y="35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49" name="Freeform 6"/>
            <p:cNvSpPr>
              <a:spLocks/>
            </p:cNvSpPr>
            <p:nvPr/>
          </p:nvSpPr>
          <p:spPr bwMode="auto">
            <a:xfrm>
              <a:off x="286" y="1049"/>
              <a:ext cx="71" cy="103"/>
            </a:xfrm>
            <a:custGeom>
              <a:avLst/>
              <a:gdLst>
                <a:gd name="T0" fmla="*/ 0 w 143"/>
                <a:gd name="T1" fmla="*/ 1 h 205"/>
                <a:gd name="T2" fmla="*/ 0 w 143"/>
                <a:gd name="T3" fmla="*/ 1 h 205"/>
                <a:gd name="T4" fmla="*/ 0 w 143"/>
                <a:gd name="T5" fmla="*/ 1 h 205"/>
                <a:gd name="T6" fmla="*/ 0 w 143"/>
                <a:gd name="T7" fmla="*/ 1 h 205"/>
                <a:gd name="T8" fmla="*/ 0 w 143"/>
                <a:gd name="T9" fmla="*/ 1 h 205"/>
                <a:gd name="T10" fmla="*/ 0 w 143"/>
                <a:gd name="T11" fmla="*/ 1 h 205"/>
                <a:gd name="T12" fmla="*/ 0 w 143"/>
                <a:gd name="T13" fmla="*/ 1 h 205"/>
                <a:gd name="T14" fmla="*/ 0 w 143"/>
                <a:gd name="T15" fmla="*/ 1 h 205"/>
                <a:gd name="T16" fmla="*/ 0 w 143"/>
                <a:gd name="T17" fmla="*/ 1 h 205"/>
                <a:gd name="T18" fmla="*/ 0 w 143"/>
                <a:gd name="T19" fmla="*/ 1 h 205"/>
                <a:gd name="T20" fmla="*/ 0 w 143"/>
                <a:gd name="T21" fmla="*/ 1 h 205"/>
                <a:gd name="T22" fmla="*/ 0 w 143"/>
                <a:gd name="T23" fmla="*/ 1 h 205"/>
                <a:gd name="T24" fmla="*/ 0 w 143"/>
                <a:gd name="T25" fmla="*/ 1 h 205"/>
                <a:gd name="T26" fmla="*/ 0 w 143"/>
                <a:gd name="T27" fmla="*/ 1 h 205"/>
                <a:gd name="T28" fmla="*/ 0 w 143"/>
                <a:gd name="T29" fmla="*/ 1 h 205"/>
                <a:gd name="T30" fmla="*/ 0 w 143"/>
                <a:gd name="T31" fmla="*/ 1 h 205"/>
                <a:gd name="T32" fmla="*/ 0 w 143"/>
                <a:gd name="T33" fmla="*/ 1 h 205"/>
                <a:gd name="T34" fmla="*/ 0 w 143"/>
                <a:gd name="T35" fmla="*/ 1 h 205"/>
                <a:gd name="T36" fmla="*/ 0 w 143"/>
                <a:gd name="T37" fmla="*/ 1 h 205"/>
                <a:gd name="T38" fmla="*/ 0 w 143"/>
                <a:gd name="T39" fmla="*/ 0 h 205"/>
                <a:gd name="T40" fmla="*/ 0 w 143"/>
                <a:gd name="T41" fmla="*/ 0 h 205"/>
                <a:gd name="T42" fmla="*/ 0 w 143"/>
                <a:gd name="T43" fmla="*/ 1 h 205"/>
                <a:gd name="T44" fmla="*/ 0 w 143"/>
                <a:gd name="T45" fmla="*/ 1 h 205"/>
                <a:gd name="T46" fmla="*/ 0 w 143"/>
                <a:gd name="T47" fmla="*/ 1 h 205"/>
                <a:gd name="T48" fmla="*/ 0 w 143"/>
                <a:gd name="T49" fmla="*/ 1 h 205"/>
                <a:gd name="T50" fmla="*/ 0 w 143"/>
                <a:gd name="T51" fmla="*/ 1 h 205"/>
                <a:gd name="T52" fmla="*/ 0 w 143"/>
                <a:gd name="T53" fmla="*/ 1 h 205"/>
                <a:gd name="T54" fmla="*/ 0 w 143"/>
                <a:gd name="T55" fmla="*/ 1 h 205"/>
                <a:gd name="T56" fmla="*/ 0 w 143"/>
                <a:gd name="T57" fmla="*/ 1 h 205"/>
                <a:gd name="T58" fmla="*/ 0 w 143"/>
                <a:gd name="T59" fmla="*/ 1 h 205"/>
                <a:gd name="T60" fmla="*/ 0 w 143"/>
                <a:gd name="T61" fmla="*/ 1 h 205"/>
                <a:gd name="T62" fmla="*/ 0 w 143"/>
                <a:gd name="T63" fmla="*/ 1 h 205"/>
                <a:gd name="T64" fmla="*/ 0 w 143"/>
                <a:gd name="T65" fmla="*/ 1 h 205"/>
                <a:gd name="T66" fmla="*/ 0 w 143"/>
                <a:gd name="T67" fmla="*/ 1 h 205"/>
                <a:gd name="T68" fmla="*/ 0 w 143"/>
                <a:gd name="T69" fmla="*/ 1 h 205"/>
                <a:gd name="T70" fmla="*/ 0 w 143"/>
                <a:gd name="T71" fmla="*/ 1 h 205"/>
                <a:gd name="T72" fmla="*/ 0 w 143"/>
                <a:gd name="T73" fmla="*/ 1 h 205"/>
                <a:gd name="T74" fmla="*/ 0 w 143"/>
                <a:gd name="T75" fmla="*/ 1 h 205"/>
                <a:gd name="T76" fmla="*/ 0 w 143"/>
                <a:gd name="T77" fmla="*/ 1 h 205"/>
                <a:gd name="T78" fmla="*/ 0 w 143"/>
                <a:gd name="T79" fmla="*/ 1 h 205"/>
                <a:gd name="T80" fmla="*/ 0 w 143"/>
                <a:gd name="T81" fmla="*/ 1 h 205"/>
                <a:gd name="T82" fmla="*/ 0 w 143"/>
                <a:gd name="T83" fmla="*/ 1 h 205"/>
                <a:gd name="T84" fmla="*/ 0 w 143"/>
                <a:gd name="T85" fmla="*/ 1 h 205"/>
                <a:gd name="T86" fmla="*/ 0 w 143"/>
                <a:gd name="T87" fmla="*/ 1 h 2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3"/>
                <a:gd name="T133" fmla="*/ 0 h 205"/>
                <a:gd name="T134" fmla="*/ 143 w 143"/>
                <a:gd name="T135" fmla="*/ 205 h 2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3" h="205">
                  <a:moveTo>
                    <a:pt x="138" y="197"/>
                  </a:moveTo>
                  <a:lnTo>
                    <a:pt x="138" y="197"/>
                  </a:lnTo>
                  <a:lnTo>
                    <a:pt x="141" y="177"/>
                  </a:lnTo>
                  <a:lnTo>
                    <a:pt x="143" y="151"/>
                  </a:lnTo>
                  <a:lnTo>
                    <a:pt x="141" y="131"/>
                  </a:lnTo>
                  <a:lnTo>
                    <a:pt x="138" y="109"/>
                  </a:lnTo>
                  <a:lnTo>
                    <a:pt x="136" y="99"/>
                  </a:lnTo>
                  <a:lnTo>
                    <a:pt x="131" y="89"/>
                  </a:lnTo>
                  <a:lnTo>
                    <a:pt x="127" y="79"/>
                  </a:lnTo>
                  <a:lnTo>
                    <a:pt x="121" y="69"/>
                  </a:lnTo>
                  <a:lnTo>
                    <a:pt x="115" y="62"/>
                  </a:lnTo>
                  <a:lnTo>
                    <a:pt x="110" y="55"/>
                  </a:lnTo>
                  <a:lnTo>
                    <a:pt x="95" y="40"/>
                  </a:lnTo>
                  <a:lnTo>
                    <a:pt x="79" y="30"/>
                  </a:lnTo>
                  <a:lnTo>
                    <a:pt x="62" y="20"/>
                  </a:lnTo>
                  <a:lnTo>
                    <a:pt x="46" y="13"/>
                  </a:lnTo>
                  <a:lnTo>
                    <a:pt x="30" y="7"/>
                  </a:lnTo>
                  <a:lnTo>
                    <a:pt x="6" y="0"/>
                  </a:lnTo>
                  <a:lnTo>
                    <a:pt x="4" y="7"/>
                  </a:lnTo>
                  <a:lnTo>
                    <a:pt x="1" y="27"/>
                  </a:lnTo>
                  <a:lnTo>
                    <a:pt x="0" y="53"/>
                  </a:lnTo>
                  <a:lnTo>
                    <a:pt x="1" y="73"/>
                  </a:lnTo>
                  <a:lnTo>
                    <a:pt x="4" y="95"/>
                  </a:lnTo>
                  <a:lnTo>
                    <a:pt x="7" y="105"/>
                  </a:lnTo>
                  <a:lnTo>
                    <a:pt x="10" y="115"/>
                  </a:lnTo>
                  <a:lnTo>
                    <a:pt x="16" y="125"/>
                  </a:lnTo>
                  <a:lnTo>
                    <a:pt x="20" y="135"/>
                  </a:lnTo>
                  <a:lnTo>
                    <a:pt x="26" y="143"/>
                  </a:lnTo>
                  <a:lnTo>
                    <a:pt x="33" y="150"/>
                  </a:lnTo>
                  <a:lnTo>
                    <a:pt x="48" y="164"/>
                  </a:lnTo>
                  <a:lnTo>
                    <a:pt x="63" y="174"/>
                  </a:lnTo>
                  <a:lnTo>
                    <a:pt x="79" y="184"/>
                  </a:lnTo>
                  <a:lnTo>
                    <a:pt x="97" y="192"/>
                  </a:lnTo>
                  <a:lnTo>
                    <a:pt x="112" y="197"/>
                  </a:lnTo>
                  <a:lnTo>
                    <a:pt x="137" y="205"/>
                  </a:lnTo>
                  <a:lnTo>
                    <a:pt x="138" y="197"/>
                  </a:lnTo>
                  <a:close/>
                </a:path>
              </a:pathLst>
            </a:custGeom>
            <a:solidFill>
              <a:srgbClr val="8CC6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50" name="Freeform 7"/>
            <p:cNvSpPr>
              <a:spLocks noEditPoints="1"/>
            </p:cNvSpPr>
            <p:nvPr/>
          </p:nvSpPr>
          <p:spPr bwMode="auto">
            <a:xfrm>
              <a:off x="194" y="1158"/>
              <a:ext cx="322" cy="281"/>
            </a:xfrm>
            <a:custGeom>
              <a:avLst/>
              <a:gdLst>
                <a:gd name="T0" fmla="*/ 0 w 645"/>
                <a:gd name="T1" fmla="*/ 0 h 564"/>
                <a:gd name="T2" fmla="*/ 0 w 645"/>
                <a:gd name="T3" fmla="*/ 0 h 564"/>
                <a:gd name="T4" fmla="*/ 0 w 645"/>
                <a:gd name="T5" fmla="*/ 0 h 564"/>
                <a:gd name="T6" fmla="*/ 0 w 645"/>
                <a:gd name="T7" fmla="*/ 0 h 564"/>
                <a:gd name="T8" fmla="*/ 0 w 645"/>
                <a:gd name="T9" fmla="*/ 0 h 564"/>
                <a:gd name="T10" fmla="*/ 0 w 645"/>
                <a:gd name="T11" fmla="*/ 0 h 564"/>
                <a:gd name="T12" fmla="*/ 0 w 645"/>
                <a:gd name="T13" fmla="*/ 0 h 564"/>
                <a:gd name="T14" fmla="*/ 0 w 645"/>
                <a:gd name="T15" fmla="*/ 0 h 564"/>
                <a:gd name="T16" fmla="*/ 0 w 645"/>
                <a:gd name="T17" fmla="*/ 0 h 564"/>
                <a:gd name="T18" fmla="*/ 0 w 645"/>
                <a:gd name="T19" fmla="*/ 0 h 564"/>
                <a:gd name="T20" fmla="*/ 0 w 645"/>
                <a:gd name="T21" fmla="*/ 0 h 564"/>
                <a:gd name="T22" fmla="*/ 0 w 645"/>
                <a:gd name="T23" fmla="*/ 0 h 564"/>
                <a:gd name="T24" fmla="*/ 0 w 645"/>
                <a:gd name="T25" fmla="*/ 0 h 564"/>
                <a:gd name="T26" fmla="*/ 0 w 645"/>
                <a:gd name="T27" fmla="*/ 0 h 564"/>
                <a:gd name="T28" fmla="*/ 0 w 645"/>
                <a:gd name="T29" fmla="*/ 0 h 564"/>
                <a:gd name="T30" fmla="*/ 0 w 645"/>
                <a:gd name="T31" fmla="*/ 0 h 564"/>
                <a:gd name="T32" fmla="*/ 0 w 645"/>
                <a:gd name="T33" fmla="*/ 0 h 564"/>
                <a:gd name="T34" fmla="*/ 0 w 645"/>
                <a:gd name="T35" fmla="*/ 0 h 564"/>
                <a:gd name="T36" fmla="*/ 0 w 645"/>
                <a:gd name="T37" fmla="*/ 0 h 564"/>
                <a:gd name="T38" fmla="*/ 0 w 645"/>
                <a:gd name="T39" fmla="*/ 0 h 564"/>
                <a:gd name="T40" fmla="*/ 0 w 645"/>
                <a:gd name="T41" fmla="*/ 0 h 564"/>
                <a:gd name="T42" fmla="*/ 0 w 645"/>
                <a:gd name="T43" fmla="*/ 0 h 564"/>
                <a:gd name="T44" fmla="*/ 0 w 645"/>
                <a:gd name="T45" fmla="*/ 0 h 564"/>
                <a:gd name="T46" fmla="*/ 0 w 645"/>
                <a:gd name="T47" fmla="*/ 0 h 564"/>
                <a:gd name="T48" fmla="*/ 0 w 645"/>
                <a:gd name="T49" fmla="*/ 0 h 564"/>
                <a:gd name="T50" fmla="*/ 0 w 645"/>
                <a:gd name="T51" fmla="*/ 0 h 564"/>
                <a:gd name="T52" fmla="*/ 0 w 645"/>
                <a:gd name="T53" fmla="*/ 0 h 564"/>
                <a:gd name="T54" fmla="*/ 0 w 645"/>
                <a:gd name="T55" fmla="*/ 0 h 564"/>
                <a:gd name="T56" fmla="*/ 0 w 645"/>
                <a:gd name="T57" fmla="*/ 0 h 564"/>
                <a:gd name="T58" fmla="*/ 0 w 645"/>
                <a:gd name="T59" fmla="*/ 0 h 564"/>
                <a:gd name="T60" fmla="*/ 0 w 645"/>
                <a:gd name="T61" fmla="*/ 0 h 564"/>
                <a:gd name="T62" fmla="*/ 0 w 645"/>
                <a:gd name="T63" fmla="*/ 0 h 564"/>
                <a:gd name="T64" fmla="*/ 0 w 645"/>
                <a:gd name="T65" fmla="*/ 0 h 564"/>
                <a:gd name="T66" fmla="*/ 0 w 645"/>
                <a:gd name="T67" fmla="*/ 0 h 564"/>
                <a:gd name="T68" fmla="*/ 0 w 645"/>
                <a:gd name="T69" fmla="*/ 0 h 564"/>
                <a:gd name="T70" fmla="*/ 0 w 645"/>
                <a:gd name="T71" fmla="*/ 0 h 564"/>
                <a:gd name="T72" fmla="*/ 0 w 645"/>
                <a:gd name="T73" fmla="*/ 0 h 564"/>
                <a:gd name="T74" fmla="*/ 0 w 645"/>
                <a:gd name="T75" fmla="*/ 0 h 564"/>
                <a:gd name="T76" fmla="*/ 0 w 645"/>
                <a:gd name="T77" fmla="*/ 0 h 564"/>
                <a:gd name="T78" fmla="*/ 0 w 645"/>
                <a:gd name="T79" fmla="*/ 0 h 564"/>
                <a:gd name="T80" fmla="*/ 0 w 645"/>
                <a:gd name="T81" fmla="*/ 0 h 564"/>
                <a:gd name="T82" fmla="*/ 0 w 645"/>
                <a:gd name="T83" fmla="*/ 0 h 564"/>
                <a:gd name="T84" fmla="*/ 0 w 645"/>
                <a:gd name="T85" fmla="*/ 0 h 564"/>
                <a:gd name="T86" fmla="*/ 0 w 645"/>
                <a:gd name="T87" fmla="*/ 0 h 564"/>
                <a:gd name="T88" fmla="*/ 0 w 645"/>
                <a:gd name="T89" fmla="*/ 0 h 564"/>
                <a:gd name="T90" fmla="*/ 0 w 645"/>
                <a:gd name="T91" fmla="*/ 0 h 564"/>
                <a:gd name="T92" fmla="*/ 0 w 645"/>
                <a:gd name="T93" fmla="*/ 0 h 564"/>
                <a:gd name="T94" fmla="*/ 0 w 645"/>
                <a:gd name="T95" fmla="*/ 0 h 564"/>
                <a:gd name="T96" fmla="*/ 0 w 645"/>
                <a:gd name="T97" fmla="*/ 0 h 564"/>
                <a:gd name="T98" fmla="*/ 0 w 645"/>
                <a:gd name="T99" fmla="*/ 0 h 564"/>
                <a:gd name="T100" fmla="*/ 0 w 645"/>
                <a:gd name="T101" fmla="*/ 0 h 5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5"/>
                <a:gd name="T154" fmla="*/ 0 h 564"/>
                <a:gd name="T155" fmla="*/ 645 w 645"/>
                <a:gd name="T156" fmla="*/ 564 h 5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5" h="564">
                  <a:moveTo>
                    <a:pt x="645" y="182"/>
                  </a:moveTo>
                  <a:lnTo>
                    <a:pt x="645" y="182"/>
                  </a:lnTo>
                  <a:lnTo>
                    <a:pt x="644" y="163"/>
                  </a:lnTo>
                  <a:lnTo>
                    <a:pt x="642" y="144"/>
                  </a:lnTo>
                  <a:lnTo>
                    <a:pt x="639" y="127"/>
                  </a:lnTo>
                  <a:lnTo>
                    <a:pt x="635" y="111"/>
                  </a:lnTo>
                  <a:lnTo>
                    <a:pt x="629" y="95"/>
                  </a:lnTo>
                  <a:lnTo>
                    <a:pt x="623" y="81"/>
                  </a:lnTo>
                  <a:lnTo>
                    <a:pt x="615" y="68"/>
                  </a:lnTo>
                  <a:lnTo>
                    <a:pt x="606" y="55"/>
                  </a:lnTo>
                  <a:lnTo>
                    <a:pt x="595" y="40"/>
                  </a:lnTo>
                  <a:lnTo>
                    <a:pt x="582" y="29"/>
                  </a:lnTo>
                  <a:lnTo>
                    <a:pt x="570" y="19"/>
                  </a:lnTo>
                  <a:lnTo>
                    <a:pt x="557" y="12"/>
                  </a:lnTo>
                  <a:lnTo>
                    <a:pt x="544" y="6"/>
                  </a:lnTo>
                  <a:lnTo>
                    <a:pt x="533" y="3"/>
                  </a:lnTo>
                  <a:lnTo>
                    <a:pt x="521" y="1"/>
                  </a:lnTo>
                  <a:lnTo>
                    <a:pt x="508" y="0"/>
                  </a:lnTo>
                  <a:lnTo>
                    <a:pt x="498" y="0"/>
                  </a:lnTo>
                  <a:lnTo>
                    <a:pt x="488" y="1"/>
                  </a:lnTo>
                  <a:lnTo>
                    <a:pt x="466" y="7"/>
                  </a:lnTo>
                  <a:lnTo>
                    <a:pt x="446" y="14"/>
                  </a:lnTo>
                  <a:lnTo>
                    <a:pt x="427" y="23"/>
                  </a:lnTo>
                  <a:lnTo>
                    <a:pt x="409" y="33"/>
                  </a:lnTo>
                  <a:lnTo>
                    <a:pt x="390" y="45"/>
                  </a:lnTo>
                  <a:lnTo>
                    <a:pt x="358" y="63"/>
                  </a:lnTo>
                  <a:lnTo>
                    <a:pt x="341" y="74"/>
                  </a:lnTo>
                  <a:lnTo>
                    <a:pt x="332" y="76"/>
                  </a:lnTo>
                  <a:lnTo>
                    <a:pt x="322" y="78"/>
                  </a:lnTo>
                  <a:lnTo>
                    <a:pt x="313" y="76"/>
                  </a:lnTo>
                  <a:lnTo>
                    <a:pt x="303" y="74"/>
                  </a:lnTo>
                  <a:lnTo>
                    <a:pt x="286" y="63"/>
                  </a:lnTo>
                  <a:lnTo>
                    <a:pt x="241" y="38"/>
                  </a:lnTo>
                  <a:lnTo>
                    <a:pt x="217" y="23"/>
                  </a:lnTo>
                  <a:lnTo>
                    <a:pt x="191" y="12"/>
                  </a:lnTo>
                  <a:lnTo>
                    <a:pt x="176" y="7"/>
                  </a:lnTo>
                  <a:lnTo>
                    <a:pt x="163" y="3"/>
                  </a:lnTo>
                  <a:lnTo>
                    <a:pt x="149" y="1"/>
                  </a:lnTo>
                  <a:lnTo>
                    <a:pt x="135" y="0"/>
                  </a:lnTo>
                  <a:lnTo>
                    <a:pt x="123" y="0"/>
                  </a:lnTo>
                  <a:lnTo>
                    <a:pt x="111" y="3"/>
                  </a:lnTo>
                  <a:lnTo>
                    <a:pt x="100" y="6"/>
                  </a:lnTo>
                  <a:lnTo>
                    <a:pt x="88" y="10"/>
                  </a:lnTo>
                  <a:lnTo>
                    <a:pt x="77" y="16"/>
                  </a:lnTo>
                  <a:lnTo>
                    <a:pt x="65" y="25"/>
                  </a:lnTo>
                  <a:lnTo>
                    <a:pt x="54" y="35"/>
                  </a:lnTo>
                  <a:lnTo>
                    <a:pt x="42" y="46"/>
                  </a:lnTo>
                  <a:lnTo>
                    <a:pt x="32" y="59"/>
                  </a:lnTo>
                  <a:lnTo>
                    <a:pt x="23" y="74"/>
                  </a:lnTo>
                  <a:lnTo>
                    <a:pt x="16" y="88"/>
                  </a:lnTo>
                  <a:lnTo>
                    <a:pt x="10" y="104"/>
                  </a:lnTo>
                  <a:lnTo>
                    <a:pt x="6" y="121"/>
                  </a:lnTo>
                  <a:lnTo>
                    <a:pt x="3" y="138"/>
                  </a:lnTo>
                  <a:lnTo>
                    <a:pt x="0" y="157"/>
                  </a:lnTo>
                  <a:lnTo>
                    <a:pt x="0" y="176"/>
                  </a:lnTo>
                  <a:lnTo>
                    <a:pt x="0" y="199"/>
                  </a:lnTo>
                  <a:lnTo>
                    <a:pt x="3" y="223"/>
                  </a:lnTo>
                  <a:lnTo>
                    <a:pt x="8" y="249"/>
                  </a:lnTo>
                  <a:lnTo>
                    <a:pt x="13" y="274"/>
                  </a:lnTo>
                  <a:lnTo>
                    <a:pt x="21" y="300"/>
                  </a:lnTo>
                  <a:lnTo>
                    <a:pt x="29" y="324"/>
                  </a:lnTo>
                  <a:lnTo>
                    <a:pt x="39" y="349"/>
                  </a:lnTo>
                  <a:lnTo>
                    <a:pt x="49" y="373"/>
                  </a:lnTo>
                  <a:lnTo>
                    <a:pt x="60" y="396"/>
                  </a:lnTo>
                  <a:lnTo>
                    <a:pt x="73" y="419"/>
                  </a:lnTo>
                  <a:lnTo>
                    <a:pt x="84" y="441"/>
                  </a:lnTo>
                  <a:lnTo>
                    <a:pt x="97" y="461"/>
                  </a:lnTo>
                  <a:lnTo>
                    <a:pt x="110" y="480"/>
                  </a:lnTo>
                  <a:lnTo>
                    <a:pt x="123" y="497"/>
                  </a:lnTo>
                  <a:lnTo>
                    <a:pt x="136" y="513"/>
                  </a:lnTo>
                  <a:lnTo>
                    <a:pt x="149" y="526"/>
                  </a:lnTo>
                  <a:lnTo>
                    <a:pt x="160" y="536"/>
                  </a:lnTo>
                  <a:lnTo>
                    <a:pt x="171" y="545"/>
                  </a:lnTo>
                  <a:lnTo>
                    <a:pt x="182" y="551"/>
                  </a:lnTo>
                  <a:lnTo>
                    <a:pt x="192" y="556"/>
                  </a:lnTo>
                  <a:lnTo>
                    <a:pt x="201" y="559"/>
                  </a:lnTo>
                  <a:lnTo>
                    <a:pt x="211" y="562"/>
                  </a:lnTo>
                  <a:lnTo>
                    <a:pt x="220" y="564"/>
                  </a:lnTo>
                  <a:lnTo>
                    <a:pt x="228" y="564"/>
                  </a:lnTo>
                  <a:lnTo>
                    <a:pt x="243" y="562"/>
                  </a:lnTo>
                  <a:lnTo>
                    <a:pt x="257" y="559"/>
                  </a:lnTo>
                  <a:lnTo>
                    <a:pt x="270" y="554"/>
                  </a:lnTo>
                  <a:lnTo>
                    <a:pt x="282" y="548"/>
                  </a:lnTo>
                  <a:lnTo>
                    <a:pt x="292" y="541"/>
                  </a:lnTo>
                  <a:lnTo>
                    <a:pt x="299" y="533"/>
                  </a:lnTo>
                  <a:lnTo>
                    <a:pt x="309" y="523"/>
                  </a:lnTo>
                  <a:lnTo>
                    <a:pt x="310" y="522"/>
                  </a:lnTo>
                  <a:lnTo>
                    <a:pt x="316" y="519"/>
                  </a:lnTo>
                  <a:lnTo>
                    <a:pt x="322" y="517"/>
                  </a:lnTo>
                  <a:lnTo>
                    <a:pt x="328" y="519"/>
                  </a:lnTo>
                  <a:lnTo>
                    <a:pt x="332" y="523"/>
                  </a:lnTo>
                  <a:lnTo>
                    <a:pt x="334" y="525"/>
                  </a:lnTo>
                  <a:lnTo>
                    <a:pt x="336" y="529"/>
                  </a:lnTo>
                  <a:lnTo>
                    <a:pt x="342" y="535"/>
                  </a:lnTo>
                  <a:lnTo>
                    <a:pt x="351" y="543"/>
                  </a:lnTo>
                  <a:lnTo>
                    <a:pt x="361" y="551"/>
                  </a:lnTo>
                  <a:lnTo>
                    <a:pt x="371" y="556"/>
                  </a:lnTo>
                  <a:lnTo>
                    <a:pt x="384" y="561"/>
                  </a:lnTo>
                  <a:lnTo>
                    <a:pt x="398" y="562"/>
                  </a:lnTo>
                  <a:lnTo>
                    <a:pt x="411" y="561"/>
                  </a:lnTo>
                  <a:lnTo>
                    <a:pt x="426" y="556"/>
                  </a:lnTo>
                  <a:lnTo>
                    <a:pt x="442" y="548"/>
                  </a:lnTo>
                  <a:lnTo>
                    <a:pt x="459" y="536"/>
                  </a:lnTo>
                  <a:lnTo>
                    <a:pt x="482" y="516"/>
                  </a:lnTo>
                  <a:lnTo>
                    <a:pt x="504" y="494"/>
                  </a:lnTo>
                  <a:lnTo>
                    <a:pt x="522" y="473"/>
                  </a:lnTo>
                  <a:lnTo>
                    <a:pt x="541" y="451"/>
                  </a:lnTo>
                  <a:lnTo>
                    <a:pt x="557" y="428"/>
                  </a:lnTo>
                  <a:lnTo>
                    <a:pt x="573" y="407"/>
                  </a:lnTo>
                  <a:lnTo>
                    <a:pt x="586" y="383"/>
                  </a:lnTo>
                  <a:lnTo>
                    <a:pt x="599" y="360"/>
                  </a:lnTo>
                  <a:lnTo>
                    <a:pt x="609" y="337"/>
                  </a:lnTo>
                  <a:lnTo>
                    <a:pt x="619" y="314"/>
                  </a:lnTo>
                  <a:lnTo>
                    <a:pt x="626" y="291"/>
                  </a:lnTo>
                  <a:lnTo>
                    <a:pt x="634" y="268"/>
                  </a:lnTo>
                  <a:lnTo>
                    <a:pt x="638" y="245"/>
                  </a:lnTo>
                  <a:lnTo>
                    <a:pt x="642" y="223"/>
                  </a:lnTo>
                  <a:lnTo>
                    <a:pt x="644" y="202"/>
                  </a:lnTo>
                  <a:lnTo>
                    <a:pt x="645" y="182"/>
                  </a:lnTo>
                  <a:close/>
                  <a:moveTo>
                    <a:pt x="446" y="82"/>
                  </a:moveTo>
                  <a:lnTo>
                    <a:pt x="446" y="82"/>
                  </a:lnTo>
                  <a:lnTo>
                    <a:pt x="446" y="76"/>
                  </a:lnTo>
                  <a:lnTo>
                    <a:pt x="449" y="72"/>
                  </a:lnTo>
                  <a:lnTo>
                    <a:pt x="452" y="68"/>
                  </a:lnTo>
                  <a:lnTo>
                    <a:pt x="458" y="66"/>
                  </a:lnTo>
                  <a:lnTo>
                    <a:pt x="466" y="66"/>
                  </a:lnTo>
                  <a:lnTo>
                    <a:pt x="479" y="68"/>
                  </a:lnTo>
                  <a:lnTo>
                    <a:pt x="489" y="69"/>
                  </a:lnTo>
                  <a:lnTo>
                    <a:pt x="498" y="72"/>
                  </a:lnTo>
                  <a:lnTo>
                    <a:pt x="508" y="76"/>
                  </a:lnTo>
                  <a:lnTo>
                    <a:pt x="518" y="84"/>
                  </a:lnTo>
                  <a:lnTo>
                    <a:pt x="528" y="92"/>
                  </a:lnTo>
                  <a:lnTo>
                    <a:pt x="537" y="102"/>
                  </a:lnTo>
                  <a:lnTo>
                    <a:pt x="546" y="120"/>
                  </a:lnTo>
                  <a:lnTo>
                    <a:pt x="551" y="136"/>
                  </a:lnTo>
                  <a:lnTo>
                    <a:pt x="554" y="150"/>
                  </a:lnTo>
                  <a:lnTo>
                    <a:pt x="556" y="163"/>
                  </a:lnTo>
                  <a:lnTo>
                    <a:pt x="554" y="179"/>
                  </a:lnTo>
                  <a:lnTo>
                    <a:pt x="553" y="185"/>
                  </a:lnTo>
                  <a:lnTo>
                    <a:pt x="550" y="189"/>
                  </a:lnTo>
                  <a:lnTo>
                    <a:pt x="547" y="192"/>
                  </a:lnTo>
                  <a:lnTo>
                    <a:pt x="544" y="193"/>
                  </a:lnTo>
                  <a:lnTo>
                    <a:pt x="540" y="195"/>
                  </a:lnTo>
                  <a:lnTo>
                    <a:pt x="535" y="193"/>
                  </a:lnTo>
                  <a:lnTo>
                    <a:pt x="531" y="192"/>
                  </a:lnTo>
                  <a:lnTo>
                    <a:pt x="527" y="187"/>
                  </a:lnTo>
                  <a:lnTo>
                    <a:pt x="525" y="182"/>
                  </a:lnTo>
                  <a:lnTo>
                    <a:pt x="527" y="177"/>
                  </a:lnTo>
                  <a:lnTo>
                    <a:pt x="527" y="176"/>
                  </a:lnTo>
                  <a:lnTo>
                    <a:pt x="527" y="174"/>
                  </a:lnTo>
                  <a:lnTo>
                    <a:pt x="528" y="163"/>
                  </a:lnTo>
                  <a:lnTo>
                    <a:pt x="528" y="154"/>
                  </a:lnTo>
                  <a:lnTo>
                    <a:pt x="525" y="143"/>
                  </a:lnTo>
                  <a:lnTo>
                    <a:pt x="521" y="131"/>
                  </a:lnTo>
                  <a:lnTo>
                    <a:pt x="514" y="117"/>
                  </a:lnTo>
                  <a:lnTo>
                    <a:pt x="508" y="110"/>
                  </a:lnTo>
                  <a:lnTo>
                    <a:pt x="502" y="104"/>
                  </a:lnTo>
                  <a:lnTo>
                    <a:pt x="495" y="101"/>
                  </a:lnTo>
                  <a:lnTo>
                    <a:pt x="489" y="97"/>
                  </a:lnTo>
                  <a:lnTo>
                    <a:pt x="476" y="94"/>
                  </a:lnTo>
                  <a:lnTo>
                    <a:pt x="466" y="94"/>
                  </a:lnTo>
                  <a:lnTo>
                    <a:pt x="462" y="94"/>
                  </a:lnTo>
                  <a:lnTo>
                    <a:pt x="460" y="94"/>
                  </a:lnTo>
                  <a:lnTo>
                    <a:pt x="456" y="92"/>
                  </a:lnTo>
                  <a:lnTo>
                    <a:pt x="450" y="91"/>
                  </a:lnTo>
                  <a:lnTo>
                    <a:pt x="447" y="87"/>
                  </a:lnTo>
                  <a:lnTo>
                    <a:pt x="446" y="8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51" name="Freeform 8"/>
            <p:cNvSpPr>
              <a:spLocks noEditPoints="1"/>
            </p:cNvSpPr>
            <p:nvPr/>
          </p:nvSpPr>
          <p:spPr bwMode="auto">
            <a:xfrm>
              <a:off x="180" y="1035"/>
              <a:ext cx="349" cy="418"/>
            </a:xfrm>
            <a:custGeom>
              <a:avLst/>
              <a:gdLst>
                <a:gd name="T0" fmla="*/ 1 w 698"/>
                <a:gd name="T1" fmla="*/ 1 h 836"/>
                <a:gd name="T2" fmla="*/ 1 w 698"/>
                <a:gd name="T3" fmla="*/ 1 h 836"/>
                <a:gd name="T4" fmla="*/ 1 w 698"/>
                <a:gd name="T5" fmla="*/ 1 h 836"/>
                <a:gd name="T6" fmla="*/ 1 w 698"/>
                <a:gd name="T7" fmla="*/ 1 h 836"/>
                <a:gd name="T8" fmla="*/ 1 w 698"/>
                <a:gd name="T9" fmla="*/ 1 h 836"/>
                <a:gd name="T10" fmla="*/ 1 w 698"/>
                <a:gd name="T11" fmla="*/ 1 h 836"/>
                <a:gd name="T12" fmla="*/ 1 w 698"/>
                <a:gd name="T13" fmla="*/ 1 h 836"/>
                <a:gd name="T14" fmla="*/ 1 w 698"/>
                <a:gd name="T15" fmla="*/ 1 h 836"/>
                <a:gd name="T16" fmla="*/ 1 w 698"/>
                <a:gd name="T17" fmla="*/ 1 h 836"/>
                <a:gd name="T18" fmla="*/ 1 w 698"/>
                <a:gd name="T19" fmla="*/ 1 h 836"/>
                <a:gd name="T20" fmla="*/ 1 w 698"/>
                <a:gd name="T21" fmla="*/ 1 h 836"/>
                <a:gd name="T22" fmla="*/ 1 w 698"/>
                <a:gd name="T23" fmla="*/ 1 h 836"/>
                <a:gd name="T24" fmla="*/ 1 w 698"/>
                <a:gd name="T25" fmla="*/ 1 h 836"/>
                <a:gd name="T26" fmla="*/ 1 w 698"/>
                <a:gd name="T27" fmla="*/ 1 h 836"/>
                <a:gd name="T28" fmla="*/ 1 w 698"/>
                <a:gd name="T29" fmla="*/ 1 h 836"/>
                <a:gd name="T30" fmla="*/ 1 w 698"/>
                <a:gd name="T31" fmla="*/ 1 h 836"/>
                <a:gd name="T32" fmla="*/ 0 w 698"/>
                <a:gd name="T33" fmla="*/ 1 h 836"/>
                <a:gd name="T34" fmla="*/ 1 w 698"/>
                <a:gd name="T35" fmla="*/ 1 h 836"/>
                <a:gd name="T36" fmla="*/ 1 w 698"/>
                <a:gd name="T37" fmla="*/ 1 h 836"/>
                <a:gd name="T38" fmla="*/ 1 w 698"/>
                <a:gd name="T39" fmla="*/ 1 h 836"/>
                <a:gd name="T40" fmla="*/ 1 w 698"/>
                <a:gd name="T41" fmla="*/ 1 h 836"/>
                <a:gd name="T42" fmla="*/ 1 w 698"/>
                <a:gd name="T43" fmla="*/ 1 h 836"/>
                <a:gd name="T44" fmla="*/ 1 w 698"/>
                <a:gd name="T45" fmla="*/ 1 h 836"/>
                <a:gd name="T46" fmla="*/ 1 w 698"/>
                <a:gd name="T47" fmla="*/ 1 h 836"/>
                <a:gd name="T48" fmla="*/ 1 w 698"/>
                <a:gd name="T49" fmla="*/ 1 h 836"/>
                <a:gd name="T50" fmla="*/ 1 w 698"/>
                <a:gd name="T51" fmla="*/ 1 h 836"/>
                <a:gd name="T52" fmla="*/ 1 w 698"/>
                <a:gd name="T53" fmla="*/ 1 h 836"/>
                <a:gd name="T54" fmla="*/ 1 w 698"/>
                <a:gd name="T55" fmla="*/ 1 h 836"/>
                <a:gd name="T56" fmla="*/ 1 w 698"/>
                <a:gd name="T57" fmla="*/ 1 h 836"/>
                <a:gd name="T58" fmla="*/ 1 w 698"/>
                <a:gd name="T59" fmla="*/ 1 h 836"/>
                <a:gd name="T60" fmla="*/ 1 w 698"/>
                <a:gd name="T61" fmla="*/ 1 h 836"/>
                <a:gd name="T62" fmla="*/ 1 w 698"/>
                <a:gd name="T63" fmla="*/ 1 h 836"/>
                <a:gd name="T64" fmla="*/ 1 w 698"/>
                <a:gd name="T65" fmla="*/ 1 h 836"/>
                <a:gd name="T66" fmla="*/ 1 w 698"/>
                <a:gd name="T67" fmla="*/ 1 h 836"/>
                <a:gd name="T68" fmla="*/ 1 w 698"/>
                <a:gd name="T69" fmla="*/ 1 h 836"/>
                <a:gd name="T70" fmla="*/ 1 w 698"/>
                <a:gd name="T71" fmla="*/ 1 h 836"/>
                <a:gd name="T72" fmla="*/ 1 w 698"/>
                <a:gd name="T73" fmla="*/ 1 h 836"/>
                <a:gd name="T74" fmla="*/ 1 w 698"/>
                <a:gd name="T75" fmla="*/ 1 h 836"/>
                <a:gd name="T76" fmla="*/ 1 w 698"/>
                <a:gd name="T77" fmla="*/ 1 h 836"/>
                <a:gd name="T78" fmla="*/ 1 w 698"/>
                <a:gd name="T79" fmla="*/ 1 h 836"/>
                <a:gd name="T80" fmla="*/ 1 w 698"/>
                <a:gd name="T81" fmla="*/ 1 h 836"/>
                <a:gd name="T82" fmla="*/ 1 w 698"/>
                <a:gd name="T83" fmla="*/ 1 h 836"/>
                <a:gd name="T84" fmla="*/ 1 w 698"/>
                <a:gd name="T85" fmla="*/ 1 h 836"/>
                <a:gd name="T86" fmla="*/ 1 w 698"/>
                <a:gd name="T87" fmla="*/ 1 h 836"/>
                <a:gd name="T88" fmla="*/ 1 w 698"/>
                <a:gd name="T89" fmla="*/ 1 h 836"/>
                <a:gd name="T90" fmla="*/ 1 w 698"/>
                <a:gd name="T91" fmla="*/ 1 h 836"/>
                <a:gd name="T92" fmla="*/ 1 w 698"/>
                <a:gd name="T93" fmla="*/ 1 h 836"/>
                <a:gd name="T94" fmla="*/ 1 w 698"/>
                <a:gd name="T95" fmla="*/ 1 h 836"/>
                <a:gd name="T96" fmla="*/ 1 w 698"/>
                <a:gd name="T97" fmla="*/ 1 h 836"/>
                <a:gd name="T98" fmla="*/ 1 w 698"/>
                <a:gd name="T99" fmla="*/ 1 h 836"/>
                <a:gd name="T100" fmla="*/ 1 w 698"/>
                <a:gd name="T101" fmla="*/ 1 h 836"/>
                <a:gd name="T102" fmla="*/ 1 w 698"/>
                <a:gd name="T103" fmla="*/ 1 h 836"/>
                <a:gd name="T104" fmla="*/ 1 w 698"/>
                <a:gd name="T105" fmla="*/ 1 h 836"/>
                <a:gd name="T106" fmla="*/ 1 w 698"/>
                <a:gd name="T107" fmla="*/ 1 h 836"/>
                <a:gd name="T108" fmla="*/ 1 w 698"/>
                <a:gd name="T109" fmla="*/ 1 h 836"/>
                <a:gd name="T110" fmla="*/ 1 w 698"/>
                <a:gd name="T111" fmla="*/ 1 h 8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8"/>
                <a:gd name="T169" fmla="*/ 0 h 836"/>
                <a:gd name="T170" fmla="*/ 698 w 698"/>
                <a:gd name="T171" fmla="*/ 836 h 8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8" h="836">
                  <a:moveTo>
                    <a:pt x="655" y="283"/>
                  </a:moveTo>
                  <a:lnTo>
                    <a:pt x="655" y="283"/>
                  </a:lnTo>
                  <a:lnTo>
                    <a:pt x="640" y="267"/>
                  </a:lnTo>
                  <a:lnTo>
                    <a:pt x="626" y="254"/>
                  </a:lnTo>
                  <a:lnTo>
                    <a:pt x="611" y="242"/>
                  </a:lnTo>
                  <a:lnTo>
                    <a:pt x="596" y="234"/>
                  </a:lnTo>
                  <a:lnTo>
                    <a:pt x="581" y="226"/>
                  </a:lnTo>
                  <a:lnTo>
                    <a:pt x="565" y="222"/>
                  </a:lnTo>
                  <a:lnTo>
                    <a:pt x="551" y="219"/>
                  </a:lnTo>
                  <a:lnTo>
                    <a:pt x="535" y="218"/>
                  </a:lnTo>
                  <a:lnTo>
                    <a:pt x="518" y="219"/>
                  </a:lnTo>
                  <a:lnTo>
                    <a:pt x="502" y="222"/>
                  </a:lnTo>
                  <a:lnTo>
                    <a:pt x="486" y="226"/>
                  </a:lnTo>
                  <a:lnTo>
                    <a:pt x="470" y="231"/>
                  </a:lnTo>
                  <a:lnTo>
                    <a:pt x="456" y="238"/>
                  </a:lnTo>
                  <a:lnTo>
                    <a:pt x="441" y="245"/>
                  </a:lnTo>
                  <a:lnTo>
                    <a:pt x="415" y="259"/>
                  </a:lnTo>
                  <a:lnTo>
                    <a:pt x="374" y="284"/>
                  </a:lnTo>
                  <a:lnTo>
                    <a:pt x="379" y="257"/>
                  </a:lnTo>
                  <a:lnTo>
                    <a:pt x="382" y="226"/>
                  </a:lnTo>
                  <a:lnTo>
                    <a:pt x="410" y="222"/>
                  </a:lnTo>
                  <a:lnTo>
                    <a:pt x="424" y="219"/>
                  </a:lnTo>
                  <a:lnTo>
                    <a:pt x="438" y="213"/>
                  </a:lnTo>
                  <a:lnTo>
                    <a:pt x="454" y="208"/>
                  </a:lnTo>
                  <a:lnTo>
                    <a:pt x="469" y="199"/>
                  </a:lnTo>
                  <a:lnTo>
                    <a:pt x="483" y="189"/>
                  </a:lnTo>
                  <a:lnTo>
                    <a:pt x="496" y="177"/>
                  </a:lnTo>
                  <a:lnTo>
                    <a:pt x="505" y="169"/>
                  </a:lnTo>
                  <a:lnTo>
                    <a:pt x="512" y="159"/>
                  </a:lnTo>
                  <a:lnTo>
                    <a:pt x="519" y="148"/>
                  </a:lnTo>
                  <a:lnTo>
                    <a:pt x="525" y="138"/>
                  </a:lnTo>
                  <a:lnTo>
                    <a:pt x="534" y="118"/>
                  </a:lnTo>
                  <a:lnTo>
                    <a:pt x="539" y="97"/>
                  </a:lnTo>
                  <a:lnTo>
                    <a:pt x="544" y="78"/>
                  </a:lnTo>
                  <a:lnTo>
                    <a:pt x="547" y="59"/>
                  </a:lnTo>
                  <a:lnTo>
                    <a:pt x="548" y="30"/>
                  </a:lnTo>
                  <a:lnTo>
                    <a:pt x="547" y="16"/>
                  </a:lnTo>
                  <a:lnTo>
                    <a:pt x="545" y="12"/>
                  </a:lnTo>
                  <a:lnTo>
                    <a:pt x="544" y="7"/>
                  </a:lnTo>
                  <a:lnTo>
                    <a:pt x="539" y="4"/>
                  </a:lnTo>
                  <a:lnTo>
                    <a:pt x="535" y="4"/>
                  </a:lnTo>
                  <a:lnTo>
                    <a:pt x="522" y="3"/>
                  </a:lnTo>
                  <a:lnTo>
                    <a:pt x="493" y="4"/>
                  </a:lnTo>
                  <a:lnTo>
                    <a:pt x="474" y="7"/>
                  </a:lnTo>
                  <a:lnTo>
                    <a:pt x="454" y="12"/>
                  </a:lnTo>
                  <a:lnTo>
                    <a:pt x="434" y="17"/>
                  </a:lnTo>
                  <a:lnTo>
                    <a:pt x="412" y="27"/>
                  </a:lnTo>
                  <a:lnTo>
                    <a:pt x="402" y="33"/>
                  </a:lnTo>
                  <a:lnTo>
                    <a:pt x="392" y="39"/>
                  </a:lnTo>
                  <a:lnTo>
                    <a:pt x="382" y="46"/>
                  </a:lnTo>
                  <a:lnTo>
                    <a:pt x="374" y="55"/>
                  </a:lnTo>
                  <a:lnTo>
                    <a:pt x="362" y="68"/>
                  </a:lnTo>
                  <a:lnTo>
                    <a:pt x="353" y="81"/>
                  </a:lnTo>
                  <a:lnTo>
                    <a:pt x="345" y="69"/>
                  </a:lnTo>
                  <a:lnTo>
                    <a:pt x="335" y="58"/>
                  </a:lnTo>
                  <a:lnTo>
                    <a:pt x="323" y="48"/>
                  </a:lnTo>
                  <a:lnTo>
                    <a:pt x="312" y="40"/>
                  </a:lnTo>
                  <a:lnTo>
                    <a:pt x="300" y="32"/>
                  </a:lnTo>
                  <a:lnTo>
                    <a:pt x="288" y="26"/>
                  </a:lnTo>
                  <a:lnTo>
                    <a:pt x="265" y="16"/>
                  </a:lnTo>
                  <a:lnTo>
                    <a:pt x="244" y="9"/>
                  </a:lnTo>
                  <a:lnTo>
                    <a:pt x="226" y="4"/>
                  </a:lnTo>
                  <a:lnTo>
                    <a:pt x="209" y="0"/>
                  </a:lnTo>
                  <a:lnTo>
                    <a:pt x="205" y="1"/>
                  </a:lnTo>
                  <a:lnTo>
                    <a:pt x="200" y="3"/>
                  </a:lnTo>
                  <a:lnTo>
                    <a:pt x="196" y="6"/>
                  </a:lnTo>
                  <a:lnTo>
                    <a:pt x="195" y="10"/>
                  </a:lnTo>
                  <a:lnTo>
                    <a:pt x="189" y="32"/>
                  </a:lnTo>
                  <a:lnTo>
                    <a:pt x="186" y="53"/>
                  </a:lnTo>
                  <a:lnTo>
                    <a:pt x="185" y="82"/>
                  </a:lnTo>
                  <a:lnTo>
                    <a:pt x="186" y="105"/>
                  </a:lnTo>
                  <a:lnTo>
                    <a:pt x="190" y="130"/>
                  </a:lnTo>
                  <a:lnTo>
                    <a:pt x="193" y="141"/>
                  </a:lnTo>
                  <a:lnTo>
                    <a:pt x="198" y="154"/>
                  </a:lnTo>
                  <a:lnTo>
                    <a:pt x="203" y="166"/>
                  </a:lnTo>
                  <a:lnTo>
                    <a:pt x="211" y="179"/>
                  </a:lnTo>
                  <a:lnTo>
                    <a:pt x="219" y="192"/>
                  </a:lnTo>
                  <a:lnTo>
                    <a:pt x="229" y="202"/>
                  </a:lnTo>
                  <a:lnTo>
                    <a:pt x="241" y="212"/>
                  </a:lnTo>
                  <a:lnTo>
                    <a:pt x="252" y="222"/>
                  </a:lnTo>
                  <a:lnTo>
                    <a:pt x="265" y="229"/>
                  </a:lnTo>
                  <a:lnTo>
                    <a:pt x="277" y="236"/>
                  </a:lnTo>
                  <a:lnTo>
                    <a:pt x="301" y="246"/>
                  </a:lnTo>
                  <a:lnTo>
                    <a:pt x="317" y="252"/>
                  </a:lnTo>
                  <a:lnTo>
                    <a:pt x="330" y="257"/>
                  </a:lnTo>
                  <a:lnTo>
                    <a:pt x="350" y="261"/>
                  </a:lnTo>
                  <a:lnTo>
                    <a:pt x="345" y="295"/>
                  </a:lnTo>
                  <a:lnTo>
                    <a:pt x="336" y="291"/>
                  </a:lnTo>
                  <a:lnTo>
                    <a:pt x="326" y="285"/>
                  </a:lnTo>
                  <a:lnTo>
                    <a:pt x="294" y="267"/>
                  </a:lnTo>
                  <a:lnTo>
                    <a:pt x="275" y="255"/>
                  </a:lnTo>
                  <a:lnTo>
                    <a:pt x="255" y="244"/>
                  </a:lnTo>
                  <a:lnTo>
                    <a:pt x="234" y="234"/>
                  </a:lnTo>
                  <a:lnTo>
                    <a:pt x="211" y="226"/>
                  </a:lnTo>
                  <a:lnTo>
                    <a:pt x="187" y="221"/>
                  </a:lnTo>
                  <a:lnTo>
                    <a:pt x="175" y="219"/>
                  </a:lnTo>
                  <a:lnTo>
                    <a:pt x="162" y="218"/>
                  </a:lnTo>
                  <a:lnTo>
                    <a:pt x="147" y="219"/>
                  </a:lnTo>
                  <a:lnTo>
                    <a:pt x="133" y="221"/>
                  </a:lnTo>
                  <a:lnTo>
                    <a:pt x="120" y="225"/>
                  </a:lnTo>
                  <a:lnTo>
                    <a:pt x="105" y="231"/>
                  </a:lnTo>
                  <a:lnTo>
                    <a:pt x="91" y="238"/>
                  </a:lnTo>
                  <a:lnTo>
                    <a:pt x="76" y="248"/>
                  </a:lnTo>
                  <a:lnTo>
                    <a:pt x="63" y="259"/>
                  </a:lnTo>
                  <a:lnTo>
                    <a:pt x="49" y="272"/>
                  </a:lnTo>
                  <a:lnTo>
                    <a:pt x="37" y="288"/>
                  </a:lnTo>
                  <a:lnTo>
                    <a:pt x="27" y="306"/>
                  </a:lnTo>
                  <a:lnTo>
                    <a:pt x="19" y="323"/>
                  </a:lnTo>
                  <a:lnTo>
                    <a:pt x="12" y="342"/>
                  </a:lnTo>
                  <a:lnTo>
                    <a:pt x="7" y="360"/>
                  </a:lnTo>
                  <a:lnTo>
                    <a:pt x="3" y="379"/>
                  </a:lnTo>
                  <a:lnTo>
                    <a:pt x="1" y="399"/>
                  </a:lnTo>
                  <a:lnTo>
                    <a:pt x="0" y="421"/>
                  </a:lnTo>
                  <a:lnTo>
                    <a:pt x="1" y="447"/>
                  </a:lnTo>
                  <a:lnTo>
                    <a:pt x="4" y="473"/>
                  </a:lnTo>
                  <a:lnTo>
                    <a:pt x="9" y="499"/>
                  </a:lnTo>
                  <a:lnTo>
                    <a:pt x="14" y="526"/>
                  </a:lnTo>
                  <a:lnTo>
                    <a:pt x="22" y="552"/>
                  </a:lnTo>
                  <a:lnTo>
                    <a:pt x="30" y="578"/>
                  </a:lnTo>
                  <a:lnTo>
                    <a:pt x="40" y="604"/>
                  </a:lnTo>
                  <a:lnTo>
                    <a:pt x="52" y="630"/>
                  </a:lnTo>
                  <a:lnTo>
                    <a:pt x="63" y="654"/>
                  </a:lnTo>
                  <a:lnTo>
                    <a:pt x="75" y="677"/>
                  </a:lnTo>
                  <a:lnTo>
                    <a:pt x="88" y="701"/>
                  </a:lnTo>
                  <a:lnTo>
                    <a:pt x="102" y="721"/>
                  </a:lnTo>
                  <a:lnTo>
                    <a:pt x="115" y="741"/>
                  </a:lnTo>
                  <a:lnTo>
                    <a:pt x="130" y="760"/>
                  </a:lnTo>
                  <a:lnTo>
                    <a:pt x="143" y="775"/>
                  </a:lnTo>
                  <a:lnTo>
                    <a:pt x="157" y="790"/>
                  </a:lnTo>
                  <a:lnTo>
                    <a:pt x="170" y="801"/>
                  </a:lnTo>
                  <a:lnTo>
                    <a:pt x="183" y="811"/>
                  </a:lnTo>
                  <a:lnTo>
                    <a:pt x="195" y="819"/>
                  </a:lnTo>
                  <a:lnTo>
                    <a:pt x="208" y="826"/>
                  </a:lnTo>
                  <a:lnTo>
                    <a:pt x="219" y="830"/>
                  </a:lnTo>
                  <a:lnTo>
                    <a:pt x="232" y="833"/>
                  </a:lnTo>
                  <a:lnTo>
                    <a:pt x="244" y="836"/>
                  </a:lnTo>
                  <a:lnTo>
                    <a:pt x="255" y="836"/>
                  </a:lnTo>
                  <a:lnTo>
                    <a:pt x="271" y="835"/>
                  </a:lnTo>
                  <a:lnTo>
                    <a:pt x="286" y="832"/>
                  </a:lnTo>
                  <a:lnTo>
                    <a:pt x="300" y="827"/>
                  </a:lnTo>
                  <a:lnTo>
                    <a:pt x="312" y="822"/>
                  </a:lnTo>
                  <a:lnTo>
                    <a:pt x="323" y="816"/>
                  </a:lnTo>
                  <a:lnTo>
                    <a:pt x="332" y="809"/>
                  </a:lnTo>
                  <a:lnTo>
                    <a:pt x="348" y="796"/>
                  </a:lnTo>
                  <a:lnTo>
                    <a:pt x="361" y="809"/>
                  </a:lnTo>
                  <a:lnTo>
                    <a:pt x="372" y="817"/>
                  </a:lnTo>
                  <a:lnTo>
                    <a:pt x="388" y="826"/>
                  </a:lnTo>
                  <a:lnTo>
                    <a:pt x="397" y="829"/>
                  </a:lnTo>
                  <a:lnTo>
                    <a:pt x="405" y="832"/>
                  </a:lnTo>
                  <a:lnTo>
                    <a:pt x="415" y="833"/>
                  </a:lnTo>
                  <a:lnTo>
                    <a:pt x="425" y="835"/>
                  </a:lnTo>
                  <a:lnTo>
                    <a:pt x="434" y="833"/>
                  </a:lnTo>
                  <a:lnTo>
                    <a:pt x="444" y="832"/>
                  </a:lnTo>
                  <a:lnTo>
                    <a:pt x="453" y="830"/>
                  </a:lnTo>
                  <a:lnTo>
                    <a:pt x="463" y="826"/>
                  </a:lnTo>
                  <a:lnTo>
                    <a:pt x="473" y="822"/>
                  </a:lnTo>
                  <a:lnTo>
                    <a:pt x="483" y="816"/>
                  </a:lnTo>
                  <a:lnTo>
                    <a:pt x="493" y="809"/>
                  </a:lnTo>
                  <a:lnTo>
                    <a:pt x="503" y="801"/>
                  </a:lnTo>
                  <a:lnTo>
                    <a:pt x="528" y="780"/>
                  </a:lnTo>
                  <a:lnTo>
                    <a:pt x="549" y="758"/>
                  </a:lnTo>
                  <a:lnTo>
                    <a:pt x="570" y="735"/>
                  </a:lnTo>
                  <a:lnTo>
                    <a:pt x="588" y="712"/>
                  </a:lnTo>
                  <a:lnTo>
                    <a:pt x="607" y="689"/>
                  </a:lnTo>
                  <a:lnTo>
                    <a:pt x="623" y="666"/>
                  </a:lnTo>
                  <a:lnTo>
                    <a:pt x="637" y="641"/>
                  </a:lnTo>
                  <a:lnTo>
                    <a:pt x="650" y="617"/>
                  </a:lnTo>
                  <a:lnTo>
                    <a:pt x="661" y="592"/>
                  </a:lnTo>
                  <a:lnTo>
                    <a:pt x="671" y="568"/>
                  </a:lnTo>
                  <a:lnTo>
                    <a:pt x="679" y="543"/>
                  </a:lnTo>
                  <a:lnTo>
                    <a:pt x="686" y="519"/>
                  </a:lnTo>
                  <a:lnTo>
                    <a:pt x="691" y="496"/>
                  </a:lnTo>
                  <a:lnTo>
                    <a:pt x="695" y="473"/>
                  </a:lnTo>
                  <a:lnTo>
                    <a:pt x="698" y="450"/>
                  </a:lnTo>
                  <a:lnTo>
                    <a:pt x="698" y="427"/>
                  </a:lnTo>
                  <a:lnTo>
                    <a:pt x="698" y="406"/>
                  </a:lnTo>
                  <a:lnTo>
                    <a:pt x="695" y="386"/>
                  </a:lnTo>
                  <a:lnTo>
                    <a:pt x="692" y="366"/>
                  </a:lnTo>
                  <a:lnTo>
                    <a:pt x="688" y="347"/>
                  </a:lnTo>
                  <a:lnTo>
                    <a:pt x="682" y="330"/>
                  </a:lnTo>
                  <a:lnTo>
                    <a:pt x="673" y="314"/>
                  </a:lnTo>
                  <a:lnTo>
                    <a:pt x="665" y="298"/>
                  </a:lnTo>
                  <a:lnTo>
                    <a:pt x="655" y="283"/>
                  </a:lnTo>
                  <a:close/>
                  <a:moveTo>
                    <a:pt x="378" y="788"/>
                  </a:moveTo>
                  <a:lnTo>
                    <a:pt x="378" y="788"/>
                  </a:lnTo>
                  <a:lnTo>
                    <a:pt x="369" y="780"/>
                  </a:lnTo>
                  <a:lnTo>
                    <a:pt x="363" y="774"/>
                  </a:lnTo>
                  <a:lnTo>
                    <a:pt x="361" y="770"/>
                  </a:lnTo>
                  <a:lnTo>
                    <a:pt x="359" y="768"/>
                  </a:lnTo>
                  <a:lnTo>
                    <a:pt x="355" y="764"/>
                  </a:lnTo>
                  <a:lnTo>
                    <a:pt x="349" y="762"/>
                  </a:lnTo>
                  <a:lnTo>
                    <a:pt x="343" y="764"/>
                  </a:lnTo>
                  <a:lnTo>
                    <a:pt x="337" y="767"/>
                  </a:lnTo>
                  <a:lnTo>
                    <a:pt x="336" y="768"/>
                  </a:lnTo>
                  <a:lnTo>
                    <a:pt x="326" y="778"/>
                  </a:lnTo>
                  <a:lnTo>
                    <a:pt x="319" y="786"/>
                  </a:lnTo>
                  <a:lnTo>
                    <a:pt x="309" y="793"/>
                  </a:lnTo>
                  <a:lnTo>
                    <a:pt x="297" y="799"/>
                  </a:lnTo>
                  <a:lnTo>
                    <a:pt x="284" y="804"/>
                  </a:lnTo>
                  <a:lnTo>
                    <a:pt x="270" y="807"/>
                  </a:lnTo>
                  <a:lnTo>
                    <a:pt x="255" y="809"/>
                  </a:lnTo>
                  <a:lnTo>
                    <a:pt x="247" y="809"/>
                  </a:lnTo>
                  <a:lnTo>
                    <a:pt x="238" y="807"/>
                  </a:lnTo>
                  <a:lnTo>
                    <a:pt x="228" y="804"/>
                  </a:lnTo>
                  <a:lnTo>
                    <a:pt x="219" y="801"/>
                  </a:lnTo>
                  <a:lnTo>
                    <a:pt x="209" y="796"/>
                  </a:lnTo>
                  <a:lnTo>
                    <a:pt x="198" y="790"/>
                  </a:lnTo>
                  <a:lnTo>
                    <a:pt x="187" y="781"/>
                  </a:lnTo>
                  <a:lnTo>
                    <a:pt x="176" y="771"/>
                  </a:lnTo>
                  <a:lnTo>
                    <a:pt x="163" y="758"/>
                  </a:lnTo>
                  <a:lnTo>
                    <a:pt x="150" y="742"/>
                  </a:lnTo>
                  <a:lnTo>
                    <a:pt x="137" y="725"/>
                  </a:lnTo>
                  <a:lnTo>
                    <a:pt x="124" y="706"/>
                  </a:lnTo>
                  <a:lnTo>
                    <a:pt x="111" y="686"/>
                  </a:lnTo>
                  <a:lnTo>
                    <a:pt x="100" y="664"/>
                  </a:lnTo>
                  <a:lnTo>
                    <a:pt x="87" y="641"/>
                  </a:lnTo>
                  <a:lnTo>
                    <a:pt x="76" y="618"/>
                  </a:lnTo>
                  <a:lnTo>
                    <a:pt x="66" y="594"/>
                  </a:lnTo>
                  <a:lnTo>
                    <a:pt x="56" y="569"/>
                  </a:lnTo>
                  <a:lnTo>
                    <a:pt x="48" y="545"/>
                  </a:lnTo>
                  <a:lnTo>
                    <a:pt x="40" y="519"/>
                  </a:lnTo>
                  <a:lnTo>
                    <a:pt x="35" y="494"/>
                  </a:lnTo>
                  <a:lnTo>
                    <a:pt x="30" y="468"/>
                  </a:lnTo>
                  <a:lnTo>
                    <a:pt x="27" y="444"/>
                  </a:lnTo>
                  <a:lnTo>
                    <a:pt x="27" y="421"/>
                  </a:lnTo>
                  <a:lnTo>
                    <a:pt x="27" y="402"/>
                  </a:lnTo>
                  <a:lnTo>
                    <a:pt x="30" y="383"/>
                  </a:lnTo>
                  <a:lnTo>
                    <a:pt x="33" y="366"/>
                  </a:lnTo>
                  <a:lnTo>
                    <a:pt x="37" y="349"/>
                  </a:lnTo>
                  <a:lnTo>
                    <a:pt x="43" y="333"/>
                  </a:lnTo>
                  <a:lnTo>
                    <a:pt x="50" y="319"/>
                  </a:lnTo>
                  <a:lnTo>
                    <a:pt x="59" y="304"/>
                  </a:lnTo>
                  <a:lnTo>
                    <a:pt x="69" y="291"/>
                  </a:lnTo>
                  <a:lnTo>
                    <a:pt x="81" y="280"/>
                  </a:lnTo>
                  <a:lnTo>
                    <a:pt x="92" y="270"/>
                  </a:lnTo>
                  <a:lnTo>
                    <a:pt x="104" y="261"/>
                  </a:lnTo>
                  <a:lnTo>
                    <a:pt x="115" y="255"/>
                  </a:lnTo>
                  <a:lnTo>
                    <a:pt x="127" y="251"/>
                  </a:lnTo>
                  <a:lnTo>
                    <a:pt x="138" y="248"/>
                  </a:lnTo>
                  <a:lnTo>
                    <a:pt x="150" y="245"/>
                  </a:lnTo>
                  <a:lnTo>
                    <a:pt x="162" y="245"/>
                  </a:lnTo>
                  <a:lnTo>
                    <a:pt x="176" y="246"/>
                  </a:lnTo>
                  <a:lnTo>
                    <a:pt x="190" y="248"/>
                  </a:lnTo>
                  <a:lnTo>
                    <a:pt x="203" y="252"/>
                  </a:lnTo>
                  <a:lnTo>
                    <a:pt x="218" y="257"/>
                  </a:lnTo>
                  <a:lnTo>
                    <a:pt x="244" y="268"/>
                  </a:lnTo>
                  <a:lnTo>
                    <a:pt x="268" y="283"/>
                  </a:lnTo>
                  <a:lnTo>
                    <a:pt x="313" y="308"/>
                  </a:lnTo>
                  <a:lnTo>
                    <a:pt x="330" y="319"/>
                  </a:lnTo>
                  <a:lnTo>
                    <a:pt x="340" y="321"/>
                  </a:lnTo>
                  <a:lnTo>
                    <a:pt x="349" y="323"/>
                  </a:lnTo>
                  <a:lnTo>
                    <a:pt x="359" y="321"/>
                  </a:lnTo>
                  <a:lnTo>
                    <a:pt x="368" y="319"/>
                  </a:lnTo>
                  <a:lnTo>
                    <a:pt x="385" y="308"/>
                  </a:lnTo>
                  <a:lnTo>
                    <a:pt x="417" y="290"/>
                  </a:lnTo>
                  <a:lnTo>
                    <a:pt x="436" y="278"/>
                  </a:lnTo>
                  <a:lnTo>
                    <a:pt x="454" y="268"/>
                  </a:lnTo>
                  <a:lnTo>
                    <a:pt x="473" y="259"/>
                  </a:lnTo>
                  <a:lnTo>
                    <a:pt x="493" y="252"/>
                  </a:lnTo>
                  <a:lnTo>
                    <a:pt x="515" y="246"/>
                  </a:lnTo>
                  <a:lnTo>
                    <a:pt x="525" y="245"/>
                  </a:lnTo>
                  <a:lnTo>
                    <a:pt x="535" y="245"/>
                  </a:lnTo>
                  <a:lnTo>
                    <a:pt x="548" y="246"/>
                  </a:lnTo>
                  <a:lnTo>
                    <a:pt x="560" y="248"/>
                  </a:lnTo>
                  <a:lnTo>
                    <a:pt x="571" y="251"/>
                  </a:lnTo>
                  <a:lnTo>
                    <a:pt x="584" y="257"/>
                  </a:lnTo>
                  <a:lnTo>
                    <a:pt x="597" y="264"/>
                  </a:lnTo>
                  <a:lnTo>
                    <a:pt x="609" y="274"/>
                  </a:lnTo>
                  <a:lnTo>
                    <a:pt x="622" y="285"/>
                  </a:lnTo>
                  <a:lnTo>
                    <a:pt x="633" y="300"/>
                  </a:lnTo>
                  <a:lnTo>
                    <a:pt x="642" y="313"/>
                  </a:lnTo>
                  <a:lnTo>
                    <a:pt x="650" y="326"/>
                  </a:lnTo>
                  <a:lnTo>
                    <a:pt x="656" y="340"/>
                  </a:lnTo>
                  <a:lnTo>
                    <a:pt x="662" y="356"/>
                  </a:lnTo>
                  <a:lnTo>
                    <a:pt x="666" y="372"/>
                  </a:lnTo>
                  <a:lnTo>
                    <a:pt x="669" y="389"/>
                  </a:lnTo>
                  <a:lnTo>
                    <a:pt x="671" y="408"/>
                  </a:lnTo>
                  <a:lnTo>
                    <a:pt x="672" y="427"/>
                  </a:lnTo>
                  <a:lnTo>
                    <a:pt x="671" y="447"/>
                  </a:lnTo>
                  <a:lnTo>
                    <a:pt x="669" y="468"/>
                  </a:lnTo>
                  <a:lnTo>
                    <a:pt x="665" y="490"/>
                  </a:lnTo>
                  <a:lnTo>
                    <a:pt x="661" y="513"/>
                  </a:lnTo>
                  <a:lnTo>
                    <a:pt x="653" y="536"/>
                  </a:lnTo>
                  <a:lnTo>
                    <a:pt x="646" y="559"/>
                  </a:lnTo>
                  <a:lnTo>
                    <a:pt x="636" y="582"/>
                  </a:lnTo>
                  <a:lnTo>
                    <a:pt x="626" y="605"/>
                  </a:lnTo>
                  <a:lnTo>
                    <a:pt x="613" y="628"/>
                  </a:lnTo>
                  <a:lnTo>
                    <a:pt x="600" y="652"/>
                  </a:lnTo>
                  <a:lnTo>
                    <a:pt x="584" y="673"/>
                  </a:lnTo>
                  <a:lnTo>
                    <a:pt x="568" y="696"/>
                  </a:lnTo>
                  <a:lnTo>
                    <a:pt x="549" y="718"/>
                  </a:lnTo>
                  <a:lnTo>
                    <a:pt x="531" y="739"/>
                  </a:lnTo>
                  <a:lnTo>
                    <a:pt x="509" y="761"/>
                  </a:lnTo>
                  <a:lnTo>
                    <a:pt x="486" y="781"/>
                  </a:lnTo>
                  <a:lnTo>
                    <a:pt x="469" y="793"/>
                  </a:lnTo>
                  <a:lnTo>
                    <a:pt x="453" y="801"/>
                  </a:lnTo>
                  <a:lnTo>
                    <a:pt x="438" y="806"/>
                  </a:lnTo>
                  <a:lnTo>
                    <a:pt x="425" y="807"/>
                  </a:lnTo>
                  <a:lnTo>
                    <a:pt x="411" y="806"/>
                  </a:lnTo>
                  <a:lnTo>
                    <a:pt x="398" y="801"/>
                  </a:lnTo>
                  <a:lnTo>
                    <a:pt x="388" y="796"/>
                  </a:lnTo>
                  <a:lnTo>
                    <a:pt x="378" y="788"/>
                  </a:lnTo>
                  <a:close/>
                  <a:moveTo>
                    <a:pt x="232" y="164"/>
                  </a:moveTo>
                  <a:lnTo>
                    <a:pt x="232" y="164"/>
                  </a:lnTo>
                  <a:lnTo>
                    <a:pt x="228" y="154"/>
                  </a:lnTo>
                  <a:lnTo>
                    <a:pt x="222" y="144"/>
                  </a:lnTo>
                  <a:lnTo>
                    <a:pt x="219" y="134"/>
                  </a:lnTo>
                  <a:lnTo>
                    <a:pt x="216" y="124"/>
                  </a:lnTo>
                  <a:lnTo>
                    <a:pt x="213" y="102"/>
                  </a:lnTo>
                  <a:lnTo>
                    <a:pt x="212" y="82"/>
                  </a:lnTo>
                  <a:lnTo>
                    <a:pt x="213" y="56"/>
                  </a:lnTo>
                  <a:lnTo>
                    <a:pt x="216" y="36"/>
                  </a:lnTo>
                  <a:lnTo>
                    <a:pt x="218" y="29"/>
                  </a:lnTo>
                  <a:lnTo>
                    <a:pt x="242" y="36"/>
                  </a:lnTo>
                  <a:lnTo>
                    <a:pt x="258" y="42"/>
                  </a:lnTo>
                  <a:lnTo>
                    <a:pt x="274" y="49"/>
                  </a:lnTo>
                  <a:lnTo>
                    <a:pt x="291" y="59"/>
                  </a:lnTo>
                  <a:lnTo>
                    <a:pt x="307" y="69"/>
                  </a:lnTo>
                  <a:lnTo>
                    <a:pt x="322" y="84"/>
                  </a:lnTo>
                  <a:lnTo>
                    <a:pt x="327" y="91"/>
                  </a:lnTo>
                  <a:lnTo>
                    <a:pt x="333" y="98"/>
                  </a:lnTo>
                  <a:lnTo>
                    <a:pt x="339" y="108"/>
                  </a:lnTo>
                  <a:lnTo>
                    <a:pt x="343" y="118"/>
                  </a:lnTo>
                  <a:lnTo>
                    <a:pt x="348" y="128"/>
                  </a:lnTo>
                  <a:lnTo>
                    <a:pt x="350" y="138"/>
                  </a:lnTo>
                  <a:lnTo>
                    <a:pt x="353" y="160"/>
                  </a:lnTo>
                  <a:lnTo>
                    <a:pt x="355" y="180"/>
                  </a:lnTo>
                  <a:lnTo>
                    <a:pt x="353" y="206"/>
                  </a:lnTo>
                  <a:lnTo>
                    <a:pt x="350" y="226"/>
                  </a:lnTo>
                  <a:lnTo>
                    <a:pt x="349" y="234"/>
                  </a:lnTo>
                  <a:lnTo>
                    <a:pt x="324" y="226"/>
                  </a:lnTo>
                  <a:lnTo>
                    <a:pt x="309" y="221"/>
                  </a:lnTo>
                  <a:lnTo>
                    <a:pt x="291" y="213"/>
                  </a:lnTo>
                  <a:lnTo>
                    <a:pt x="275" y="203"/>
                  </a:lnTo>
                  <a:lnTo>
                    <a:pt x="260" y="193"/>
                  </a:lnTo>
                  <a:lnTo>
                    <a:pt x="245" y="179"/>
                  </a:lnTo>
                  <a:lnTo>
                    <a:pt x="238" y="172"/>
                  </a:lnTo>
                  <a:lnTo>
                    <a:pt x="232" y="164"/>
                  </a:lnTo>
                  <a:close/>
                  <a:moveTo>
                    <a:pt x="384" y="65"/>
                  </a:moveTo>
                  <a:lnTo>
                    <a:pt x="392" y="74"/>
                  </a:lnTo>
                  <a:lnTo>
                    <a:pt x="399" y="68"/>
                  </a:lnTo>
                  <a:lnTo>
                    <a:pt x="408" y="61"/>
                  </a:lnTo>
                  <a:lnTo>
                    <a:pt x="424" y="50"/>
                  </a:lnTo>
                  <a:lnTo>
                    <a:pt x="443" y="43"/>
                  </a:lnTo>
                  <a:lnTo>
                    <a:pt x="460" y="37"/>
                  </a:lnTo>
                  <a:lnTo>
                    <a:pt x="477" y="35"/>
                  </a:lnTo>
                  <a:lnTo>
                    <a:pt x="495" y="32"/>
                  </a:lnTo>
                  <a:lnTo>
                    <a:pt x="521" y="30"/>
                  </a:lnTo>
                  <a:lnTo>
                    <a:pt x="519" y="56"/>
                  </a:lnTo>
                  <a:lnTo>
                    <a:pt x="518" y="74"/>
                  </a:lnTo>
                  <a:lnTo>
                    <a:pt x="513" y="91"/>
                  </a:lnTo>
                  <a:lnTo>
                    <a:pt x="508" y="108"/>
                  </a:lnTo>
                  <a:lnTo>
                    <a:pt x="500" y="127"/>
                  </a:lnTo>
                  <a:lnTo>
                    <a:pt x="490" y="143"/>
                  </a:lnTo>
                  <a:lnTo>
                    <a:pt x="485" y="151"/>
                  </a:lnTo>
                  <a:lnTo>
                    <a:pt x="477" y="159"/>
                  </a:lnTo>
                  <a:lnTo>
                    <a:pt x="467" y="167"/>
                  </a:lnTo>
                  <a:lnTo>
                    <a:pt x="456" y="176"/>
                  </a:lnTo>
                  <a:lnTo>
                    <a:pt x="444" y="182"/>
                  </a:lnTo>
                  <a:lnTo>
                    <a:pt x="431" y="187"/>
                  </a:lnTo>
                  <a:lnTo>
                    <a:pt x="418" y="192"/>
                  </a:lnTo>
                  <a:lnTo>
                    <a:pt x="407" y="196"/>
                  </a:lnTo>
                  <a:lnTo>
                    <a:pt x="382" y="200"/>
                  </a:lnTo>
                  <a:lnTo>
                    <a:pt x="382" y="193"/>
                  </a:lnTo>
                  <a:lnTo>
                    <a:pt x="381" y="190"/>
                  </a:lnTo>
                  <a:lnTo>
                    <a:pt x="381" y="180"/>
                  </a:lnTo>
                  <a:lnTo>
                    <a:pt x="381" y="163"/>
                  </a:lnTo>
                  <a:lnTo>
                    <a:pt x="379" y="146"/>
                  </a:lnTo>
                  <a:lnTo>
                    <a:pt x="375" y="127"/>
                  </a:lnTo>
                  <a:lnTo>
                    <a:pt x="369" y="108"/>
                  </a:lnTo>
                  <a:lnTo>
                    <a:pt x="379" y="91"/>
                  </a:lnTo>
                  <a:lnTo>
                    <a:pt x="385" y="82"/>
                  </a:lnTo>
                  <a:lnTo>
                    <a:pt x="392" y="74"/>
                  </a:lnTo>
                  <a:lnTo>
                    <a:pt x="384" y="65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52" name="Freeform 9"/>
            <p:cNvSpPr>
              <a:spLocks/>
            </p:cNvSpPr>
            <p:nvPr/>
          </p:nvSpPr>
          <p:spPr bwMode="auto">
            <a:xfrm>
              <a:off x="417" y="1191"/>
              <a:ext cx="54" cy="64"/>
            </a:xfrm>
            <a:custGeom>
              <a:avLst/>
              <a:gdLst>
                <a:gd name="T0" fmla="*/ 0 w 110"/>
                <a:gd name="T1" fmla="*/ 0 h 129"/>
                <a:gd name="T2" fmla="*/ 0 w 110"/>
                <a:gd name="T3" fmla="*/ 0 h 129"/>
                <a:gd name="T4" fmla="*/ 0 w 110"/>
                <a:gd name="T5" fmla="*/ 0 h 129"/>
                <a:gd name="T6" fmla="*/ 0 w 110"/>
                <a:gd name="T7" fmla="*/ 0 h 129"/>
                <a:gd name="T8" fmla="*/ 0 w 110"/>
                <a:gd name="T9" fmla="*/ 0 h 129"/>
                <a:gd name="T10" fmla="*/ 0 w 110"/>
                <a:gd name="T11" fmla="*/ 0 h 129"/>
                <a:gd name="T12" fmla="*/ 0 w 110"/>
                <a:gd name="T13" fmla="*/ 0 h 129"/>
                <a:gd name="T14" fmla="*/ 0 w 110"/>
                <a:gd name="T15" fmla="*/ 0 h 129"/>
                <a:gd name="T16" fmla="*/ 0 w 110"/>
                <a:gd name="T17" fmla="*/ 0 h 129"/>
                <a:gd name="T18" fmla="*/ 0 w 110"/>
                <a:gd name="T19" fmla="*/ 0 h 129"/>
                <a:gd name="T20" fmla="*/ 0 w 110"/>
                <a:gd name="T21" fmla="*/ 0 h 129"/>
                <a:gd name="T22" fmla="*/ 0 w 110"/>
                <a:gd name="T23" fmla="*/ 0 h 129"/>
                <a:gd name="T24" fmla="*/ 0 w 110"/>
                <a:gd name="T25" fmla="*/ 0 h 129"/>
                <a:gd name="T26" fmla="*/ 0 w 110"/>
                <a:gd name="T27" fmla="*/ 0 h 129"/>
                <a:gd name="T28" fmla="*/ 0 w 110"/>
                <a:gd name="T29" fmla="*/ 0 h 129"/>
                <a:gd name="T30" fmla="*/ 0 w 110"/>
                <a:gd name="T31" fmla="*/ 0 h 129"/>
                <a:gd name="T32" fmla="*/ 0 w 110"/>
                <a:gd name="T33" fmla="*/ 0 h 129"/>
                <a:gd name="T34" fmla="*/ 0 w 110"/>
                <a:gd name="T35" fmla="*/ 0 h 129"/>
                <a:gd name="T36" fmla="*/ 0 w 110"/>
                <a:gd name="T37" fmla="*/ 0 h 129"/>
                <a:gd name="T38" fmla="*/ 0 w 110"/>
                <a:gd name="T39" fmla="*/ 0 h 129"/>
                <a:gd name="T40" fmla="*/ 0 w 110"/>
                <a:gd name="T41" fmla="*/ 0 h 129"/>
                <a:gd name="T42" fmla="*/ 0 w 110"/>
                <a:gd name="T43" fmla="*/ 0 h 129"/>
                <a:gd name="T44" fmla="*/ 0 w 110"/>
                <a:gd name="T45" fmla="*/ 0 h 129"/>
                <a:gd name="T46" fmla="*/ 0 w 110"/>
                <a:gd name="T47" fmla="*/ 0 h 129"/>
                <a:gd name="T48" fmla="*/ 0 w 110"/>
                <a:gd name="T49" fmla="*/ 0 h 129"/>
                <a:gd name="T50" fmla="*/ 0 w 110"/>
                <a:gd name="T51" fmla="*/ 0 h 129"/>
                <a:gd name="T52" fmla="*/ 0 w 110"/>
                <a:gd name="T53" fmla="*/ 0 h 129"/>
                <a:gd name="T54" fmla="*/ 0 w 110"/>
                <a:gd name="T55" fmla="*/ 0 h 129"/>
                <a:gd name="T56" fmla="*/ 0 w 110"/>
                <a:gd name="T57" fmla="*/ 0 h 129"/>
                <a:gd name="T58" fmla="*/ 0 w 110"/>
                <a:gd name="T59" fmla="*/ 0 h 129"/>
                <a:gd name="T60" fmla="*/ 0 w 110"/>
                <a:gd name="T61" fmla="*/ 0 h 129"/>
                <a:gd name="T62" fmla="*/ 0 w 110"/>
                <a:gd name="T63" fmla="*/ 0 h 1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129"/>
                <a:gd name="T98" fmla="*/ 110 w 110"/>
                <a:gd name="T99" fmla="*/ 129 h 1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129">
                  <a:moveTo>
                    <a:pt x="14" y="28"/>
                  </a:moveTo>
                  <a:lnTo>
                    <a:pt x="14" y="28"/>
                  </a:lnTo>
                  <a:lnTo>
                    <a:pt x="16" y="28"/>
                  </a:lnTo>
                  <a:lnTo>
                    <a:pt x="20" y="28"/>
                  </a:lnTo>
                  <a:lnTo>
                    <a:pt x="30" y="28"/>
                  </a:lnTo>
                  <a:lnTo>
                    <a:pt x="43" y="31"/>
                  </a:lnTo>
                  <a:lnTo>
                    <a:pt x="49" y="35"/>
                  </a:lnTo>
                  <a:lnTo>
                    <a:pt x="56" y="38"/>
                  </a:lnTo>
                  <a:lnTo>
                    <a:pt x="62" y="44"/>
                  </a:lnTo>
                  <a:lnTo>
                    <a:pt x="68" y="51"/>
                  </a:lnTo>
                  <a:lnTo>
                    <a:pt x="75" y="65"/>
                  </a:lnTo>
                  <a:lnTo>
                    <a:pt x="79" y="77"/>
                  </a:lnTo>
                  <a:lnTo>
                    <a:pt x="82" y="88"/>
                  </a:lnTo>
                  <a:lnTo>
                    <a:pt x="82" y="97"/>
                  </a:lnTo>
                  <a:lnTo>
                    <a:pt x="81" y="108"/>
                  </a:lnTo>
                  <a:lnTo>
                    <a:pt x="81" y="110"/>
                  </a:lnTo>
                  <a:lnTo>
                    <a:pt x="81" y="111"/>
                  </a:lnTo>
                  <a:lnTo>
                    <a:pt x="79" y="116"/>
                  </a:lnTo>
                  <a:lnTo>
                    <a:pt x="81" y="121"/>
                  </a:lnTo>
                  <a:lnTo>
                    <a:pt x="85" y="126"/>
                  </a:lnTo>
                  <a:lnTo>
                    <a:pt x="89" y="127"/>
                  </a:lnTo>
                  <a:lnTo>
                    <a:pt x="94" y="129"/>
                  </a:lnTo>
                  <a:lnTo>
                    <a:pt x="98" y="127"/>
                  </a:lnTo>
                  <a:lnTo>
                    <a:pt x="101" y="126"/>
                  </a:lnTo>
                  <a:lnTo>
                    <a:pt x="104" y="123"/>
                  </a:lnTo>
                  <a:lnTo>
                    <a:pt x="107" y="119"/>
                  </a:lnTo>
                  <a:lnTo>
                    <a:pt x="108" y="113"/>
                  </a:lnTo>
                  <a:lnTo>
                    <a:pt x="110" y="97"/>
                  </a:lnTo>
                  <a:lnTo>
                    <a:pt x="108" y="84"/>
                  </a:lnTo>
                  <a:lnTo>
                    <a:pt x="105" y="70"/>
                  </a:lnTo>
                  <a:lnTo>
                    <a:pt x="100" y="54"/>
                  </a:lnTo>
                  <a:lnTo>
                    <a:pt x="91" y="36"/>
                  </a:lnTo>
                  <a:lnTo>
                    <a:pt x="82" y="26"/>
                  </a:lnTo>
                  <a:lnTo>
                    <a:pt x="72" y="18"/>
                  </a:lnTo>
                  <a:lnTo>
                    <a:pt x="62" y="10"/>
                  </a:lnTo>
                  <a:lnTo>
                    <a:pt x="52" y="6"/>
                  </a:lnTo>
                  <a:lnTo>
                    <a:pt x="43" y="3"/>
                  </a:lnTo>
                  <a:lnTo>
                    <a:pt x="33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10" y="26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94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89" name="Месяц 88"/>
          <p:cNvSpPr/>
          <p:nvPr/>
        </p:nvSpPr>
        <p:spPr>
          <a:xfrm rot="16200000">
            <a:off x="2240756" y="899319"/>
            <a:ext cx="714375" cy="2071688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41" name="Прямоугольник 218"/>
          <p:cNvSpPr>
            <a:spLocks noChangeArrowheads="1"/>
          </p:cNvSpPr>
          <p:nvPr/>
        </p:nvSpPr>
        <p:spPr bwMode="auto">
          <a:xfrm>
            <a:off x="250825" y="0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0000"/>
                </a:solidFill>
              </a:rPr>
              <a:t>                              Задача.</a:t>
            </a:r>
            <a:r>
              <a:rPr lang="ru-RU"/>
              <a:t>  </a:t>
            </a:r>
          </a:p>
          <a:p>
            <a:r>
              <a:rPr lang="ru-RU" sz="2000" b="1"/>
              <a:t>На 5 тарелках лежали по 2 красных яблока и 4 желтых.</a:t>
            </a:r>
          </a:p>
          <a:p>
            <a:r>
              <a:rPr lang="ru-RU" sz="2000" b="1"/>
              <a:t> Сколько всего яблок на тарелках?</a:t>
            </a:r>
          </a:p>
        </p:txBody>
      </p:sp>
      <p:sp>
        <p:nvSpPr>
          <p:cNvPr id="220" name="Прямоугольник 219"/>
          <p:cNvSpPr>
            <a:spLocks noChangeArrowheads="1"/>
          </p:cNvSpPr>
          <p:nvPr/>
        </p:nvSpPr>
        <p:spPr bwMode="auto">
          <a:xfrm>
            <a:off x="827088" y="5445125"/>
            <a:ext cx="1873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cs typeface="Arial" charset="0"/>
              </a:rPr>
              <a:t>(2 + 4)</a:t>
            </a:r>
            <a:endParaRPr lang="ru-RU" sz="4400"/>
          </a:p>
        </p:txBody>
      </p:sp>
      <p:sp>
        <p:nvSpPr>
          <p:cNvPr id="221" name="Овал 220"/>
          <p:cNvSpPr/>
          <p:nvPr/>
        </p:nvSpPr>
        <p:spPr>
          <a:xfrm>
            <a:off x="2771775" y="5805488"/>
            <a:ext cx="214313" cy="2143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222" name="Прямоугольник 221"/>
          <p:cNvSpPr>
            <a:spLocks noChangeArrowheads="1"/>
          </p:cNvSpPr>
          <p:nvPr/>
        </p:nvSpPr>
        <p:spPr bwMode="auto">
          <a:xfrm>
            <a:off x="3203575" y="5461000"/>
            <a:ext cx="5048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cs typeface="Arial" charset="0"/>
              </a:rPr>
              <a:t>5</a:t>
            </a:r>
            <a:endParaRPr lang="ru-RU" sz="4400"/>
          </a:p>
        </p:txBody>
      </p:sp>
      <p:sp>
        <p:nvSpPr>
          <p:cNvPr id="223" name="Прямоугольник 222"/>
          <p:cNvSpPr>
            <a:spLocks noChangeArrowheads="1"/>
          </p:cNvSpPr>
          <p:nvPr/>
        </p:nvSpPr>
        <p:spPr bwMode="auto">
          <a:xfrm>
            <a:off x="3851275" y="5461000"/>
            <a:ext cx="42497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cs typeface="Arial" charset="0"/>
              </a:rPr>
              <a:t>=</a:t>
            </a:r>
            <a:endParaRPr lang="ru-RU" sz="4400"/>
          </a:p>
        </p:txBody>
      </p:sp>
      <p:sp>
        <p:nvSpPr>
          <p:cNvPr id="226" name="Прямоугольник 225"/>
          <p:cNvSpPr>
            <a:spLocks noChangeArrowheads="1"/>
          </p:cNvSpPr>
          <p:nvPr/>
        </p:nvSpPr>
        <p:spPr bwMode="auto">
          <a:xfrm>
            <a:off x="4427538" y="5445125"/>
            <a:ext cx="2736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cs typeface="Arial" charset="0"/>
              </a:rPr>
              <a:t>30 (ябл.)</a:t>
            </a:r>
            <a:endParaRPr lang="ru-RU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  <p:bldP spid="89" grpId="0" animBg="1"/>
      <p:bldP spid="220" grpId="0"/>
      <p:bldP spid="221" grpId="0" animBg="1"/>
      <p:bldP spid="222" grpId="0"/>
      <p:bldP spid="223" grpId="0"/>
      <p:bldP spid="2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218"/>
          <p:cNvSpPr>
            <a:spLocks noChangeArrowheads="1"/>
          </p:cNvSpPr>
          <p:nvPr/>
        </p:nvSpPr>
        <p:spPr bwMode="auto">
          <a:xfrm>
            <a:off x="250825" y="0"/>
            <a:ext cx="8569325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FF0000"/>
                </a:solidFill>
              </a:rPr>
              <a:t>                              Задача.</a:t>
            </a:r>
            <a:r>
              <a:rPr lang="ru-RU" sz="4000"/>
              <a:t>  </a:t>
            </a:r>
          </a:p>
          <a:p>
            <a:r>
              <a:rPr lang="ru-RU" sz="3600" b="1"/>
              <a:t>  Учебник математики  с.117 №9. </a:t>
            </a:r>
          </a:p>
          <a:p>
            <a:r>
              <a:rPr lang="ru-RU" sz="3600" b="1">
                <a:solidFill>
                  <a:srgbClr val="0070C0"/>
                </a:solidFill>
              </a:rPr>
              <a:t>1в.</a:t>
            </a:r>
            <a:r>
              <a:rPr lang="ru-RU" sz="3600" b="1"/>
              <a:t> №1 </a:t>
            </a:r>
          </a:p>
          <a:p>
            <a:r>
              <a:rPr lang="ru-RU" sz="3600" b="1">
                <a:solidFill>
                  <a:srgbClr val="0070C0"/>
                </a:solidFill>
              </a:rPr>
              <a:t>2в.</a:t>
            </a:r>
            <a:r>
              <a:rPr lang="ru-RU" sz="3600" b="1"/>
              <a:t> №2.</a:t>
            </a:r>
          </a:p>
        </p:txBody>
      </p:sp>
      <p:sp>
        <p:nvSpPr>
          <p:cNvPr id="224" name="Прямоугольник 223"/>
          <p:cNvSpPr>
            <a:spLocks noChangeArrowheads="1"/>
          </p:cNvSpPr>
          <p:nvPr/>
        </p:nvSpPr>
        <p:spPr bwMode="auto">
          <a:xfrm>
            <a:off x="755650" y="2276475"/>
            <a:ext cx="52562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0070C0"/>
                </a:solidFill>
                <a:cs typeface="Arial" charset="0"/>
              </a:rPr>
              <a:t>1в. </a:t>
            </a:r>
            <a:r>
              <a:rPr lang="ru-RU" sz="4400" b="1">
                <a:cs typeface="Arial" charset="0"/>
              </a:rPr>
              <a:t>   250- (86+75)=</a:t>
            </a:r>
            <a:endParaRPr lang="ru-RU" sz="4400"/>
          </a:p>
        </p:txBody>
      </p:sp>
      <p:sp>
        <p:nvSpPr>
          <p:cNvPr id="225" name="Прямоугольник 224"/>
          <p:cNvSpPr>
            <a:spLocks noChangeArrowheads="1"/>
          </p:cNvSpPr>
          <p:nvPr/>
        </p:nvSpPr>
        <p:spPr bwMode="auto">
          <a:xfrm>
            <a:off x="755650" y="3500438"/>
            <a:ext cx="34559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0070C0"/>
                </a:solidFill>
                <a:cs typeface="Arial" charset="0"/>
              </a:rPr>
              <a:t>2в.</a:t>
            </a:r>
            <a:r>
              <a:rPr lang="ru-RU" sz="4400" b="1">
                <a:cs typeface="Arial" charset="0"/>
              </a:rPr>
              <a:t>   2*5- 4 =</a:t>
            </a:r>
            <a:endParaRPr lang="ru-RU" sz="4400"/>
          </a:p>
        </p:txBody>
      </p:sp>
      <p:pic>
        <p:nvPicPr>
          <p:cNvPr id="226" name="Picture 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2275" y="4724400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084888" y="2276475"/>
            <a:ext cx="21590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/>
              <a:t>89(г.)</a:t>
            </a:r>
            <a:endParaRPr lang="ru-RU" sz="4400"/>
          </a:p>
          <a:p>
            <a:pPr algn="ctr"/>
            <a:r>
              <a:rPr lang="ru-RU" i="1"/>
              <a:t>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284663" y="3500438"/>
            <a:ext cx="19431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i="1"/>
              <a:t> </a:t>
            </a:r>
            <a:r>
              <a:rPr lang="ru-RU" sz="4400" b="1"/>
              <a:t>6(кг) </a:t>
            </a:r>
            <a:endParaRPr lang="ru-RU" sz="4400"/>
          </a:p>
          <a:p>
            <a:pPr algn="ctr"/>
            <a:endParaRPr lang="ru-RU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/>
      <p:bldP spid="22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Проверочная работа.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1944687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70C0"/>
                </a:solidFill>
              </a:rPr>
              <a:t>1в.</a:t>
            </a:r>
            <a:r>
              <a:rPr lang="ru-RU" b="1" dirty="0" smtClean="0"/>
              <a:t> </a:t>
            </a:r>
            <a:r>
              <a:rPr lang="ru-RU" dirty="0" smtClean="0"/>
              <a:t>5*9-6+14:2=       </a:t>
            </a:r>
            <a:r>
              <a:rPr lang="ru-RU" b="1" dirty="0" smtClean="0">
                <a:solidFill>
                  <a:srgbClr val="0070C0"/>
                </a:solidFill>
              </a:rPr>
              <a:t>2в.</a:t>
            </a:r>
            <a:r>
              <a:rPr lang="ru-RU" b="1" dirty="0" smtClean="0"/>
              <a:t> </a:t>
            </a:r>
            <a:r>
              <a:rPr lang="ru-RU" dirty="0" smtClean="0"/>
              <a:t>18+36:9-17=</a:t>
            </a:r>
          </a:p>
          <a:p>
            <a:pPr>
              <a:buFontTx/>
              <a:buNone/>
              <a:defRPr/>
            </a:pPr>
            <a:r>
              <a:rPr lang="ru-RU" dirty="0" smtClean="0"/>
              <a:t>         8*5+7*3=             100+ (80-70)*6=</a:t>
            </a:r>
          </a:p>
          <a:p>
            <a:pPr>
              <a:buFontTx/>
              <a:buNone/>
              <a:defRPr/>
            </a:pPr>
            <a:endParaRPr lang="ru-RU" kern="10" dirty="0" smtClean="0">
              <a:ln w="9525">
                <a:noFill/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>
              <a:buFontTx/>
              <a:buNone/>
              <a:defRPr/>
            </a:pPr>
            <a:endParaRPr lang="ru-RU" kern="10" dirty="0" smtClean="0">
              <a:ln w="9525">
                <a:noFill/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>
              <a:buFontTx/>
              <a:buNone/>
              <a:defRPr/>
            </a:pPr>
            <a: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                                        48:6-(12-6)+3= </a:t>
            </a:r>
            <a:endParaRPr lang="ru-RU" sz="3600" kern="10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>
              <a:buFontTx/>
              <a:buNone/>
              <a:defRPr/>
            </a:pPr>
            <a:endParaRPr lang="ru-RU" sz="3600" dirty="0" smtClean="0"/>
          </a:p>
          <a:p>
            <a:pPr>
              <a:buFontTx/>
              <a:buNone/>
              <a:defRPr/>
            </a:pPr>
            <a:endParaRPr lang="ru-RU" sz="3600" dirty="0" smtClean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endParaRPr lang="ru-RU" b="1" kern="10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>
              <a:buFontTx/>
              <a:buNone/>
              <a:defRPr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64388" y="3789363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156325" y="4149725"/>
            <a:ext cx="7921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5</a:t>
            </a:r>
            <a:endParaRPr lang="ru-RU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14563" y="642938"/>
          <a:ext cx="4714875" cy="5121275"/>
        </p:xfrm>
        <a:graphic>
          <a:graphicData uri="http://schemas.openxmlformats.org/drawingml/2006/table">
            <a:tbl>
              <a:tblPr/>
              <a:tblGrid>
                <a:gridCol w="4107685"/>
                <a:gridCol w="607223"/>
              </a:tblGrid>
              <a:tr h="9286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«Я понял всё, но у меня остались вопросы.»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3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«Я всё понял, могу работать, пользуясь правилом.»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3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 Я понял всё, могу работать сам и объяснить другому.»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!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592" name="Picture 3" descr="C:\Documents and Settings\Администратор\Рабочий стол\b024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4312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2000250" y="928688"/>
            <a:ext cx="51435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Times New Roman" pitchFamily="18" charset="0"/>
                <a:cs typeface="Times New Roman" pitchFamily="18" charset="0"/>
              </a:rPr>
              <a:t>Успех каждого – это шаг к успеху всего класса.</a:t>
            </a:r>
            <a:endParaRPr lang="ru-RU" sz="4400"/>
          </a:p>
        </p:txBody>
      </p:sp>
      <p:pic>
        <p:nvPicPr>
          <p:cNvPr id="25603" name="Picture 1" descr="C:\Documents and Settings\Администратор\Рабочий стол\solnc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6971">
            <a:off x="4035425" y="1674813"/>
            <a:ext cx="514350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 ШКОЛ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59788" y="609282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article_image-image-artic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50825" y="0"/>
            <a:ext cx="48545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FF0066"/>
                </a:solidFill>
                <a:latin typeface="Monotype Corsiva" pitchFamily="66" charset="0"/>
              </a:rPr>
              <a:t>Молодцы!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5691157"/>
            <a:ext cx="6030416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Спасибо   за   урок!</a:t>
            </a:r>
          </a:p>
        </p:txBody>
      </p:sp>
      <p:pic>
        <p:nvPicPr>
          <p:cNvPr id="7" name="Picture 6" descr="AG00319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95950" y="0"/>
            <a:ext cx="34480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О ШКОЛ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04250" y="638175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452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876925"/>
            <a:ext cx="5486400" cy="720725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70C0"/>
                </a:solidFill>
              </a:rPr>
              <a:t>     МАТЕМАТИКА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2988" y="0"/>
            <a:ext cx="72739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СТРАНА ЗНАНИЙ</a:t>
            </a:r>
          </a:p>
        </p:txBody>
      </p:sp>
      <p:sp>
        <p:nvSpPr>
          <p:cNvPr id="4100" name="Рисунок 6"/>
          <p:cNvSpPr>
            <a:spLocks noGrp="1" noTextEdit="1"/>
          </p:cNvSpPr>
          <p:nvPr>
            <p:ph type="pic" idx="1"/>
          </p:nvPr>
        </p:nvSpPr>
        <p:spPr/>
      </p:sp>
      <p:pic>
        <p:nvPicPr>
          <p:cNvPr id="4101" name="Рисунок 7" descr="http://st.free-lance.ru/users/Boman/upload/filesM8lP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20713"/>
            <a:ext cx="7920038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7188" y="571500"/>
            <a:ext cx="8501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7030A0"/>
                </a:solidFill>
                <a:latin typeface="Calibri" pitchFamily="34" charset="0"/>
              </a:rPr>
              <a:t>Внимательно слушайте – и всё</a:t>
            </a:r>
            <a:r>
              <a:rPr lang="en-US" sz="360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ru-RU" sz="3600">
                <a:solidFill>
                  <a:srgbClr val="7030A0"/>
                </a:solidFill>
                <a:latin typeface="Calibri" pitchFamily="34" charset="0"/>
              </a:rPr>
              <a:t>услышите!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4375" y="1857375"/>
            <a:ext cx="8020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7030A0"/>
                </a:solidFill>
                <a:latin typeface="Calibri" pitchFamily="34" charset="0"/>
              </a:rPr>
              <a:t>Внимательно смотрите – и всё увидите!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4375" y="3143250"/>
            <a:ext cx="7912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7030A0"/>
                </a:solidFill>
                <a:latin typeface="Calibri" pitchFamily="34" charset="0"/>
              </a:rPr>
              <a:t>Думайте –  и всё обязательно поймёте!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4429132"/>
            <a:ext cx="457203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Удачи!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шаблоны рами\0ad0b79cc5ec9dd6d10a56781f9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63" y="1214438"/>
            <a:ext cx="3386137" cy="7270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1 дм =      см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28688" y="2143125"/>
            <a:ext cx="3386137" cy="727075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algn="ctr"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1 м =        см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71875" y="2786063"/>
            <a:ext cx="3386138" cy="727075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1 км =         м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29063" y="3714750"/>
            <a:ext cx="3386137" cy="727075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1 мин =      с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2938" y="3357563"/>
            <a:ext cx="3386137" cy="727075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1 ч =      мин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71563" y="4286250"/>
            <a:ext cx="3386137" cy="727075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857625" y="1357313"/>
            <a:ext cx="928688" cy="5715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10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571750" y="2286000"/>
            <a:ext cx="928688" cy="571500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100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928813" y="3500438"/>
            <a:ext cx="928687" cy="5715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60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214938" y="2928938"/>
            <a:ext cx="1143000" cy="571500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1000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929313" y="3857625"/>
            <a:ext cx="928687" cy="5715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60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643188" y="4429125"/>
            <a:ext cx="1071562" cy="5715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59" name="Picture 3" descr="C:\Users\пользователь\все папки\картинки\i0816[1]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15250" y="5500688"/>
            <a:ext cx="9477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10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шаблоны рами\2515964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1"/>
          <p:cNvSpPr>
            <a:spLocks noGrp="1"/>
          </p:cNvSpPr>
          <p:nvPr>
            <p:ph type="ctrTitle"/>
          </p:nvPr>
        </p:nvSpPr>
        <p:spPr>
          <a:xfrm>
            <a:off x="1928813" y="785813"/>
            <a:ext cx="714375" cy="227012"/>
          </a:xfrm>
        </p:spPr>
        <p:txBody>
          <a:bodyPr/>
          <a:lstStyle/>
          <a:p>
            <a:r>
              <a:rPr lang="ru-RU" sz="3200" i="1" smtClean="0"/>
              <a:t>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0125" y="1071563"/>
            <a:ext cx="2428875" cy="92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14688" y="1285875"/>
            <a:ext cx="714375" cy="500063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i="1" dirty="0">
                <a:latin typeface="+mj-lt"/>
                <a:ea typeface="+mj-ea"/>
                <a:cs typeface="+mj-cs"/>
              </a:rPr>
              <a:t>в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85813" y="2214563"/>
            <a:ext cx="1500187" cy="785812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i="1" dirty="0">
                <a:latin typeface="Times New Roman" pitchFamily="18" charset="0"/>
                <a:ea typeface="+mj-ea"/>
                <a:cs typeface="Times New Roman" pitchFamily="18" charset="0"/>
              </a:rPr>
              <a:t>а = 5 см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400" i="1" dirty="0">
                <a:latin typeface="Times New Roman" pitchFamily="18" charset="0"/>
                <a:ea typeface="+mj-ea"/>
                <a:cs typeface="Times New Roman" pitchFamily="18" charset="0"/>
              </a:rPr>
              <a:t>в = 2 см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214438" y="3643313"/>
            <a:ext cx="714375" cy="500062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i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928688" y="3143250"/>
            <a:ext cx="2643187" cy="50006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i="1" dirty="0">
                <a:latin typeface="+mj-lt"/>
                <a:ea typeface="+mj-ea"/>
                <a:cs typeface="+mj-cs"/>
              </a:rPr>
              <a:t>Р = 14 см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357438" y="2214563"/>
            <a:ext cx="1500187" cy="785812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i="1" dirty="0">
                <a:latin typeface="Times New Roman" pitchFamily="18" charset="0"/>
                <a:ea typeface="+mj-ea"/>
                <a:cs typeface="Times New Roman" pitchFamily="18" charset="0"/>
              </a:rPr>
              <a:t>Р = ?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4400" i="1" dirty="0">
                <a:latin typeface="Times New Roman" pitchFamily="18" charset="0"/>
                <a:ea typeface="+mj-ea"/>
                <a:cs typeface="Times New Roman" pitchFamily="18" charset="0"/>
              </a:rPr>
              <a:t>S </a:t>
            </a:r>
            <a:r>
              <a:rPr lang="ru-RU" sz="4400" i="1" dirty="0">
                <a:latin typeface="Times New Roman" pitchFamily="18" charset="0"/>
                <a:ea typeface="+mj-ea"/>
                <a:cs typeface="Times New Roman" pitchFamily="18" charset="0"/>
              </a:rPr>
              <a:t>= ?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28688" y="3786188"/>
            <a:ext cx="2643187" cy="50006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i="1" dirty="0">
                <a:latin typeface="+mj-lt"/>
                <a:ea typeface="+mj-ea"/>
                <a:cs typeface="+mj-cs"/>
              </a:rPr>
              <a:t>S</a:t>
            </a:r>
            <a:r>
              <a:rPr lang="ru-RU" sz="3200" i="1" dirty="0">
                <a:latin typeface="+mj-lt"/>
                <a:ea typeface="+mj-ea"/>
                <a:cs typeface="+mj-cs"/>
              </a:rPr>
              <a:t> = </a:t>
            </a:r>
            <a:r>
              <a:rPr lang="en-US" sz="3200" i="1" dirty="0">
                <a:latin typeface="+mj-lt"/>
                <a:ea typeface="+mj-ea"/>
                <a:cs typeface="+mj-cs"/>
              </a:rPr>
              <a:t>10</a:t>
            </a:r>
            <a:r>
              <a:rPr lang="ru-RU" sz="3200" i="1" dirty="0">
                <a:latin typeface="+mj-lt"/>
                <a:ea typeface="+mj-ea"/>
                <a:cs typeface="+mj-cs"/>
              </a:rPr>
              <a:t> см</a:t>
            </a:r>
            <a:r>
              <a:rPr lang="en-US" sz="3200" i="1" baseline="30000" dirty="0">
                <a:latin typeface="+mj-lt"/>
                <a:ea typeface="+mj-ea"/>
                <a:cs typeface="+mj-cs"/>
              </a:rPr>
              <a:t>2</a:t>
            </a:r>
            <a:endParaRPr lang="ru-RU" sz="3200" i="1" baseline="30000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286375" y="785813"/>
            <a:ext cx="3000375" cy="1785937"/>
          </a:xfrm>
          <a:prstGeom prst="rect">
            <a:avLst/>
          </a:prstGeom>
        </p:spPr>
        <p:txBody>
          <a:bodyPr anchor="ctr">
            <a:normAutofit fontScale="47500" lnSpcReduction="20000"/>
          </a:bodyPr>
          <a:lstStyle/>
          <a:p>
            <a:pPr indent="457200" algn="just" fontAlgn="auto">
              <a:spcAft>
                <a:spcPts val="0"/>
              </a:spcAft>
              <a:defRPr/>
            </a:pPr>
            <a:r>
              <a:rPr lang="ru-RU" sz="4400" i="1" dirty="0">
                <a:latin typeface="Times New Roman" pitchFamily="18" charset="0"/>
                <a:ea typeface="+mj-ea"/>
                <a:cs typeface="Times New Roman" pitchFamily="18" charset="0"/>
              </a:rPr>
              <a:t>Дедушка поймал 3 щуки, 8 окуней, а карасей столько, сколько щук и окуней вместе. Сколько всего рыб поймал дедушка?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286375" y="2714625"/>
            <a:ext cx="3000375" cy="1000125"/>
          </a:xfrm>
          <a:prstGeom prst="rect">
            <a:avLst/>
          </a:prstGeom>
        </p:spPr>
        <p:txBody>
          <a:bodyPr anchor="ctr">
            <a:normAutofit fontScale="55000" lnSpcReduction="20000"/>
          </a:bodyPr>
          <a:lstStyle/>
          <a:p>
            <a:pPr indent="457200" algn="just" fontAlgn="auto">
              <a:spcAft>
                <a:spcPts val="0"/>
              </a:spcAft>
              <a:defRPr/>
            </a:pPr>
            <a:r>
              <a:rPr lang="ru-RU" sz="4400" b="1" i="1" dirty="0">
                <a:latin typeface="Times New Roman" pitchFamily="18" charset="0"/>
                <a:ea typeface="+mj-ea"/>
                <a:cs typeface="Times New Roman" pitchFamily="18" charset="0"/>
              </a:rPr>
              <a:t>Ответ:</a:t>
            </a:r>
            <a:r>
              <a:rPr lang="ru-RU" sz="4400" i="1" dirty="0">
                <a:latin typeface="Times New Roman" pitchFamily="18" charset="0"/>
                <a:ea typeface="+mj-ea"/>
                <a:cs typeface="Times New Roman" pitchFamily="18" charset="0"/>
              </a:rPr>
              <a:t> дедушка поймал </a:t>
            </a:r>
            <a:r>
              <a:rPr lang="ru-RU" sz="4400" i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22</a:t>
            </a:r>
            <a:r>
              <a:rPr lang="ru-RU" sz="4400" i="1" dirty="0">
                <a:latin typeface="Times New Roman" pitchFamily="18" charset="0"/>
                <a:ea typeface="+mj-ea"/>
                <a:cs typeface="Times New Roman" pitchFamily="18" charset="0"/>
              </a:rPr>
              <a:t> рыбы.</a:t>
            </a:r>
          </a:p>
        </p:txBody>
      </p:sp>
      <p:pic>
        <p:nvPicPr>
          <p:cNvPr id="7181" name="Picture 3" descr="C:\Users\пользователь\все папки\картинки\i0816[1]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15250" y="5500688"/>
            <a:ext cx="9477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5" grpId="0"/>
      <p:bldP spid="16" grpId="0"/>
      <p:bldP spid="16" grpId="1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4358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775" y="2276475"/>
            <a:ext cx="21605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4358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1605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4358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7900" y="0"/>
            <a:ext cx="21605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43584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92388" y="4589463"/>
            <a:ext cx="21605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4358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2133600"/>
            <a:ext cx="21605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4358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4438" y="0"/>
            <a:ext cx="21605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4358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83413" y="0"/>
            <a:ext cx="21605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4358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263" y="2349500"/>
            <a:ext cx="21605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0" y="620713"/>
            <a:ext cx="1763713" cy="8239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/>
              <a:t>640:8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627313" y="620713"/>
            <a:ext cx="1835150" cy="8239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/>
              <a:t>240:8</a:t>
            </a:r>
          </a:p>
        </p:txBody>
      </p: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539750" y="3068638"/>
            <a:ext cx="1835150" cy="8239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/>
              <a:t>320:8</a:t>
            </a:r>
          </a:p>
        </p:txBody>
      </p:sp>
      <p:sp>
        <p:nvSpPr>
          <p:cNvPr id="8205" name="Text Box 14"/>
          <p:cNvSpPr txBox="1">
            <a:spLocks noChangeArrowheads="1"/>
          </p:cNvSpPr>
          <p:nvPr/>
        </p:nvSpPr>
        <p:spPr bwMode="auto">
          <a:xfrm>
            <a:off x="4932363" y="1196975"/>
            <a:ext cx="1835150" cy="823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/>
              <a:t>480:8</a:t>
            </a:r>
          </a:p>
        </p:txBody>
      </p:sp>
      <p:sp>
        <p:nvSpPr>
          <p:cNvPr id="8206" name="Text Box 15"/>
          <p:cNvSpPr txBox="1">
            <a:spLocks noChangeArrowheads="1"/>
          </p:cNvSpPr>
          <p:nvPr/>
        </p:nvSpPr>
        <p:spPr bwMode="auto">
          <a:xfrm>
            <a:off x="5148263" y="3357563"/>
            <a:ext cx="1835150" cy="8239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/>
              <a:t>400:8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2843213" y="5445125"/>
            <a:ext cx="1835150" cy="823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/>
              <a:t>350:5</a:t>
            </a:r>
          </a:p>
        </p:txBody>
      </p:sp>
      <p:pic>
        <p:nvPicPr>
          <p:cNvPr id="8208" name="Picture 17" descr="43584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5825" y="2349500"/>
            <a:ext cx="19081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9" name="Text Box 18"/>
          <p:cNvSpPr txBox="1">
            <a:spLocks noChangeArrowheads="1"/>
          </p:cNvSpPr>
          <p:nvPr/>
        </p:nvSpPr>
        <p:spPr bwMode="auto">
          <a:xfrm>
            <a:off x="2916238" y="3068638"/>
            <a:ext cx="1835150" cy="8239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/>
              <a:t>560:8</a:t>
            </a:r>
          </a:p>
        </p:txBody>
      </p:sp>
      <p:sp>
        <p:nvSpPr>
          <p:cNvPr id="8210" name="Text Box 19"/>
          <p:cNvSpPr txBox="1">
            <a:spLocks noChangeArrowheads="1"/>
          </p:cNvSpPr>
          <p:nvPr/>
        </p:nvSpPr>
        <p:spPr bwMode="auto">
          <a:xfrm>
            <a:off x="7308850" y="3141663"/>
            <a:ext cx="1835150" cy="8239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/>
              <a:t>160:8</a:t>
            </a:r>
          </a:p>
        </p:txBody>
      </p:sp>
      <p:sp>
        <p:nvSpPr>
          <p:cNvPr id="4116" name="WordArt 20"/>
          <p:cNvSpPr>
            <a:spLocks noChangeArrowheads="1" noChangeShapeType="1" noTextEdit="1"/>
          </p:cNvSpPr>
          <p:nvPr/>
        </p:nvSpPr>
        <p:spPr bwMode="auto">
          <a:xfrm>
            <a:off x="611188" y="1341438"/>
            <a:ext cx="576262" cy="71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</a:t>
            </a:r>
          </a:p>
        </p:txBody>
      </p:sp>
      <p:sp>
        <p:nvSpPr>
          <p:cNvPr id="4117" name="WordArt 21"/>
          <p:cNvSpPr>
            <a:spLocks noChangeArrowheads="1" noChangeShapeType="1" noTextEdit="1"/>
          </p:cNvSpPr>
          <p:nvPr/>
        </p:nvSpPr>
        <p:spPr bwMode="auto">
          <a:xfrm>
            <a:off x="4211638" y="3860800"/>
            <a:ext cx="576262" cy="71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</a:t>
            </a:r>
          </a:p>
        </p:txBody>
      </p:sp>
      <p:sp>
        <p:nvSpPr>
          <p:cNvPr id="4118" name="WordArt 22"/>
          <p:cNvSpPr>
            <a:spLocks noChangeArrowheads="1" noChangeShapeType="1" noTextEdit="1"/>
          </p:cNvSpPr>
          <p:nvPr/>
        </p:nvSpPr>
        <p:spPr bwMode="auto">
          <a:xfrm>
            <a:off x="8101013" y="3860800"/>
            <a:ext cx="576262" cy="71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</a:t>
            </a:r>
          </a:p>
        </p:txBody>
      </p:sp>
      <p:sp>
        <p:nvSpPr>
          <p:cNvPr id="4119" name="WordArt 23"/>
          <p:cNvSpPr>
            <a:spLocks noChangeArrowheads="1" noChangeShapeType="1" noTextEdit="1"/>
          </p:cNvSpPr>
          <p:nvPr/>
        </p:nvSpPr>
        <p:spPr bwMode="auto">
          <a:xfrm>
            <a:off x="6588125" y="3933825"/>
            <a:ext cx="576263" cy="71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Я</a:t>
            </a:r>
          </a:p>
        </p:txBody>
      </p:sp>
      <p:sp>
        <p:nvSpPr>
          <p:cNvPr id="4120" name="WordArt 24"/>
          <p:cNvSpPr>
            <a:spLocks noChangeArrowheads="1" noChangeShapeType="1" noTextEdit="1"/>
          </p:cNvSpPr>
          <p:nvPr/>
        </p:nvSpPr>
        <p:spPr bwMode="auto">
          <a:xfrm>
            <a:off x="5651500" y="1773238"/>
            <a:ext cx="576263" cy="71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</a:t>
            </a:r>
          </a:p>
        </p:txBody>
      </p:sp>
      <p:sp>
        <p:nvSpPr>
          <p:cNvPr id="4121" name="WordArt 25"/>
          <p:cNvSpPr>
            <a:spLocks noChangeArrowheads="1" noChangeShapeType="1" noTextEdit="1"/>
          </p:cNvSpPr>
          <p:nvPr/>
        </p:nvSpPr>
        <p:spPr bwMode="auto">
          <a:xfrm>
            <a:off x="3276600" y="1412875"/>
            <a:ext cx="576263" cy="71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</a:t>
            </a:r>
          </a:p>
        </p:txBody>
      </p:sp>
      <p:sp>
        <p:nvSpPr>
          <p:cNvPr id="4122" name="WordArt 26"/>
          <p:cNvSpPr>
            <a:spLocks noChangeArrowheads="1" noChangeShapeType="1" noTextEdit="1"/>
          </p:cNvSpPr>
          <p:nvPr/>
        </p:nvSpPr>
        <p:spPr bwMode="auto">
          <a:xfrm>
            <a:off x="1258888" y="3716338"/>
            <a:ext cx="576262" cy="71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</a:t>
            </a:r>
          </a:p>
        </p:txBody>
      </p:sp>
      <p:sp>
        <p:nvSpPr>
          <p:cNvPr id="4123" name="WordArt 27"/>
          <p:cNvSpPr>
            <a:spLocks noChangeArrowheads="1" noChangeShapeType="1" noTextEdit="1"/>
          </p:cNvSpPr>
          <p:nvPr/>
        </p:nvSpPr>
        <p:spPr bwMode="auto">
          <a:xfrm>
            <a:off x="323850" y="0"/>
            <a:ext cx="1152525" cy="620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80</a:t>
            </a:r>
          </a:p>
        </p:txBody>
      </p:sp>
      <p:sp>
        <p:nvSpPr>
          <p:cNvPr id="4124" name="WordArt 28"/>
          <p:cNvSpPr>
            <a:spLocks noChangeArrowheads="1" noChangeShapeType="1" noTextEdit="1"/>
          </p:cNvSpPr>
          <p:nvPr/>
        </p:nvSpPr>
        <p:spPr bwMode="auto">
          <a:xfrm>
            <a:off x="4067175" y="2420938"/>
            <a:ext cx="863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70</a:t>
            </a:r>
          </a:p>
        </p:txBody>
      </p:sp>
      <p:sp>
        <p:nvSpPr>
          <p:cNvPr id="4125" name="WordArt 29"/>
          <p:cNvSpPr>
            <a:spLocks noChangeArrowheads="1" noChangeShapeType="1" noTextEdit="1"/>
          </p:cNvSpPr>
          <p:nvPr/>
        </p:nvSpPr>
        <p:spPr bwMode="auto">
          <a:xfrm>
            <a:off x="1116013" y="2276475"/>
            <a:ext cx="1008062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40</a:t>
            </a:r>
          </a:p>
        </p:txBody>
      </p:sp>
      <p:sp>
        <p:nvSpPr>
          <p:cNvPr id="4126" name="WordArt 30"/>
          <p:cNvSpPr>
            <a:spLocks noChangeArrowheads="1" noChangeShapeType="1" noTextEdit="1"/>
          </p:cNvSpPr>
          <p:nvPr/>
        </p:nvSpPr>
        <p:spPr bwMode="auto">
          <a:xfrm>
            <a:off x="5219700" y="188913"/>
            <a:ext cx="1152525" cy="862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4127" name="WordArt 31"/>
          <p:cNvSpPr>
            <a:spLocks noChangeArrowheads="1" noChangeShapeType="1" noTextEdit="1"/>
          </p:cNvSpPr>
          <p:nvPr/>
        </p:nvSpPr>
        <p:spPr bwMode="auto">
          <a:xfrm>
            <a:off x="2916238" y="0"/>
            <a:ext cx="1150937" cy="620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30</a:t>
            </a:r>
          </a:p>
        </p:txBody>
      </p:sp>
      <p:sp>
        <p:nvSpPr>
          <p:cNvPr id="4128" name="WordArt 32"/>
          <p:cNvSpPr>
            <a:spLocks noChangeArrowheads="1" noChangeShapeType="1" noTextEdit="1"/>
          </p:cNvSpPr>
          <p:nvPr/>
        </p:nvSpPr>
        <p:spPr bwMode="auto">
          <a:xfrm>
            <a:off x="7991475" y="2420938"/>
            <a:ext cx="9731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20</a:t>
            </a:r>
          </a:p>
        </p:txBody>
      </p:sp>
      <p:sp>
        <p:nvSpPr>
          <p:cNvPr id="4129" name="WordArt 33"/>
          <p:cNvSpPr>
            <a:spLocks noChangeArrowheads="1" noChangeShapeType="1" noTextEdit="1"/>
          </p:cNvSpPr>
          <p:nvPr/>
        </p:nvSpPr>
        <p:spPr bwMode="auto">
          <a:xfrm>
            <a:off x="6227763" y="2492375"/>
            <a:ext cx="86518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50</a:t>
            </a:r>
          </a:p>
        </p:txBody>
      </p:sp>
      <p:graphicFrame>
        <p:nvGraphicFramePr>
          <p:cNvPr id="4130" name="Group 34"/>
          <p:cNvGraphicFramePr>
            <a:graphicFrameLocks noGrp="1"/>
          </p:cNvGraphicFramePr>
          <p:nvPr/>
        </p:nvGraphicFramePr>
        <p:xfrm>
          <a:off x="250825" y="4868863"/>
          <a:ext cx="8713788" cy="1728788"/>
        </p:xfrm>
        <a:graphic>
          <a:graphicData uri="http://schemas.openxmlformats.org/drawingml/2006/table">
            <a:tbl>
              <a:tblPr/>
              <a:tblGrid>
                <a:gridCol w="1246188"/>
                <a:gridCol w="1243012"/>
                <a:gridCol w="1246188"/>
                <a:gridCol w="1243012"/>
                <a:gridCol w="1246188"/>
                <a:gridCol w="1243012"/>
                <a:gridCol w="1246188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02616 L -0.82864 0.3516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" y="16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0.02129 L -0.83472 0.2627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6 0.05579 C -0.02049 0.0794 -0.01944 0.10324 -0.0217 0.12685 C -0.02222 0.13217 -0.02674 0.13518 -0.0283 0.14005 C -0.03125 0.14861 -0.03281 0.15787 -0.03507 0.1669 C -0.04323 0.1993 -0.04566 0.23472 -0.05833 0.26458 C -0.06076 0.27662 -0.06267 0.28565 -0.0684 0.2956 C -0.07083 0.31713 -0.07569 0.31528 -0.0816 0.33796 C -0.08611 0.35532 -0.09167 0.37199 -0.0967 0.38889 C -0.0993 0.4081 -0.10417 0.42616 -0.10833 0.44467 C -0.11024 0.45324 -0.10972 0.46273 -0.11163 0.4713 C -0.11319 0.47824 -0.11649 0.48449 -0.1184 0.4912 C -0.12239 0.50532 -0.12187 0.51944 -0.125 0.53356 C -0.12552 0.53611 -0.12743 0.53773 -0.1283 0.54005 C -0.13194 0.55 -0.13368 0.56111 -0.13663 0.5713 C -0.14097 0.61551 -0.14167 0.70463 -0.14167 0.70486 " pathEditMode="relative" rAng="0" ptsTypes="ffffffffffffffA">
                                      <p:cBhvr>
                                        <p:cTn id="82" dur="20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3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0.03172 L -0.15747 0.6303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13 L 0.18907 0.3784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178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5231 L 0.18906 0.2835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0.03704 L -0.22049 0.33102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14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07407E-6 L -0.22049 0.25208 " pathEditMode="relative" ptsTypes="AA">
                                      <p:cBhvr>
                                        <p:cTn id="96" dur="2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00782 0.661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33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-0.00781 0.5671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0.27569 0.34653 " pathEditMode="relative" ptsTypes="AA">
                                      <p:cBhvr>
                                        <p:cTn id="106" dur="2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0.2757 0.2731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2 0.00347 L 0.81094 0.69653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" y="347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4213 L 0.78768 0.6300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animBg="1"/>
      <p:bldP spid="4116" grpId="0" animBg="1"/>
      <p:bldP spid="4116" grpId="1" animBg="1"/>
      <p:bldP spid="4117" grpId="0" animBg="1"/>
      <p:bldP spid="4117" grpId="1" animBg="1"/>
      <p:bldP spid="4118" grpId="0" animBg="1"/>
      <p:bldP spid="4118" grpId="1" animBg="1"/>
      <p:bldP spid="4119" grpId="0" animBg="1"/>
      <p:bldP spid="4119" grpId="1" animBg="1"/>
      <p:bldP spid="4120" grpId="0" animBg="1"/>
      <p:bldP spid="4120" grpId="1" animBg="1"/>
      <p:bldP spid="4121" grpId="0" animBg="1"/>
      <p:bldP spid="4121" grpId="1" animBg="1"/>
      <p:bldP spid="4122" grpId="0" animBg="1"/>
      <p:bldP spid="4122" grpId="1" animBg="1"/>
      <p:bldP spid="4123" grpId="0" animBg="1"/>
      <p:bldP spid="4123" grpId="1" animBg="1"/>
      <p:bldP spid="4124" grpId="0" animBg="1"/>
      <p:bldP spid="4124" grpId="1" animBg="1"/>
      <p:bldP spid="4125" grpId="0" animBg="1"/>
      <p:bldP spid="4125" grpId="1" animBg="1"/>
      <p:bldP spid="4126" grpId="0" animBg="1"/>
      <p:bldP spid="4126" grpId="1" animBg="1"/>
      <p:bldP spid="4127" grpId="0" animBg="1"/>
      <p:bldP spid="4127" grpId="1" animBg="1"/>
      <p:bldP spid="4128" grpId="0" animBg="1"/>
      <p:bldP spid="4128" grpId="1" animBg="1"/>
      <p:bldP spid="4129" grpId="0" animBg="1"/>
      <p:bldP spid="41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rticle_image-image-artic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323850" y="260350"/>
            <a:ext cx="8569325" cy="1296988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000082"/>
              </a:gs>
              <a:gs pos="14999">
                <a:srgbClr val="66008F"/>
              </a:gs>
              <a:gs pos="32500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0">
                <a:srgbClr val="FF0000"/>
              </a:gs>
              <a:gs pos="67500">
                <a:srgbClr val="BA0066"/>
              </a:gs>
              <a:gs pos="85001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755650" y="476250"/>
            <a:ext cx="7848600" cy="9366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ГОРОД ПОРЯДКА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79388" y="1844675"/>
            <a:ext cx="8964612" cy="16557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323850" y="2060575"/>
            <a:ext cx="5976938" cy="1296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48:6-(12-6)+3</a:t>
            </a: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250825" y="3573463"/>
            <a:ext cx="6408738" cy="1150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Тема урока:</a:t>
            </a:r>
          </a:p>
        </p:txBody>
      </p:sp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323850" y="4868863"/>
            <a:ext cx="8640763" cy="172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92"/>
              </a:avLst>
            </a:prstTxWarp>
          </a:bodyPr>
          <a:lstStyle/>
          <a:p>
            <a:pPr algn="ctr"/>
            <a:r>
              <a:rPr lang="ru-RU" sz="20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Порядок действий в выражениях</a:t>
            </a:r>
          </a:p>
          <a:p>
            <a:pPr algn="ctr"/>
            <a:r>
              <a:rPr lang="ru-RU" sz="20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 со скобками</a:t>
            </a:r>
          </a:p>
        </p:txBody>
      </p:sp>
      <p:pic>
        <p:nvPicPr>
          <p:cNvPr id="9" name="Picture 5" descr="р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0" y="1844675"/>
            <a:ext cx="23812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  <p:bldP spid="5127" grpId="0" animBg="1"/>
      <p:bldP spid="51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8280400" cy="1438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+  -  *   :  (   )</a:t>
            </a:r>
          </a:p>
        </p:txBody>
      </p:sp>
      <p:graphicFrame>
        <p:nvGraphicFramePr>
          <p:cNvPr id="6147" name="Group 3"/>
          <p:cNvGraphicFramePr>
            <a:graphicFrameLocks noGrp="1"/>
          </p:cNvGraphicFramePr>
          <p:nvPr/>
        </p:nvGraphicFramePr>
        <p:xfrm>
          <a:off x="0" y="1989138"/>
          <a:ext cx="9144000" cy="2471737"/>
        </p:xfrm>
        <a:graphic>
          <a:graphicData uri="http://schemas.openxmlformats.org/drawingml/2006/table">
            <a:tbl>
              <a:tblPr/>
              <a:tblGrid>
                <a:gridCol w="2700338"/>
                <a:gridCol w="2735262"/>
                <a:gridCol w="3708400"/>
              </a:tblGrid>
              <a:tr h="2471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24-3+2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24:3*2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24-(3+2)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</TotalTime>
  <Words>444</Words>
  <Application>Microsoft Office PowerPoint</Application>
  <PresentationFormat>Экран (4:3)</PresentationFormat>
  <Paragraphs>140</Paragraphs>
  <Slides>25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Оформление по умолчанию</vt:lpstr>
      <vt:lpstr>Слайд 1</vt:lpstr>
      <vt:lpstr>Слайд 2</vt:lpstr>
      <vt:lpstr>     МАТЕМАТИКА</vt:lpstr>
      <vt:lpstr>Слайд 4</vt:lpstr>
      <vt:lpstr>1 дм =      см</vt:lpstr>
      <vt:lpstr>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Работа с учебником.</vt:lpstr>
      <vt:lpstr>Взаимопроверка.</vt:lpstr>
      <vt:lpstr>Слайд 20</vt:lpstr>
      <vt:lpstr>Слайд 21</vt:lpstr>
      <vt:lpstr>Проверочная работа.</vt:lpstr>
      <vt:lpstr>Слайд 23</vt:lpstr>
      <vt:lpstr>Слайд 24</vt:lpstr>
      <vt:lpstr>Слайд 25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</cp:lastModifiedBy>
  <cp:revision>121</cp:revision>
  <dcterms:created xsi:type="dcterms:W3CDTF">2011-11-23T16:01:34Z</dcterms:created>
  <dcterms:modified xsi:type="dcterms:W3CDTF">2014-03-10T14:01:18Z</dcterms:modified>
</cp:coreProperties>
</file>