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5" r:id="rId4"/>
    <p:sldId id="264" r:id="rId5"/>
    <p:sldId id="267" r:id="rId6"/>
    <p:sldId id="268" r:id="rId7"/>
    <p:sldId id="266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79F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EF73A-8621-4FC1-A45A-D15538A3C5BA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4326D4-71A3-47BC-801C-B3BCD5B5FF6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326D4-71A3-47BC-801C-B3BCD5B5FF6F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15E8-DA6E-4E9D-BFCB-3329F8467F9A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E3475-7A7E-4D06-AAA9-368C6611B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15E8-DA6E-4E9D-BFCB-3329F8467F9A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E3475-7A7E-4D06-AAA9-368C6611B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15E8-DA6E-4E9D-BFCB-3329F8467F9A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E3475-7A7E-4D06-AAA9-368C6611B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15E8-DA6E-4E9D-BFCB-3329F8467F9A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E3475-7A7E-4D06-AAA9-368C6611B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15E8-DA6E-4E9D-BFCB-3329F8467F9A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E3475-7A7E-4D06-AAA9-368C6611B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15E8-DA6E-4E9D-BFCB-3329F8467F9A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E3475-7A7E-4D06-AAA9-368C6611B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15E8-DA6E-4E9D-BFCB-3329F8467F9A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E3475-7A7E-4D06-AAA9-368C6611B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15E8-DA6E-4E9D-BFCB-3329F8467F9A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E3475-7A7E-4D06-AAA9-368C6611B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15E8-DA6E-4E9D-BFCB-3329F8467F9A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E3475-7A7E-4D06-AAA9-368C6611B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15E8-DA6E-4E9D-BFCB-3329F8467F9A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E3475-7A7E-4D06-AAA9-368C6611B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15E8-DA6E-4E9D-BFCB-3329F8467F9A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E3475-7A7E-4D06-AAA9-368C6611B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915E8-DA6E-4E9D-BFCB-3329F8467F9A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E3475-7A7E-4D06-AAA9-368C6611B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yandsearch?text=%D1%82%D1%80%D1%83%D0%B4%20%D0%BB%D1%8E%D0%B4%D0%B5%D0%B9%20%D0%B7%D0%B8%D0%BC%D0%BE%D0%B9%20%D0%BA%D0%B0%D1%80%D1%82%D0%B8%D0%BD%D0%BA%D0%B8&amp;img_url=http://www.edu54.ru/sites/default/files/upload/2010/11/Risunok1.jpg&amp;pos=0&amp;rpt=simage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images.yandex.ru/yandsearch?text=%D1%82%D1%80%D1%83%D0%B4%20%D0%BB%D1%8E%D0%B4%D0%B5%D0%B9%20%D0%B7%D0%B8%D0%BC%D0%BE%D0%B9%20%D0%BA%D0%B0%D1%80%D1%82%D0%B8%D0%BD%D0%BA%D0%B8&amp;img_url=http://900igr.net/datai/okruzhajuschij-mir/Trud-cheloveka-zimoj/0002-003-CHem-razlichajutsja-eti-illjustratsii.jpg&amp;pos=1&amp;rpt=simage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hyperlink" Target="http://images.yandex.ru/yandsearch?text=%D0%BA%D0%B0%D1%80%D1%82%D0%B8%D0%BD%D0%BA%D0%B8%20%D0%BF%D1%80%D0%BE%20%D1%88%D0%BA%D0%BE%D0%BB%D1%83%20%D0%B4%D0%B5%D1%82%D1%81%D0%BA%D0%B8%D0%B5&amp;img_url=http://www.clipart-directory.com/clipart/School/tn_schooltacle2.gif&amp;pos=7&amp;rpt=simag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9D79F7"/>
                </a:solidFill>
              </a:rPr>
              <a:t>Урок изобразительного искусства в 3 классе</a:t>
            </a:r>
            <a:endParaRPr lang="ru-RU" dirty="0">
              <a:solidFill>
                <a:srgbClr val="9D79F7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ln>
                  <a:solidFill>
                    <a:schemeClr val="accent5">
                      <a:lumMod val="20000"/>
                      <a:lumOff val="80000"/>
                    </a:schemeClr>
                  </a:solidFill>
                </a:ln>
                <a:solidFill>
                  <a:srgbClr val="002060"/>
                </a:solidFill>
              </a:rPr>
              <a:t>Зимние забавы</a:t>
            </a:r>
            <a:endParaRPr lang="ru-RU" sz="4800" dirty="0">
              <a:ln>
                <a:solidFill>
                  <a:schemeClr val="accent5">
                    <a:lumMod val="20000"/>
                    <a:lumOff val="80000"/>
                  </a:schemeClr>
                </a:solidFill>
              </a:ln>
              <a:solidFill>
                <a:srgbClr val="002060"/>
              </a:solidFill>
            </a:endParaRPr>
          </a:p>
        </p:txBody>
      </p:sp>
      <p:pic>
        <p:nvPicPr>
          <p:cNvPr id="12290" name="Picture 2" descr="http://copypast.ru/uploads/posts/thumbs/1261943192_1261934258_52978023_sani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642910" y="4572008"/>
            <a:ext cx="2571768" cy="1840034"/>
          </a:xfrm>
          <a:prstGeom prst="rect">
            <a:avLst/>
          </a:prstGeom>
          <a:noFill/>
        </p:spPr>
      </p:pic>
      <p:pic>
        <p:nvPicPr>
          <p:cNvPr id="12292" name="Picture 4" descr="http://im0-tub-ru.yandex.net/i?id=222712438-07-72&amp;n=2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6215074" y="285728"/>
            <a:ext cx="2647954" cy="1821987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slamsemya.ru/_pu/0/57831177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214282" y="214290"/>
            <a:ext cx="4500594" cy="642942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072066" y="2714620"/>
            <a:ext cx="364330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Ах ты, зимушка-зима,</a:t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rgbClr val="002060"/>
                </a:solidFill>
              </a:rPr>
              <a:t>Ты пришла с морозами,</a:t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rgbClr val="002060"/>
                </a:solidFill>
              </a:rPr>
              <a:t>Нам сугробы намела</a:t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rgbClr val="002060"/>
                </a:solidFill>
              </a:rPr>
              <a:t>Ледяными косами.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www.prazdnikigoda.ru/_ph/15/2/591883110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000232" y="2285992"/>
            <a:ext cx="5457825" cy="409575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428860" y="285728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Пробежала босиком </a:t>
            </a:r>
            <a:br>
              <a:rPr lang="ru-RU" sz="2800" dirty="0" smtClean="0">
                <a:solidFill>
                  <a:srgbClr val="0070C0"/>
                </a:solidFill>
              </a:rPr>
            </a:br>
            <a:r>
              <a:rPr lang="ru-RU" sz="2800" dirty="0" smtClean="0">
                <a:solidFill>
                  <a:srgbClr val="0070C0"/>
                </a:solidFill>
              </a:rPr>
              <a:t>По дорожкам весело,</a:t>
            </a:r>
            <a:br>
              <a:rPr lang="ru-RU" sz="2800" dirty="0" smtClean="0">
                <a:solidFill>
                  <a:srgbClr val="0070C0"/>
                </a:solidFill>
              </a:rPr>
            </a:br>
            <a:r>
              <a:rPr lang="ru-RU" sz="2800" dirty="0" smtClean="0">
                <a:solidFill>
                  <a:srgbClr val="0070C0"/>
                </a:solidFill>
              </a:rPr>
              <a:t>Кружевами нам потом</a:t>
            </a:r>
            <a:br>
              <a:rPr lang="ru-RU" sz="2800" dirty="0" smtClean="0">
                <a:solidFill>
                  <a:srgbClr val="0070C0"/>
                </a:solidFill>
              </a:rPr>
            </a:br>
            <a:r>
              <a:rPr lang="ru-RU" sz="2800" dirty="0" smtClean="0">
                <a:solidFill>
                  <a:srgbClr val="0070C0"/>
                </a:solidFill>
              </a:rPr>
              <a:t>Окна занавесила.</a:t>
            </a:r>
            <a:endParaRPr lang="ru-RU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s49.radikal.ru/i126/0812/a9/695ea3c90641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571604" y="285728"/>
            <a:ext cx="5486400" cy="409575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214546" y="4500570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Любим мы зимой водить</a:t>
            </a:r>
            <a:br>
              <a:rPr lang="ru-RU" sz="2800" dirty="0" smtClean="0">
                <a:solidFill>
                  <a:srgbClr val="0070C0"/>
                </a:solidFill>
              </a:rPr>
            </a:br>
            <a:r>
              <a:rPr lang="ru-RU" sz="2800" dirty="0" smtClean="0">
                <a:solidFill>
                  <a:srgbClr val="0070C0"/>
                </a:solidFill>
              </a:rPr>
              <a:t>Хоровод у ёлочки,</a:t>
            </a:r>
            <a:br>
              <a:rPr lang="ru-RU" sz="2800" dirty="0" smtClean="0">
                <a:solidFill>
                  <a:srgbClr val="0070C0"/>
                </a:solidFill>
              </a:rPr>
            </a:br>
            <a:r>
              <a:rPr lang="ru-RU" sz="2800" dirty="0" smtClean="0">
                <a:solidFill>
                  <a:srgbClr val="0070C0"/>
                </a:solidFill>
              </a:rPr>
              <a:t>И снеговиков лепить,</a:t>
            </a:r>
            <a:br>
              <a:rPr lang="ru-RU" sz="2800" dirty="0" smtClean="0">
                <a:solidFill>
                  <a:srgbClr val="0070C0"/>
                </a:solidFill>
              </a:rPr>
            </a:br>
            <a:r>
              <a:rPr lang="ru-RU" sz="2800" dirty="0" smtClean="0">
                <a:solidFill>
                  <a:srgbClr val="0070C0"/>
                </a:solidFill>
              </a:rPr>
              <a:t>И кататься с горочки,</a:t>
            </a:r>
            <a:endParaRPr lang="ru-RU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500562" y="1785926"/>
            <a:ext cx="507209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Мы летим, летим на санках, </a:t>
            </a:r>
            <a:br>
              <a:rPr lang="ru-RU" sz="2800" dirty="0" smtClean="0">
                <a:solidFill>
                  <a:srgbClr val="0070C0"/>
                </a:solidFill>
              </a:rPr>
            </a:br>
            <a:r>
              <a:rPr lang="ru-RU" sz="2800" dirty="0" smtClean="0">
                <a:solidFill>
                  <a:srgbClr val="0070C0"/>
                </a:solidFill>
              </a:rPr>
              <a:t>Не догонит ветер. </a:t>
            </a:r>
            <a:br>
              <a:rPr lang="ru-RU" sz="2800" dirty="0" smtClean="0">
                <a:solidFill>
                  <a:srgbClr val="0070C0"/>
                </a:solidFill>
              </a:rPr>
            </a:br>
            <a:r>
              <a:rPr lang="ru-RU" sz="2800" dirty="0" smtClean="0">
                <a:solidFill>
                  <a:srgbClr val="0070C0"/>
                </a:solidFill>
              </a:rPr>
              <a:t>На раскате — санки на бок, </a:t>
            </a:r>
            <a:br>
              <a:rPr lang="ru-RU" sz="2800" dirty="0" smtClean="0">
                <a:solidFill>
                  <a:srgbClr val="0070C0"/>
                </a:solidFill>
              </a:rPr>
            </a:br>
            <a:r>
              <a:rPr lang="ru-RU" sz="2800" dirty="0" smtClean="0">
                <a:solidFill>
                  <a:srgbClr val="0070C0"/>
                </a:solidFill>
              </a:rPr>
              <a:t>Ну, а мы — в кювете. </a:t>
            </a:r>
            <a:br>
              <a:rPr lang="ru-RU" sz="2800" dirty="0" smtClean="0">
                <a:solidFill>
                  <a:srgbClr val="0070C0"/>
                </a:solidFill>
              </a:rPr>
            </a:br>
            <a:endParaRPr lang="ru-RU" sz="2800" dirty="0">
              <a:solidFill>
                <a:srgbClr val="0070C0"/>
              </a:solidFill>
            </a:endParaRPr>
          </a:p>
        </p:txBody>
      </p:sp>
      <p:pic>
        <p:nvPicPr>
          <p:cNvPr id="27652" name="Picture 4" descr="http://img-fotki.yandex.ru/get/5309/24836514.b9/0_d49ac_c794f710_XL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14282" y="285728"/>
            <a:ext cx="4307213" cy="621510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img-fotki.yandex.ru/get/4814/24836514.c0/0_d4ee3_edbda890_XL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71472" y="1071546"/>
            <a:ext cx="7234842" cy="542928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im0-tub-ru.yandex.net/i?id=295343574-63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42910" y="642918"/>
            <a:ext cx="5929354" cy="5524243"/>
          </a:xfrm>
          <a:prstGeom prst="rect">
            <a:avLst/>
          </a:prstGeom>
          <a:noFill/>
        </p:spPr>
      </p:pic>
      <p:pic>
        <p:nvPicPr>
          <p:cNvPr id="23558" name="Picture 6" descr="http://im0-tub-ru.yandex.net/i?id=321278002-31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00892" y="5143512"/>
            <a:ext cx="1857375" cy="1428750"/>
          </a:xfrm>
          <a:prstGeom prst="ellipse">
            <a:avLst/>
          </a:prstGeom>
          <a:noFill/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27</Words>
  <Application>Microsoft Office PowerPoint</Application>
  <PresentationFormat>Экран (4:3)</PresentationFormat>
  <Paragraphs>7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Урок изобразительного искусства в 3 классе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LyudOK</dc:creator>
  <cp:lastModifiedBy>LyudOK</cp:lastModifiedBy>
  <cp:revision>7</cp:revision>
  <dcterms:created xsi:type="dcterms:W3CDTF">2012-12-22T19:41:28Z</dcterms:created>
  <dcterms:modified xsi:type="dcterms:W3CDTF">2012-12-23T14:11:59Z</dcterms:modified>
</cp:coreProperties>
</file>