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82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87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54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514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2271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242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998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5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2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35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78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44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04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7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67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E633-8D67-4F19-AB7B-0F887C13FED9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1157A01-2F03-4DB9-BBA1-DD9CDE33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71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  <p:sldLayoutId id="2147483885" r:id="rId14"/>
    <p:sldLayoutId id="2147483886" r:id="rId15"/>
    <p:sldLayoutId id="214748388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3894" y="1333040"/>
            <a:ext cx="8174515" cy="1569660"/>
          </a:xfrm>
          <a:prstGeom prst="rect">
            <a:avLst/>
          </a:prstGeom>
          <a:noFill/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NUMBERS</a:t>
            </a:r>
            <a:endParaRPr lang="ru-RU" sz="9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60154" y="4406747"/>
            <a:ext cx="82846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Arial Black" panose="020B0A04020102020204" pitchFamily="34" charset="0"/>
              </a:rPr>
              <a:t>Учитель английского языка </a:t>
            </a:r>
          </a:p>
          <a:p>
            <a:r>
              <a:rPr lang="ru-RU" sz="2800" b="1" i="1" dirty="0" smtClean="0">
                <a:latin typeface="Arial Black" panose="020B0A04020102020204" pitchFamily="34" charset="0"/>
              </a:rPr>
              <a:t>Белобородова Светлана Валентиновна</a:t>
            </a:r>
          </a:p>
          <a:p>
            <a:r>
              <a:rPr lang="ru-RU" sz="2800" b="1" i="1" dirty="0" smtClean="0">
                <a:latin typeface="Arial Black" panose="020B0A04020102020204" pitchFamily="34" charset="0"/>
              </a:rPr>
              <a:t>ГБОУ СОШ № 327 г. С-Петербург</a:t>
            </a:r>
            <a:endParaRPr lang="ru-RU" sz="2800" b="1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18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67" y="160663"/>
            <a:ext cx="2428158" cy="242815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597" y="2104222"/>
            <a:ext cx="1735882" cy="229597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381" y="586127"/>
            <a:ext cx="1708226" cy="21868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8767" y="3234636"/>
            <a:ext cx="2285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rial Black" panose="020B0A04020102020204" pitchFamily="34" charset="0"/>
              </a:rPr>
              <a:t>one</a:t>
            </a:r>
            <a:endParaRPr lang="ru-RU" sz="7200" b="1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21157" y="5520626"/>
            <a:ext cx="2192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rial Black" panose="020B0A04020102020204" pitchFamily="34" charset="0"/>
              </a:rPr>
              <a:t>two</a:t>
            </a:r>
            <a:endParaRPr lang="ru-RU" sz="7200" b="1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46957" y="3569465"/>
            <a:ext cx="30538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rial Black" panose="020B0A04020102020204" pitchFamily="34" charset="0"/>
              </a:rPr>
              <a:t>three</a:t>
            </a:r>
            <a:endParaRPr lang="ru-RU" sz="7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37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751" y="906287"/>
            <a:ext cx="1995766" cy="246487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758" y="2429754"/>
            <a:ext cx="1742349" cy="25824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22873" y="3811835"/>
            <a:ext cx="2930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Arial Black" panose="020B0A04020102020204" pitchFamily="34" charset="0"/>
              </a:rPr>
              <a:t>four</a:t>
            </a:r>
            <a:endParaRPr lang="ru-RU" sz="72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67756" y="5409282"/>
            <a:ext cx="2842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latin typeface="Arial Black" panose="020B0A04020102020204" pitchFamily="34" charset="0"/>
              </a:rPr>
              <a:t>five</a:t>
            </a:r>
            <a:endParaRPr lang="ru-RU" sz="7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38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125" y="613420"/>
            <a:ext cx="2069526" cy="236696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907" y="1608820"/>
            <a:ext cx="2123406" cy="236794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76260" y="3635566"/>
            <a:ext cx="23025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rial Black" panose="020B0A04020102020204" pitchFamily="34" charset="0"/>
              </a:rPr>
              <a:t>six</a:t>
            </a:r>
            <a:endParaRPr lang="ru-RU" sz="7200" b="1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24268" y="4560984"/>
            <a:ext cx="3712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rial Black" panose="020B0A04020102020204" pitchFamily="34" charset="0"/>
              </a:rPr>
              <a:t>seven</a:t>
            </a:r>
            <a:endParaRPr lang="ru-RU" sz="7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63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504" y="2477825"/>
            <a:ext cx="1905191" cy="25160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316" y="903383"/>
            <a:ext cx="1903392" cy="223143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5749" y="5365214"/>
            <a:ext cx="34592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rial Black" panose="020B0A04020102020204" pitchFamily="34" charset="0"/>
              </a:rPr>
              <a:t>eight</a:t>
            </a:r>
            <a:endParaRPr lang="ru-RU" sz="7200" b="1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45716" y="3933022"/>
            <a:ext cx="3283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rial Black" panose="020B0A04020102020204" pitchFamily="34" charset="0"/>
              </a:rPr>
              <a:t>nine</a:t>
            </a:r>
            <a:endParaRPr lang="ru-RU" sz="7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63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558" y="1189823"/>
            <a:ext cx="2284094" cy="268312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922" y="1268981"/>
            <a:ext cx="1091837" cy="26039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69465" y="4935557"/>
            <a:ext cx="36025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latin typeface="Arial Black" panose="020B0A04020102020204" pitchFamily="34" charset="0"/>
              </a:rPr>
              <a:t>ten</a:t>
            </a:r>
            <a:endParaRPr lang="ru-RU" sz="7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09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3383" y="352541"/>
            <a:ext cx="832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One</a:t>
            </a:r>
            <a:r>
              <a:rPr lang="en-US" sz="2800" dirty="0" smtClean="0">
                <a:latin typeface="Arial Black" panose="020B0A04020102020204" pitchFamily="34" charset="0"/>
              </a:rPr>
              <a:t>,</a:t>
            </a:r>
            <a:r>
              <a:rPr lang="en-US" sz="5400" dirty="0" smtClean="0">
                <a:latin typeface="Arial Black" panose="020B0A04020102020204" pitchFamily="34" charset="0"/>
              </a:rPr>
              <a:t> </a:t>
            </a:r>
            <a:r>
              <a:rPr lang="en-US" sz="54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two</a:t>
            </a:r>
            <a:r>
              <a:rPr lang="en-US" sz="2800" dirty="0" smtClean="0">
                <a:latin typeface="Arial Black" panose="020B0A04020102020204" pitchFamily="34" charset="0"/>
              </a:rPr>
              <a:t>,</a:t>
            </a:r>
            <a:r>
              <a:rPr lang="en-US" sz="5400" dirty="0" smtClean="0">
                <a:latin typeface="Arial Black" panose="020B0A04020102020204" pitchFamily="34" charset="0"/>
              </a:rPr>
              <a:t> </a:t>
            </a:r>
            <a:r>
              <a:rPr lang="en-US" sz="54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three</a:t>
            </a:r>
            <a:endParaRPr lang="ru-RU" sz="5400" dirty="0">
              <a:solidFill>
                <a:schemeClr val="tx2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3383" y="1573441"/>
            <a:ext cx="64448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And   </a:t>
            </a:r>
            <a:r>
              <a:rPr lang="en-US" sz="54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four</a:t>
            </a:r>
            <a:r>
              <a:rPr lang="en-US" sz="2800" dirty="0" smtClean="0">
                <a:latin typeface="Arial Black" panose="020B0A04020102020204" pitchFamily="34" charset="0"/>
              </a:rPr>
              <a:t>,  and</a:t>
            </a:r>
            <a:r>
              <a:rPr lang="en-US" sz="5400" dirty="0" smtClean="0">
                <a:latin typeface="Arial Black" panose="020B0A04020102020204" pitchFamily="34" charset="0"/>
              </a:rPr>
              <a:t>  </a:t>
            </a:r>
            <a:r>
              <a:rPr lang="en-US" sz="5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five</a:t>
            </a:r>
            <a:r>
              <a:rPr lang="en-US" sz="2800" dirty="0" smtClean="0">
                <a:latin typeface="Arial Black" panose="020B0A04020102020204" pitchFamily="34" charset="0"/>
              </a:rPr>
              <a:t>,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3383" y="2897493"/>
            <a:ext cx="51118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Six</a:t>
            </a:r>
            <a:r>
              <a:rPr lang="en-US" sz="5400" dirty="0" smtClean="0">
                <a:latin typeface="Arial Black" panose="020B0A04020102020204" pitchFamily="34" charset="0"/>
              </a:rPr>
              <a:t> </a:t>
            </a:r>
            <a:r>
              <a:rPr lang="en-US" sz="2800" dirty="0" smtClean="0">
                <a:latin typeface="Arial Black" panose="020B0A04020102020204" pitchFamily="34" charset="0"/>
              </a:rPr>
              <a:t> and   </a:t>
            </a:r>
            <a:r>
              <a:rPr lang="en-US" sz="54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seven</a:t>
            </a:r>
            <a:r>
              <a:rPr lang="en-US" sz="2800" dirty="0" smtClean="0">
                <a:latin typeface="Arial Black" panose="020B0A04020102020204" pitchFamily="34" charset="0"/>
              </a:rPr>
              <a:t>,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3383" y="4221546"/>
            <a:ext cx="57397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Eight</a:t>
            </a:r>
            <a:r>
              <a:rPr lang="en-US" sz="5400" dirty="0" smtClean="0">
                <a:latin typeface="Arial Black" panose="020B0A04020102020204" pitchFamily="34" charset="0"/>
              </a:rPr>
              <a:t> </a:t>
            </a:r>
            <a:r>
              <a:rPr lang="en-US" sz="2800" dirty="0" smtClean="0">
                <a:latin typeface="Arial Black" panose="020B0A04020102020204" pitchFamily="34" charset="0"/>
              </a:rPr>
              <a:t> and</a:t>
            </a:r>
            <a:r>
              <a:rPr lang="en-US" sz="5400" dirty="0" smtClean="0">
                <a:latin typeface="Arial Black" panose="020B0A04020102020204" pitchFamily="34" charset="0"/>
              </a:rPr>
              <a:t>  </a:t>
            </a:r>
            <a:r>
              <a:rPr lang="en-US" sz="5400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nine</a:t>
            </a:r>
            <a:r>
              <a:rPr lang="en-US" sz="2800" dirty="0" smtClean="0">
                <a:latin typeface="Arial Black" panose="020B0A04020102020204" pitchFamily="34" charset="0"/>
              </a:rPr>
              <a:t>,</a:t>
            </a:r>
            <a:endParaRPr lang="ru-RU" sz="54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58429" y="5545599"/>
            <a:ext cx="27652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Ten</a:t>
            </a:r>
            <a:r>
              <a:rPr lang="en-US" sz="6000" dirty="0" smtClean="0">
                <a:latin typeface="Arial Black" panose="020B0A04020102020204" pitchFamily="34" charset="0"/>
              </a:rPr>
              <a:t> </a:t>
            </a:r>
            <a:r>
              <a:rPr lang="ru-RU" sz="6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!</a:t>
            </a:r>
            <a:endParaRPr lang="ru-RU" sz="60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04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9489" y="2302525"/>
            <a:ext cx="8416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/>
              <a:t>Изображения из интернета  </a:t>
            </a:r>
            <a:r>
              <a:rPr lang="ru-RU" sz="2000"/>
              <a:t>- </a:t>
            </a:r>
            <a:r>
              <a:rPr lang="ru-RU"/>
              <a:t> </a:t>
            </a:r>
            <a:r>
              <a:rPr lang="ru-RU">
                <a:solidFill>
                  <a:srgbClr val="C00000"/>
                </a:solidFill>
              </a:rPr>
              <a:t>Клипы </a:t>
            </a:r>
            <a:r>
              <a:rPr lang="en-US">
                <a:solidFill>
                  <a:srgbClr val="C00000"/>
                </a:solidFill>
              </a:rPr>
              <a:t>Office.com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6450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</TotalTime>
  <Words>51</Words>
  <Application>Microsoft Office PowerPoint</Application>
  <PresentationFormat>Широкоэкранный</PresentationFormat>
  <Paragraphs>20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Белобородова</dc:creator>
  <cp:lastModifiedBy>Светлана Белобородова</cp:lastModifiedBy>
  <cp:revision>11</cp:revision>
  <dcterms:created xsi:type="dcterms:W3CDTF">2013-09-07T20:14:34Z</dcterms:created>
  <dcterms:modified xsi:type="dcterms:W3CDTF">2013-09-09T21:32:35Z</dcterms:modified>
</cp:coreProperties>
</file>