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3" r:id="rId5"/>
    <p:sldId id="289" r:id="rId6"/>
    <p:sldId id="296" r:id="rId7"/>
    <p:sldId id="30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96E8-A027-4046-BF52-8C6861C2C225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AC95-2296-4D52-A152-EED885F5A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Вязов Александр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Лауреат краевой НПК</a:t>
            </a:r>
          </a:p>
          <a:p>
            <a:pPr>
              <a:buNone/>
            </a:pPr>
            <a:r>
              <a:rPr lang="ru-RU" sz="5400" b="1" dirty="0" smtClean="0"/>
              <a:t>(</a:t>
            </a:r>
            <a:r>
              <a:rPr lang="ru-RU" sz="4000" b="1" dirty="0" smtClean="0"/>
              <a:t>Благодарность)</a:t>
            </a:r>
            <a:endParaRPr lang="ru-RU" sz="4000" b="1" dirty="0"/>
          </a:p>
        </p:txBody>
      </p:sp>
      <p:pic>
        <p:nvPicPr>
          <p:cNvPr id="1029" name="Picture 5" descr="C:\Users\user\Desktop\фото видео\113_0503\IMG_1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Участие в региональных виртуальных конкурсах.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Русский медвежонок.</a:t>
            </a:r>
          </a:p>
          <a:p>
            <a:r>
              <a:rPr lang="ru-RU" sz="3200" b="1" dirty="0" smtClean="0"/>
              <a:t>Кенгуру.</a:t>
            </a:r>
          </a:p>
          <a:p>
            <a:r>
              <a:rPr lang="ru-RU" sz="3200" b="1" dirty="0" err="1" smtClean="0"/>
              <a:t>Инфознайка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Старт.</a:t>
            </a:r>
          </a:p>
          <a:p>
            <a:r>
              <a:rPr lang="ru-RU" sz="3200" b="1" dirty="0" smtClean="0"/>
              <a:t>Почемучка.</a:t>
            </a:r>
            <a:endParaRPr lang="ru-RU" sz="3200" b="1" dirty="0"/>
          </a:p>
        </p:txBody>
      </p:sp>
      <p:pic>
        <p:nvPicPr>
          <p:cNvPr id="5122" name="Picture 2" descr="C:\Users\user\Desktop\фото видео\104___10\IMG_1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038600" cy="403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Праздник 23 февраля.</a:t>
            </a:r>
            <a:endParaRPr lang="ru-RU" sz="4800" b="1" dirty="0"/>
          </a:p>
        </p:txBody>
      </p:sp>
      <p:pic>
        <p:nvPicPr>
          <p:cNvPr id="6146" name="Picture 2" descr="C:\Users\user\Desktop\фото видео\111_2202\IMG_1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28791" cy="471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8 марта!</a:t>
            </a:r>
            <a:endParaRPr lang="ru-RU" sz="6600" b="1" dirty="0"/>
          </a:p>
        </p:txBody>
      </p:sp>
      <p:pic>
        <p:nvPicPr>
          <p:cNvPr id="12290" name="Picture 2" descr="C:\Users\user\Desktop\фото видео\113_0503\IMG_1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Экскурсия «Пермь спортивная»</a:t>
            </a:r>
            <a:endParaRPr lang="ru-RU" b="1" dirty="0"/>
          </a:p>
        </p:txBody>
      </p:sp>
      <p:pic>
        <p:nvPicPr>
          <p:cNvPr id="18434" name="Picture 2" descr="C:\Users\user\Desktop\фото видео\104___10\IMG_1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 «Олимпия»</a:t>
            </a:r>
            <a:endParaRPr lang="ru-RU" dirty="0"/>
          </a:p>
        </p:txBody>
      </p:sp>
      <p:pic>
        <p:nvPicPr>
          <p:cNvPr id="26626" name="Picture 2" descr="C:\Users\user\Desktop\фото видео\107___01\IMG_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Экскурсия на завод минеральной воды.</a:t>
            </a:r>
            <a:endParaRPr lang="ru-RU" sz="5400" b="1" dirty="0"/>
          </a:p>
        </p:txBody>
      </p:sp>
      <p:pic>
        <p:nvPicPr>
          <p:cNvPr id="37890" name="Picture 2" descr="C:\Users\user\Desktop\126_1105\IMG_1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Вязов Александр</vt:lpstr>
      <vt:lpstr>Участие в региональных виртуальных конкурсах.</vt:lpstr>
      <vt:lpstr>Праздник 23 февраля.</vt:lpstr>
      <vt:lpstr>8 марта!</vt:lpstr>
      <vt:lpstr>Экскурсия «Пермь спортивная»</vt:lpstr>
      <vt:lpstr>Бассейн «Олимпия»</vt:lpstr>
      <vt:lpstr>Экскурсия на завод минеральной воды.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2010-2011 учебный год</dc:title>
  <dc:creator>user</dc:creator>
  <cp:lastModifiedBy>user</cp:lastModifiedBy>
  <cp:revision>32</cp:revision>
  <dcterms:created xsi:type="dcterms:W3CDTF">2011-05-11T19:07:28Z</dcterms:created>
  <dcterms:modified xsi:type="dcterms:W3CDTF">2012-12-25T20:35:03Z</dcterms:modified>
</cp:coreProperties>
</file>