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F24FAA-4E1F-4709-90B7-C2B3B3E186BB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AFDFAA-FE93-4D36-BBDA-403D16651C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Картины русских художников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Зимний пейзаж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13176"/>
            <a:ext cx="7131002" cy="1101248"/>
          </a:xfrm>
        </p:spPr>
        <p:txBody>
          <a:bodyPr/>
          <a:lstStyle/>
          <a:p>
            <a:r>
              <a:rPr lang="ru-RU" sz="1600" dirty="0" smtClean="0"/>
              <a:t>МОУ-СОШ с.Калининское </a:t>
            </a:r>
          </a:p>
          <a:p>
            <a:r>
              <a:rPr lang="ru-RU" sz="1600" dirty="0" smtClean="0"/>
              <a:t> учитель начальных классов </a:t>
            </a:r>
          </a:p>
          <a:p>
            <a:r>
              <a:rPr lang="ru-RU" dirty="0" err="1" smtClean="0"/>
              <a:t>Мунгалова</a:t>
            </a:r>
            <a:r>
              <a:rPr lang="ru-RU" dirty="0" smtClean="0"/>
              <a:t> Наталья Владимировна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" name="Picture 155" descr="C:\Documents and Settings\NATALIYA\Рабочий стол\Масле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6834336" cy="488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7" name="TextBox 156"/>
          <p:cNvSpPr txBox="1"/>
          <p:nvPr/>
        </p:nvSpPr>
        <p:spPr>
          <a:xfrm>
            <a:off x="683568" y="56612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Б.М. Кустодиев «Масленица»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NATALIYA\Рабочий стол\русская зима. Лигачево К.Ю.Ю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6624736" cy="470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44522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К.Ю. </a:t>
            </a:r>
            <a:r>
              <a:rPr lang="ru-RU" dirty="0" err="1" smtClean="0"/>
              <a:t>Юона</a:t>
            </a:r>
            <a:endParaRPr lang="ru-RU" dirty="0" smtClean="0"/>
          </a:p>
          <a:p>
            <a:r>
              <a:rPr lang="ru-RU" dirty="0" smtClean="0"/>
              <a:t>«Русская зима. </a:t>
            </a:r>
            <a:r>
              <a:rPr lang="ru-RU" dirty="0" err="1" smtClean="0"/>
              <a:t>Лигачево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NATALIYA\Рабочий стол\зима 5 лес зим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994748" cy="535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Шишкин И.И.</a:t>
            </a:r>
          </a:p>
          <a:p>
            <a:r>
              <a:rPr lang="ru-RU" dirty="0" smtClean="0"/>
              <a:t>«Лес зимой» 1884 г.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NATALIYA\Рабочий стол\зим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643610" cy="540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Васнецов А.М.</a:t>
            </a:r>
          </a:p>
          <a:p>
            <a:r>
              <a:rPr lang="ru-RU" dirty="0" smtClean="0"/>
              <a:t>«Зимний сон» 1908- 1914 г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NATALIYA\Рабочий стол\зим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416824" cy="533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8052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Левитан И.И. </a:t>
            </a:r>
          </a:p>
          <a:p>
            <a:r>
              <a:rPr lang="ru-RU" dirty="0" smtClean="0"/>
              <a:t>«Зимний пейзаж с мельницей» 1884 г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NATALIYA\Рабочий стол\зим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6624736" cy="547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94928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Клевер Ю.Ю.</a:t>
            </a:r>
          </a:p>
          <a:p>
            <a:r>
              <a:rPr lang="ru-RU" dirty="0" smtClean="0"/>
              <a:t>«Зимний пейзаж»   1881 г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NATALIYA\Рабочий стол\зим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272808" cy="496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54452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Егорнов А.С.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«Зима» 1895 г</a:t>
            </a:r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NATALIYA\Рабочий стол\зима 6 гермаш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6552728" cy="540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9592" y="58052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Гермашев М.М.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«Снег»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</TotalTime>
  <Words>83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Картины русских художников  Зимний пейзаж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русских художников  Зимний пейзаж</dc:title>
  <dc:creator>User</dc:creator>
  <cp:lastModifiedBy>User</cp:lastModifiedBy>
  <cp:revision>14</cp:revision>
  <dcterms:created xsi:type="dcterms:W3CDTF">2012-12-16T18:50:39Z</dcterms:created>
  <dcterms:modified xsi:type="dcterms:W3CDTF">2012-12-16T21:02:49Z</dcterms:modified>
</cp:coreProperties>
</file>