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99" r:id="rId4"/>
    <p:sldId id="263" r:id="rId5"/>
    <p:sldId id="300" r:id="rId6"/>
    <p:sldId id="287" r:id="rId7"/>
    <p:sldId id="301" r:id="rId8"/>
    <p:sldId id="270" r:id="rId9"/>
    <p:sldId id="292" r:id="rId10"/>
    <p:sldId id="268" r:id="rId11"/>
    <p:sldId id="258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D5E575"/>
    <a:srgbClr val="ECDD70"/>
    <a:srgbClr val="E3E17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1014" autoAdjust="0"/>
  </p:normalViewPr>
  <p:slideViewPr>
    <p:cSldViewPr>
      <p:cViewPr>
        <p:scale>
          <a:sx n="75" d="100"/>
          <a:sy n="75" d="100"/>
        </p:scale>
        <p:origin x="-12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E4428-6F37-4327-85B8-53421EE9FB58}" type="datetimeFigureOut">
              <a:rPr lang="ru-RU" smtClean="0"/>
              <a:pPr/>
              <a:t>14.05.2014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88F88-F10B-46D9-BD79-340DECE83E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8F88-F10B-46D9-BD79-340DECE83E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8F88-F10B-46D9-BD79-340DECE83E6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8F88-F10B-46D9-BD79-340DECE83E6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8F88-F10B-46D9-BD79-340DECE83E6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8F88-F10B-46D9-BD79-340DECE83E6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8F88-F10B-46D9-BD79-340DECE83E6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6E7-4238-4342-B810-F9236A40259A}" type="datetimeFigureOut">
              <a:rPr lang="zh-CN" altLang="en-US" smtClean="0"/>
              <a:pPr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45A-1832-4C61-BE63-1C3C8F11E6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93064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6E7-4238-4342-B810-F9236A40259A}" type="datetimeFigureOut">
              <a:rPr lang="zh-CN" altLang="en-US" smtClean="0"/>
              <a:pPr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45A-1832-4C61-BE63-1C3C8F11E6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585497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6E7-4238-4342-B810-F9236A40259A}" type="datetimeFigureOut">
              <a:rPr lang="zh-CN" altLang="en-US" smtClean="0"/>
              <a:pPr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45A-1832-4C61-BE63-1C3C8F11E6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85121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6E7-4238-4342-B810-F9236A40259A}" type="datetimeFigureOut">
              <a:rPr lang="zh-CN" altLang="en-US" smtClean="0"/>
              <a:pPr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45A-1832-4C61-BE63-1C3C8F11E6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46954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6E7-4238-4342-B810-F9236A40259A}" type="datetimeFigureOut">
              <a:rPr lang="zh-CN" altLang="en-US" smtClean="0"/>
              <a:pPr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45A-1832-4C61-BE63-1C3C8F11E6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42844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6E7-4238-4342-B810-F9236A40259A}" type="datetimeFigureOut">
              <a:rPr lang="zh-CN" altLang="en-US" smtClean="0"/>
              <a:pPr/>
              <a:t>2014/5/14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45A-1832-4C61-BE63-1C3C8F11E6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40591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6E7-4238-4342-B810-F9236A40259A}" type="datetimeFigureOut">
              <a:rPr lang="zh-CN" altLang="en-US" smtClean="0"/>
              <a:pPr/>
              <a:t>2014/5/14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45A-1832-4C61-BE63-1C3C8F11E6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38559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6E7-4238-4342-B810-F9236A40259A}" type="datetimeFigureOut">
              <a:rPr lang="zh-CN" altLang="en-US" smtClean="0"/>
              <a:pPr/>
              <a:t>2014/5/14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45A-1832-4C61-BE63-1C3C8F11E6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04748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6E7-4238-4342-B810-F9236A40259A}" type="datetimeFigureOut">
              <a:rPr lang="zh-CN" altLang="en-US" smtClean="0"/>
              <a:pPr/>
              <a:t>2014/5/14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45A-1832-4C61-BE63-1C3C8F11E6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31750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6E7-4238-4342-B810-F9236A40259A}" type="datetimeFigureOut">
              <a:rPr lang="zh-CN" altLang="en-US" smtClean="0"/>
              <a:pPr/>
              <a:t>2014/5/14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45A-1832-4C61-BE63-1C3C8F11E6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1320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dirty="0" smtClean="0"/>
              <a:t>Вставка рисунка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786E7-4238-4342-B810-F9236A40259A}" type="datetimeFigureOut">
              <a:rPr lang="zh-CN" altLang="en-US" smtClean="0"/>
              <a:pPr/>
              <a:t>2014/5/14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9E45A-1832-4C61-BE63-1C3C8F11E6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11054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 bright="19000" contrast="-1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86E7-4238-4342-B810-F9236A40259A}" type="datetimeFigureOut">
              <a:rPr lang="zh-CN" altLang="en-US" smtClean="0"/>
              <a:pPr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9E45A-1832-4C61-BE63-1C3C8F11E6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335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rectenglish.ru/theory/pronunciation/sound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emf"/><Relationship Id="rId2" Type="http://schemas.openxmlformats.org/officeDocument/2006/relationships/video" Target="file:///C:\Users\&#1052;&#1072;&#1088;&#1080;&#1085;&#1072;\Desktop\At_Larry's_Birthday_Party_BulaevaMA\Invitation.mp4" TargetMode="External"/><Relationship Id="rId1" Type="http://schemas.openxmlformats.org/officeDocument/2006/relationships/video" Target="file:///C:\Users\&#1052;&#1072;&#1088;&#1080;&#1085;&#1072;\Desktop\&#1059;&#1088;&#1086;&#1082;%202%20&#1082;&#1083;&#1072;&#1089;&#1089;\0d3ZYNjBFAUo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3;&#1072;&#1076;&#1080;&#1084;&#1080;&#1088;\Desktop\happy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6309392" cy="1308114"/>
          </a:xfrm>
        </p:spPr>
        <p:txBody>
          <a:bodyPr>
            <a:noAutofit/>
          </a:bodyPr>
          <a:lstStyle/>
          <a:p>
            <a:r>
              <a:rPr lang="en-US" altLang="zh-CN" sz="5400" b="1" dirty="0" smtClean="0">
                <a:solidFill>
                  <a:srgbClr val="0070C0"/>
                </a:solidFill>
              </a:rPr>
              <a:t>Jim’s birthday </a:t>
            </a:r>
            <a:endParaRPr lang="zh-CN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969568"/>
            <a:ext cx="7416824" cy="3627784"/>
          </a:xfrm>
        </p:spPr>
        <p:txBody>
          <a:bodyPr>
            <a:normAutofit/>
          </a:bodyPr>
          <a:lstStyle/>
          <a:p>
            <a:endParaRPr lang="ru-RU" altLang="zh-CN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lang="ru-RU" altLang="zh-CN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110000"/>
              </a:lnSpc>
            </a:pPr>
            <a:r>
              <a:rPr lang="ru-RU" altLang="zh-CN" sz="1800" dirty="0" smtClean="0">
                <a:solidFill>
                  <a:srgbClr val="002060"/>
                </a:solidFill>
              </a:rPr>
              <a:t>Выполнила:</a:t>
            </a:r>
          </a:p>
          <a:p>
            <a:pPr algn="r">
              <a:lnSpc>
                <a:spcPct val="110000"/>
              </a:lnSpc>
            </a:pPr>
            <a:r>
              <a:rPr lang="ru-RU" altLang="zh-CN" sz="1800" dirty="0" smtClean="0">
                <a:solidFill>
                  <a:srgbClr val="002060"/>
                </a:solidFill>
              </a:rPr>
              <a:t>учитель английского языка</a:t>
            </a:r>
          </a:p>
          <a:p>
            <a:pPr algn="r">
              <a:lnSpc>
                <a:spcPct val="110000"/>
              </a:lnSpc>
            </a:pPr>
            <a:r>
              <a:rPr lang="ru-RU" altLang="zh-CN" sz="1800" dirty="0" smtClean="0">
                <a:solidFill>
                  <a:srgbClr val="002060"/>
                </a:solidFill>
              </a:rPr>
              <a:t>ГБОУ СОШ № 69</a:t>
            </a:r>
          </a:p>
          <a:p>
            <a:pPr algn="r">
              <a:lnSpc>
                <a:spcPct val="110000"/>
              </a:lnSpc>
            </a:pPr>
            <a:r>
              <a:rPr lang="ru-RU" altLang="zh-CN" sz="1800" dirty="0" err="1" smtClean="0">
                <a:solidFill>
                  <a:srgbClr val="002060"/>
                </a:solidFill>
              </a:rPr>
              <a:t>Зудова</a:t>
            </a:r>
            <a:r>
              <a:rPr lang="ru-RU" altLang="zh-CN" sz="1800" dirty="0" smtClean="0">
                <a:solidFill>
                  <a:srgbClr val="002060"/>
                </a:solidFill>
              </a:rPr>
              <a:t> Наталия  Михайловна </a:t>
            </a:r>
          </a:p>
          <a:p>
            <a:pPr algn="r">
              <a:lnSpc>
                <a:spcPct val="110000"/>
              </a:lnSpc>
            </a:pPr>
            <a:endParaRPr lang="ru-RU" altLang="zh-CN" sz="1800" dirty="0" smtClean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altLang="zh-CN" sz="1800" dirty="0" smtClean="0">
                <a:solidFill>
                  <a:srgbClr val="002060"/>
                </a:solidFill>
              </a:rPr>
              <a:t>г. Санкт-Петербург</a:t>
            </a:r>
          </a:p>
          <a:p>
            <a:pPr>
              <a:lnSpc>
                <a:spcPct val="110000"/>
              </a:lnSpc>
            </a:pPr>
            <a:r>
              <a:rPr lang="ru-RU" altLang="zh-CN" sz="1800" dirty="0" smtClean="0">
                <a:solidFill>
                  <a:srgbClr val="002060"/>
                </a:solidFill>
              </a:rPr>
              <a:t>2014</a:t>
            </a:r>
            <a:endParaRPr lang="en-US" altLang="zh-CN" sz="1800" dirty="0" smtClean="0">
              <a:solidFill>
                <a:srgbClr val="002060"/>
              </a:solidFill>
            </a:endParaRPr>
          </a:p>
          <a:p>
            <a:endParaRPr lang="en-US" altLang="zh-CN" sz="2400" dirty="0" smtClean="0">
              <a:solidFill>
                <a:srgbClr val="002060"/>
              </a:solidFill>
            </a:endParaRPr>
          </a:p>
          <a:p>
            <a:endParaRPr lang="ru-RU" altLang="zh-CN" sz="2400" dirty="0" smtClean="0">
              <a:solidFill>
                <a:srgbClr val="002060"/>
              </a:solidFill>
            </a:endParaRPr>
          </a:p>
          <a:p>
            <a:endParaRPr lang="en-US" altLang="zh-CN" dirty="0" smtClean="0">
              <a:solidFill>
                <a:srgbClr val="002060"/>
              </a:solidFill>
            </a:endParaRPr>
          </a:p>
          <a:p>
            <a:endParaRPr lang="en-US" altLang="zh-CN" dirty="0" smtClean="0">
              <a:solidFill>
                <a:srgbClr val="002060"/>
              </a:solidFill>
            </a:endParaRPr>
          </a:p>
          <a:p>
            <a:pPr algn="r"/>
            <a:endParaRPr lang="ru-RU" altLang="zh-CN" dirty="0" smtClean="0">
              <a:solidFill>
                <a:srgbClr val="002060"/>
              </a:solidFill>
            </a:endParaRPr>
          </a:p>
          <a:p>
            <a:endParaRPr lang="ru-RU" altLang="zh-CN" dirty="0" smtClean="0"/>
          </a:p>
          <a:p>
            <a:endParaRPr lang="ru-RU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700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Вы легко справились с заданиями  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r>
              <a:rPr lang="ru-RU" sz="3600" dirty="0" smtClean="0"/>
              <a:t>Вам почти всё понятно,</a:t>
            </a:r>
          </a:p>
          <a:p>
            <a:pPr>
              <a:buNone/>
            </a:pPr>
            <a:r>
              <a:rPr lang="ru-RU" sz="3600" dirty="0" smtClean="0"/>
              <a:t>вы не сразу справились с заданиями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sz="3600" dirty="0" smtClean="0"/>
              <a:t>Вы не поняли и не справились с заданиями, вам требуется помощь</a:t>
            </a:r>
            <a:endParaRPr lang="zh-CN" altLang="en-US" sz="3600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7596336" y="692696"/>
            <a:ext cx="914400" cy="914400"/>
          </a:xfrm>
          <a:prstGeom prst="smileyFac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7596336" y="2564904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7643834" y="4500570"/>
            <a:ext cx="914400" cy="9144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23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980728"/>
            <a:ext cx="6957416" cy="2160240"/>
          </a:xfrm>
        </p:spPr>
        <p:txBody>
          <a:bodyPr>
            <a:normAutofit/>
          </a:bodyPr>
          <a:lstStyle/>
          <a:p>
            <a:r>
              <a:rPr lang="en-US" altLang="zh-CN" sz="6000" b="1" dirty="0" smtClean="0">
                <a:solidFill>
                  <a:srgbClr val="0070C0"/>
                </a:solidFill>
              </a:rPr>
              <a:t>Thank you!</a:t>
            </a:r>
            <a:endParaRPr lang="zh-CN" alt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87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Jim’s birthday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CN" altLang="en-US" dirty="0"/>
          </a:p>
        </p:txBody>
      </p:sp>
      <p:pic>
        <p:nvPicPr>
          <p:cNvPr id="4100" name="Picture 4" descr="http://www.gifpark.su/Gifs/HOLYDAYS/BIRTHDAY/010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3717032"/>
            <a:ext cx="2332373" cy="1368152"/>
          </a:xfrm>
          <a:prstGeom prst="rect">
            <a:avLst/>
          </a:prstGeom>
          <a:noFill/>
        </p:spPr>
      </p:pic>
      <p:pic>
        <p:nvPicPr>
          <p:cNvPr id="4104" name="Picture 8" descr="http://www.gifpark.su/Gifs/HOLYDAYS/PRESENTS/Pr_2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293096"/>
            <a:ext cx="1802257" cy="1728192"/>
          </a:xfrm>
          <a:prstGeom prst="rect">
            <a:avLst/>
          </a:prstGeom>
          <a:noFill/>
        </p:spPr>
      </p:pic>
      <p:pic>
        <p:nvPicPr>
          <p:cNvPr id="4106" name="Picture 10" descr="http://img154.imageshack.us/img154/5798/clown0320xs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2066" y="1714488"/>
            <a:ext cx="2880320" cy="3528392"/>
          </a:xfrm>
          <a:prstGeom prst="rect">
            <a:avLst/>
          </a:prstGeom>
          <a:noFill/>
        </p:spPr>
      </p:pic>
      <p:pic>
        <p:nvPicPr>
          <p:cNvPr id="24578" name="Picture 2" descr="http://www.cool-birthday.com/b/gif/171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39752" y="1052736"/>
            <a:ext cx="1290124" cy="169011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8323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60"/>
            <a:ext cx="8229600" cy="5715040"/>
          </a:xfrm>
        </p:spPr>
        <p:txBody>
          <a:bodyPr/>
          <a:lstStyle/>
          <a:p>
            <a:r>
              <a:rPr lang="en-US" b="1" dirty="0" smtClean="0"/>
              <a:t> </a:t>
            </a:r>
            <a:r>
              <a:rPr lang="en-US" b="1" dirty="0" smtClean="0">
                <a:hlinkClick r:id="rId2"/>
              </a:rPr>
              <a:t>[ </a:t>
            </a:r>
            <a:r>
              <a:rPr lang="en-US" b="1" dirty="0" err="1" smtClean="0">
                <a:hlinkClick r:id="rId2"/>
              </a:rPr>
              <a:t>ou</a:t>
            </a:r>
            <a:r>
              <a:rPr lang="en-US" b="1" dirty="0" smtClean="0">
                <a:hlinkClick r:id="rId2"/>
              </a:rPr>
              <a:t> ]</a:t>
            </a:r>
            <a:r>
              <a:rPr lang="ru-RU" b="1" dirty="0" smtClean="0"/>
              <a:t>  </a:t>
            </a:r>
            <a:r>
              <a:rPr lang="en-US" b="1" dirty="0" smtClean="0"/>
              <a:t>    roller skates </a:t>
            </a:r>
            <a:endParaRPr lang="ru-RU" b="1" dirty="0" smtClean="0"/>
          </a:p>
          <a:p>
            <a:r>
              <a:rPr lang="en-US" b="1" dirty="0" smtClean="0">
                <a:hlinkClick r:id="rId2"/>
              </a:rPr>
              <a:t>[ ʌ ]</a:t>
            </a:r>
            <a:r>
              <a:rPr lang="en-US" b="1" dirty="0" smtClean="0"/>
              <a:t>          puzzle , summer , Sunday </a:t>
            </a:r>
            <a:endParaRPr lang="ru-RU" b="1" dirty="0" smtClean="0"/>
          </a:p>
          <a:p>
            <a:r>
              <a:rPr lang="en-US" b="1" dirty="0" smtClean="0">
                <a:hlinkClick r:id="rId2"/>
              </a:rPr>
              <a:t>[ </a:t>
            </a:r>
            <a:r>
              <a:rPr lang="en-US" b="1" dirty="0" err="1" smtClean="0">
                <a:hlinkClick r:id="rId2"/>
              </a:rPr>
              <a:t>ei</a:t>
            </a:r>
            <a:r>
              <a:rPr lang="en-US" b="1" dirty="0" smtClean="0">
                <a:hlinkClick r:id="rId2"/>
              </a:rPr>
              <a:t> ]</a:t>
            </a:r>
            <a:r>
              <a:rPr lang="en-US" b="1" dirty="0" smtClean="0"/>
              <a:t>         game , great  , April , May </a:t>
            </a:r>
            <a:endParaRPr lang="ru-RU" b="1" dirty="0" smtClean="0"/>
          </a:p>
          <a:p>
            <a:r>
              <a:rPr lang="en-US" b="1" dirty="0" smtClean="0"/>
              <a:t> </a:t>
            </a:r>
            <a:r>
              <a:rPr lang="en-US" b="1" dirty="0" smtClean="0">
                <a:hlinkClick r:id="rId2"/>
              </a:rPr>
              <a:t>[ e ]</a:t>
            </a:r>
            <a:r>
              <a:rPr lang="en-US" b="1" dirty="0" smtClean="0"/>
              <a:t>         teddy bear , second , September</a:t>
            </a:r>
            <a:endParaRPr lang="ru-RU" b="1" dirty="0" smtClean="0"/>
          </a:p>
          <a:p>
            <a:r>
              <a:rPr lang="el-GR" b="1" dirty="0" smtClean="0"/>
              <a:t> </a:t>
            </a:r>
            <a:r>
              <a:rPr lang="el-GR" b="1" dirty="0" smtClean="0">
                <a:hlinkClick r:id="rId2"/>
              </a:rPr>
              <a:t>[ θ ]</a:t>
            </a:r>
            <a:r>
              <a:rPr lang="en-US" b="1" dirty="0" smtClean="0"/>
              <a:t>         tenth , month , thanks , healthy </a:t>
            </a:r>
            <a:endParaRPr lang="ru-RU" b="1" dirty="0" smtClean="0"/>
          </a:p>
          <a:p>
            <a:r>
              <a:rPr lang="en-US" b="1" dirty="0" smtClean="0"/>
              <a:t> </a:t>
            </a:r>
            <a:r>
              <a:rPr lang="en-US" b="1" dirty="0" smtClean="0">
                <a:hlinkClick r:id="rId2"/>
              </a:rPr>
              <a:t>[ ð ]</a:t>
            </a:r>
            <a:r>
              <a:rPr lang="en-US" b="1" dirty="0" smtClean="0"/>
              <a:t>         birthday , this , that </a:t>
            </a:r>
            <a:endParaRPr lang="ru-RU" b="1" dirty="0" smtClean="0"/>
          </a:p>
          <a:p>
            <a:endParaRPr lang="ru-RU" b="1" u="sn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9698" name="Picture 2" descr="http://plakatiki.ucoz.ru/plakat/priglashenie-otkrytka.jpg"/>
          <p:cNvPicPr>
            <a:picLocks noChangeAspect="1" noChangeArrowheads="1"/>
          </p:cNvPicPr>
          <p:nvPr/>
        </p:nvPicPr>
        <p:blipFill>
          <a:blip r:embed="rId5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74066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0"/>
            <a:ext cx="6768752" cy="5445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sz="2800" dirty="0" smtClean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4427984" y="1052736"/>
            <a:ext cx="3960440" cy="2880320"/>
          </a:xfrm>
          <a:prstGeom prst="cloudCallout">
            <a:avLst>
              <a:gd name="adj1" fmla="val -61459"/>
              <a:gd name="adj2" fmla="val 5868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1556792"/>
            <a:ext cx="3846374" cy="182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ea typeface="Calibri"/>
                <a:cs typeface="Times New Roman"/>
              </a:rPr>
              <a:t>Dear friends,</a:t>
            </a:r>
            <a:endParaRPr lang="ru-RU" sz="3200" i="1" dirty="0" smtClean="0">
              <a:ea typeface="Calibri"/>
              <a:cs typeface="Times New Roman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ea typeface="Calibri"/>
                <a:cs typeface="Times New Roman"/>
              </a:rPr>
              <a:t>Please come to 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3200" dirty="0" smtClean="0">
                <a:ea typeface="Calibri"/>
                <a:cs typeface="Times New Roman"/>
              </a:rPr>
              <a:t>my birthday party.</a:t>
            </a:r>
            <a:endParaRPr lang="ru-RU" sz="3200" i="1" dirty="0" smtClean="0">
              <a:ea typeface="Calibri"/>
              <a:cs typeface="Times New Roman"/>
            </a:endParaRPr>
          </a:p>
        </p:txBody>
      </p:sp>
      <p:pic>
        <p:nvPicPr>
          <p:cNvPr id="8" name="0d3ZYNjBFAU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2411760" y="4077072"/>
            <a:ext cx="72008" cy="54006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7" cstate="screen"/>
          <a:srcRect l="18284" t="9857" r="67246" b="79254"/>
          <a:stretch>
            <a:fillRect/>
          </a:stretch>
        </p:blipFill>
        <p:spPr bwMode="auto">
          <a:xfrm>
            <a:off x="1691680" y="2204864"/>
            <a:ext cx="2232248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nvitation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2422809" y="4149080"/>
            <a:ext cx="6095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39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772816"/>
            <a:ext cx="5832648" cy="4425355"/>
          </a:xfrm>
        </p:spPr>
        <p:txBody>
          <a:bodyPr numCol="1"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5846" name="Picture 6" descr="http://spletnicam.ru/wp-content/uploads/2010/02/present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507490" cy="119675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80" y="1071548"/>
          <a:ext cx="5880716" cy="5307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179"/>
                <a:gridCol w="1470179"/>
                <a:gridCol w="1470179"/>
                <a:gridCol w="1470179"/>
              </a:tblGrid>
              <a:tr h="1327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25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27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27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38" descr="http://www.zahotelki.ru/sites/zahotelki.ru/files/2012/zahotelka/1778/zahotelki.ru-13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1124744"/>
            <a:ext cx="1296479" cy="1188224"/>
          </a:xfrm>
          <a:prstGeom prst="rect">
            <a:avLst/>
          </a:prstGeom>
          <a:noFill/>
        </p:spPr>
      </p:pic>
      <p:sp>
        <p:nvSpPr>
          <p:cNvPr id="23556" name="AutoShape 4" descr="http://%D0%BC%D0%B0%D0%BC%D0%B0%D0%BC%D0%BE%D0%BB%D0%BB.%D1%80%D1%84/media/catalog/product/cache/1/image/38ce4a0cd800652c0540dde1fc40cd19/k/a/ka369p.jpg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188640"/>
            <a:ext cx="7848872" cy="98072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Presents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1518" name="Picture 14" descr="http://i.piccy.info/i2/f0/48/f8f94d3e4db72153bfeec715551b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16" y="3786190"/>
            <a:ext cx="1224136" cy="1224136"/>
          </a:xfrm>
          <a:prstGeom prst="rect">
            <a:avLst/>
          </a:prstGeom>
          <a:noFill/>
        </p:spPr>
      </p:pic>
      <p:pic>
        <p:nvPicPr>
          <p:cNvPr id="1026" name="Picture 2" descr="C:\Users\Владимир\Desktop\2ec9c27dac7a53bec5eb9750dcc570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786190"/>
            <a:ext cx="1374753" cy="1215987"/>
          </a:xfrm>
          <a:prstGeom prst="rect">
            <a:avLst/>
          </a:prstGeom>
          <a:noFill/>
        </p:spPr>
      </p:pic>
      <p:pic>
        <p:nvPicPr>
          <p:cNvPr id="1027" name="Picture 3" descr="C:\Users\Владимир\Desktop\9d19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2428868"/>
            <a:ext cx="1285884" cy="1285884"/>
          </a:xfrm>
          <a:prstGeom prst="rect">
            <a:avLst/>
          </a:prstGeom>
          <a:noFill/>
        </p:spPr>
      </p:pic>
      <p:pic>
        <p:nvPicPr>
          <p:cNvPr id="1028" name="Picture 4" descr="C:\Users\Владимир\Desktop\c48c5b2eaedae5803c1f0c2ea6a3ea60-2564060-700_7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2571744"/>
            <a:ext cx="1333510" cy="1000132"/>
          </a:xfrm>
          <a:prstGeom prst="rect">
            <a:avLst/>
          </a:prstGeom>
          <a:noFill/>
        </p:spPr>
      </p:pic>
      <p:pic>
        <p:nvPicPr>
          <p:cNvPr id="1029" name="Picture 5" descr="C:\Users\Владимир\Desktop\roliki+roliki+detskie+roliki+zhenskie+roliki+dlya+kataniya+5262937875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2428868"/>
            <a:ext cx="1214446" cy="1143008"/>
          </a:xfrm>
          <a:prstGeom prst="rect">
            <a:avLst/>
          </a:prstGeom>
          <a:noFill/>
        </p:spPr>
      </p:pic>
      <p:pic>
        <p:nvPicPr>
          <p:cNvPr id="1030" name="Picture 6" descr="C:\Users\Владимир\Desktop\69968028_x_3e204ed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5143512"/>
            <a:ext cx="1230187" cy="1065193"/>
          </a:xfrm>
          <a:prstGeom prst="rect">
            <a:avLst/>
          </a:prstGeom>
          <a:noFill/>
        </p:spPr>
      </p:pic>
      <p:pic>
        <p:nvPicPr>
          <p:cNvPr id="1031" name="Picture 7" descr="C:\Users\Владимир\Desktop\1219170075_1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5072074"/>
            <a:ext cx="1258876" cy="1258876"/>
          </a:xfrm>
          <a:prstGeom prst="rect">
            <a:avLst/>
          </a:prstGeom>
          <a:noFill/>
        </p:spPr>
      </p:pic>
      <p:pic>
        <p:nvPicPr>
          <p:cNvPr id="1032" name="Picture 8" descr="C:\Users\Владимир\Desktop\photo-U120604-P467478-T1373623779-N5318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7356" y="1142984"/>
            <a:ext cx="1214446" cy="1214446"/>
          </a:xfrm>
          <a:prstGeom prst="rect">
            <a:avLst/>
          </a:prstGeom>
          <a:noFill/>
        </p:spPr>
      </p:pic>
      <p:pic>
        <p:nvPicPr>
          <p:cNvPr id="1033" name="Picture 9" descr="C:\Users\Владимир\Desktop\0303226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4643438" y="3786190"/>
            <a:ext cx="1357322" cy="1218018"/>
          </a:xfrm>
          <a:prstGeom prst="rect">
            <a:avLst/>
          </a:prstGeom>
          <a:noFill/>
        </p:spPr>
      </p:pic>
      <p:pic>
        <p:nvPicPr>
          <p:cNvPr id="1034" name="Picture 10" descr="C:\Users\Владимир\Desktop\1265454911_0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4876" y="5072074"/>
            <a:ext cx="1357322" cy="1285884"/>
          </a:xfrm>
          <a:prstGeom prst="rect">
            <a:avLst/>
          </a:prstGeom>
          <a:noFill/>
        </p:spPr>
      </p:pic>
      <p:pic>
        <p:nvPicPr>
          <p:cNvPr id="1035" name="Picture 11" descr="C:\Users\Владимир\Desktop\51_podarok_tort.jpe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14876" y="1142984"/>
            <a:ext cx="1309801" cy="1231910"/>
          </a:xfrm>
          <a:prstGeom prst="rect">
            <a:avLst/>
          </a:prstGeom>
          <a:noFill/>
        </p:spPr>
      </p:pic>
      <p:pic>
        <p:nvPicPr>
          <p:cNvPr id="1036" name="Picture 12" descr="C:\Users\Владимир\Desktop\sony-nwz-153b-1.jp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15074" y="1142984"/>
            <a:ext cx="1244601" cy="1244601"/>
          </a:xfrm>
          <a:prstGeom prst="rect">
            <a:avLst/>
          </a:prstGeom>
          <a:noFill/>
        </p:spPr>
      </p:pic>
      <p:pic>
        <p:nvPicPr>
          <p:cNvPr id="1037" name="Picture 13" descr="C:\Users\Владимир\Desktop\2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6215073" y="3857628"/>
            <a:ext cx="1175677" cy="1000132"/>
          </a:xfrm>
          <a:prstGeom prst="rect">
            <a:avLst/>
          </a:prstGeom>
          <a:noFill/>
        </p:spPr>
      </p:pic>
      <p:pic>
        <p:nvPicPr>
          <p:cNvPr id="1038" name="Picture 14" descr="C:\Users\Владимир\Desktop\1316854528.nv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15074" y="5072074"/>
            <a:ext cx="1254120" cy="1254120"/>
          </a:xfrm>
          <a:prstGeom prst="rect">
            <a:avLst/>
          </a:prstGeom>
          <a:noFill/>
        </p:spPr>
      </p:pic>
      <p:pic>
        <p:nvPicPr>
          <p:cNvPr id="1040" name="Picture 16" descr="C:\Users\Владимир\Desktop\1289679097_13969-web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15074" y="2571744"/>
            <a:ext cx="1325575" cy="10921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23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12168"/>
          </a:xfrm>
        </p:spPr>
        <p:txBody>
          <a:bodyPr>
            <a:normAutofit/>
          </a:bodyPr>
          <a:lstStyle/>
          <a:p>
            <a:r>
              <a:rPr lang="ru-RU" altLang="zh-CN" b="1" dirty="0" smtClean="0">
                <a:solidFill>
                  <a:srgbClr val="0070C0"/>
                </a:solidFill>
              </a:rPr>
              <a:t>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682" name="Picture 2" descr="http://img-fotki.yandex.ru/get/5313/120764739.7/0_73c21_a3e0f687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45128">
            <a:off x="4040557" y="4102290"/>
            <a:ext cx="1080120" cy="2275417"/>
          </a:xfrm>
          <a:prstGeom prst="rect">
            <a:avLst/>
          </a:prstGeom>
          <a:noFill/>
        </p:spPr>
      </p:pic>
      <p:pic>
        <p:nvPicPr>
          <p:cNvPr id="71684" name="Picture 4" descr="http://omega-dostavka.ru/images-shop/big-1348850702-piz%20klas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4293096"/>
            <a:ext cx="2016224" cy="1904212"/>
          </a:xfrm>
          <a:prstGeom prst="rect">
            <a:avLst/>
          </a:prstGeom>
          <a:noFill/>
        </p:spPr>
      </p:pic>
      <p:pic>
        <p:nvPicPr>
          <p:cNvPr id="71686" name="Picture 6" descr="http://cdn.mos.bikeradar.com/images/news/2011/02/16/1298300334723-1r8fblh6ycw3i-670-7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1772816"/>
            <a:ext cx="1435359" cy="1872208"/>
          </a:xfrm>
          <a:prstGeom prst="rect">
            <a:avLst/>
          </a:prstGeom>
          <a:noFill/>
        </p:spPr>
      </p:pic>
      <p:pic>
        <p:nvPicPr>
          <p:cNvPr id="71688" name="Picture 8" descr="http://healthylifecarenews.com/wp-content/uploads/2010/11/Milk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9592" y="3140968"/>
            <a:ext cx="864096" cy="1762756"/>
          </a:xfrm>
          <a:prstGeom prst="rect">
            <a:avLst/>
          </a:prstGeom>
          <a:noFill/>
        </p:spPr>
      </p:pic>
      <p:pic>
        <p:nvPicPr>
          <p:cNvPr id="71690" name="Picture 10" descr="http://www.graycell.ru/picture/big/shokolad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4048" y="620688"/>
            <a:ext cx="2016224" cy="1260140"/>
          </a:xfrm>
          <a:prstGeom prst="rect">
            <a:avLst/>
          </a:prstGeom>
          <a:noFill/>
        </p:spPr>
      </p:pic>
      <p:pic>
        <p:nvPicPr>
          <p:cNvPr id="71692" name="Picture 12" descr="http://s56.radikal.ru/i153/1010/9a/0777e4f6b985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851920" y="1772816"/>
            <a:ext cx="2376264" cy="2329671"/>
          </a:xfrm>
          <a:prstGeom prst="rect">
            <a:avLst/>
          </a:prstGeom>
          <a:noFill/>
        </p:spPr>
      </p:pic>
      <p:pic>
        <p:nvPicPr>
          <p:cNvPr id="71694" name="Picture 14" descr="http://www.consumer-club.com.ua/modules/multimedia/media/foto/66078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51920" y="260648"/>
            <a:ext cx="1008112" cy="1134126"/>
          </a:xfrm>
          <a:prstGeom prst="rect">
            <a:avLst/>
          </a:prstGeom>
          <a:noFill/>
        </p:spPr>
      </p:pic>
      <p:pic>
        <p:nvPicPr>
          <p:cNvPr id="71696" name="Picture 16" descr="http://dietaminus10.ru/wp-content/uploads/2012/11/4344_big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051720" y="620688"/>
            <a:ext cx="1642492" cy="1273237"/>
          </a:xfrm>
          <a:prstGeom prst="rect">
            <a:avLst/>
          </a:prstGeom>
          <a:noFill/>
        </p:spPr>
      </p:pic>
      <p:pic>
        <p:nvPicPr>
          <p:cNvPr id="71698" name="Picture 18" descr="http://www.corporate-eye.com/blog/wp-content/uploads/2008/07/chips600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300192" y="1988840"/>
            <a:ext cx="2332078" cy="1368152"/>
          </a:xfrm>
          <a:prstGeom prst="rect">
            <a:avLst/>
          </a:prstGeom>
          <a:noFill/>
        </p:spPr>
      </p:pic>
      <p:pic>
        <p:nvPicPr>
          <p:cNvPr id="71702" name="Picture 22" descr="http://4.bp.blogspot.com/-KHDuG2sFIf4/Tob-SkDIj_I/AAAAAAAAD20/odR02lZ94o8/s1600/Turkey-Sandwich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67544" y="1916832"/>
            <a:ext cx="1676331" cy="1080120"/>
          </a:xfrm>
          <a:prstGeom prst="rect">
            <a:avLst/>
          </a:prstGeom>
          <a:noFill/>
        </p:spPr>
      </p:pic>
      <p:pic>
        <p:nvPicPr>
          <p:cNvPr id="71704" name="Picture 24" descr="http://t3.gstatic.com/images?q=tbn:ANd9GcTp_rd8zEgn2NEHkH5IVf7hwdYgQuGl7CPIOFSHHc4_G15JMyll"/>
          <p:cNvPicPr>
            <a:picLocks noChangeAspect="1" noChangeArrowheads="1"/>
          </p:cNvPicPr>
          <p:nvPr/>
        </p:nvPicPr>
        <p:blipFill>
          <a:blip r:embed="rId13" cstate="screen"/>
          <a:srcRect l="7714" t="10384" r="4344" b="8617"/>
          <a:stretch>
            <a:fillRect/>
          </a:stretch>
        </p:blipFill>
        <p:spPr bwMode="auto">
          <a:xfrm>
            <a:off x="7092280" y="3573016"/>
            <a:ext cx="1678340" cy="1148338"/>
          </a:xfrm>
          <a:prstGeom prst="rect">
            <a:avLst/>
          </a:prstGeom>
          <a:noFill/>
        </p:spPr>
      </p:pic>
      <p:pic>
        <p:nvPicPr>
          <p:cNvPr id="71706" name="Picture 26" descr="http://milk.him-holding.ru/wp-content/uploads/2010/11/syr-3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364088" y="4725144"/>
            <a:ext cx="1872208" cy="1166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23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you like some … ?</a:t>
            </a:r>
          </a:p>
          <a:p>
            <a:r>
              <a:rPr lang="en-US" dirty="0" smtClean="0"/>
              <a:t>May I have some… ?</a:t>
            </a:r>
          </a:p>
          <a:p>
            <a:r>
              <a:rPr lang="en-US" dirty="0" smtClean="0"/>
              <a:t>Here you are…</a:t>
            </a:r>
          </a:p>
          <a:p>
            <a:r>
              <a:rPr lang="en-US" dirty="0" smtClean="0"/>
              <a:t>Help yourself</a:t>
            </a:r>
          </a:p>
          <a:p>
            <a:r>
              <a:rPr lang="en-US" dirty="0" smtClean="0"/>
              <a:t>Thank you </a:t>
            </a:r>
          </a:p>
          <a:p>
            <a:r>
              <a:rPr lang="en-US" dirty="0" smtClean="0"/>
              <a:t>You are welcome </a:t>
            </a:r>
          </a:p>
          <a:p>
            <a:r>
              <a:rPr lang="en-US" dirty="0" smtClean="0"/>
              <a:t>I would like some …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40962" name="Picture 2" descr="http://i045.radikal.ru/1109/7a/1fe73259a07d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-1" y="142852"/>
            <a:ext cx="9144001" cy="6858000"/>
          </a:xfrm>
          <a:prstGeom prst="rect">
            <a:avLst/>
          </a:prstGeom>
          <a:noFill/>
        </p:spPr>
      </p:pic>
      <p:pic>
        <p:nvPicPr>
          <p:cNvPr id="13314" name="Picture 2" descr="http://i238.photobucket.com/albums/ff282/ky9rg/birthday/17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0"/>
            <a:ext cx="3851919" cy="3284984"/>
          </a:xfrm>
          <a:prstGeom prst="rect">
            <a:avLst/>
          </a:prstGeom>
          <a:noFill/>
        </p:spPr>
      </p:pic>
      <p:pic>
        <p:nvPicPr>
          <p:cNvPr id="7" name="happ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39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 l="18284" t="9857" r="67246" b="79254"/>
          <a:stretch>
            <a:fillRect/>
          </a:stretch>
        </p:blipFill>
        <p:spPr bwMode="auto">
          <a:xfrm>
            <a:off x="3203848" y="620688"/>
            <a:ext cx="2518000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3789040"/>
            <a:ext cx="758207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Happy Birthday, dear Jim!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</Template>
  <TotalTime>1744</TotalTime>
  <Words>103</Words>
  <Application>Microsoft Office PowerPoint</Application>
  <PresentationFormat>Экран (4:3)</PresentationFormat>
  <Paragraphs>54</Paragraphs>
  <Slides>11</Slides>
  <Notes>6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DR</vt:lpstr>
      <vt:lpstr>Jim’s birthday </vt:lpstr>
      <vt:lpstr>Jim’s birthday</vt:lpstr>
      <vt:lpstr>Слайд 3</vt:lpstr>
      <vt:lpstr>Слайд 4</vt:lpstr>
      <vt:lpstr>Presents</vt:lpstr>
      <vt:lpstr> </vt:lpstr>
      <vt:lpstr>Слайд 7</vt:lpstr>
      <vt:lpstr> </vt:lpstr>
      <vt:lpstr>Слайд 9</vt:lpstr>
      <vt:lpstr>Слайд 10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Birthday Party</dc:title>
  <dc:subject>birthday</dc:subject>
  <dc:creator>Марина</dc:creator>
  <cp:keywords>birthday, Happy Birthday, free, powerpoint template, download, slideshow template, POT, POTX</cp:keywords>
  <dc:description>freeppt.ru - шаблоны PowerPoint. Презентации по культуре и искусству</dc:description>
  <cp:lastModifiedBy>Пользователь Windows</cp:lastModifiedBy>
  <cp:revision>174</cp:revision>
  <dcterms:created xsi:type="dcterms:W3CDTF">2013-02-12T16:39:48Z</dcterms:created>
  <dcterms:modified xsi:type="dcterms:W3CDTF">2014-05-14T09:58:36Z</dcterms:modified>
  <cp:category>birthday</cp:category>
</cp:coreProperties>
</file>