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8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9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3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0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9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3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2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3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F118-587D-4F9C-8196-DC9A4A984036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FC2-CB9D-43F3-A024-32E1A8B8E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Viktor </a:t>
            </a:r>
            <a:r>
              <a:rPr lang="en-US" dirty="0" err="1" smtClean="0"/>
              <a:t>Vasnetsov</a:t>
            </a:r>
            <a:r>
              <a:rPr lang="en-US" dirty="0" smtClean="0"/>
              <a:t> (1848-1926)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01" y="1600200"/>
            <a:ext cx="3575397" cy="4525963"/>
          </a:xfrm>
        </p:spPr>
      </p:pic>
    </p:spTree>
    <p:extLst>
      <p:ext uri="{BB962C8B-B14F-4D97-AF65-F5344CB8AC3E}">
        <p14:creationId xmlns:p14="http://schemas.microsoft.com/office/powerpoint/2010/main" val="21897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 family house in a small village near Vyatka.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2072"/>
            <a:ext cx="4038600" cy="302221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0721"/>
            <a:ext cx="4038600" cy="2684921"/>
          </a:xfrm>
        </p:spPr>
      </p:pic>
    </p:spTree>
    <p:extLst>
      <p:ext uri="{BB962C8B-B14F-4D97-AF65-F5344CB8AC3E}">
        <p14:creationId xmlns:p14="http://schemas.microsoft.com/office/powerpoint/2010/main" val="116690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Academy of Arts in </a:t>
            </a:r>
            <a:r>
              <a:rPr lang="en-US" dirty="0" err="1" smtClean="0"/>
              <a:t>St.Petersburg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77244"/>
            <a:ext cx="5715000" cy="3571875"/>
          </a:xfrm>
        </p:spPr>
      </p:pic>
    </p:spTree>
    <p:extLst>
      <p:ext uri="{BB962C8B-B14F-4D97-AF65-F5344CB8AC3E}">
        <p14:creationId xmlns:p14="http://schemas.microsoft.com/office/powerpoint/2010/main" val="360368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Vasnetsov’s</a:t>
            </a:r>
            <a:r>
              <a:rPr lang="en-US" dirty="0" smtClean="0"/>
              <a:t> house in </a:t>
            </a:r>
            <a:r>
              <a:rPr lang="en-US" dirty="0" err="1" smtClean="0"/>
              <a:t>Moskow</a:t>
            </a:r>
            <a:r>
              <a:rPr lang="en-US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862881" cy="34172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810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Tretyakov</a:t>
            </a:r>
            <a:r>
              <a:rPr lang="en-US" dirty="0" smtClean="0"/>
              <a:t> Art Gallery in </a:t>
            </a:r>
            <a:r>
              <a:rPr lang="en-US" dirty="0" err="1" smtClean="0"/>
              <a:t>Moskow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672408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4104456" cy="29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names of these pictures?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349212" cy="40219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2304256" cy="2450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5064"/>
            <a:ext cx="4667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5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date and the event.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en-US" dirty="0" smtClean="0"/>
              <a:t>1848 – he visited France</a:t>
            </a:r>
          </a:p>
          <a:p>
            <a:endParaRPr lang="en-US" dirty="0" smtClean="0"/>
          </a:p>
          <a:p>
            <a:r>
              <a:rPr lang="en-US" dirty="0" smtClean="0"/>
              <a:t>1867- he was born</a:t>
            </a:r>
          </a:p>
          <a:p>
            <a:endParaRPr lang="en-US" dirty="0" smtClean="0"/>
          </a:p>
          <a:p>
            <a:r>
              <a:rPr lang="en-US" dirty="0" smtClean="0"/>
              <a:t>1877- he died</a:t>
            </a:r>
          </a:p>
          <a:p>
            <a:endParaRPr lang="en-US" dirty="0" smtClean="0"/>
          </a:p>
          <a:p>
            <a:r>
              <a:rPr lang="en-US" dirty="0" smtClean="0"/>
              <a:t>1885- he moved to </a:t>
            </a:r>
            <a:r>
              <a:rPr lang="en-US" smtClean="0"/>
              <a:t>St.Peterrsburg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1926 – he visited Italy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9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Viktor Vasnetsov (1848-1926)</vt:lpstr>
      <vt:lpstr>His family house in a small village near Vyatka.</vt:lpstr>
      <vt:lpstr>The Academy of Arts in St.Petersburg.</vt:lpstr>
      <vt:lpstr>Vasnetsov’s house in Moskow.</vt:lpstr>
      <vt:lpstr>The Tretyakov Art Gallery in Moskow.</vt:lpstr>
      <vt:lpstr>What are the names of these pictures?</vt:lpstr>
      <vt:lpstr>Match the date and the event.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 Vasnetsov (1848-1926)</dc:title>
  <dc:creator>Elena</dc:creator>
  <cp:lastModifiedBy>Elena</cp:lastModifiedBy>
  <cp:revision>4</cp:revision>
  <dcterms:created xsi:type="dcterms:W3CDTF">2014-05-30T17:05:24Z</dcterms:created>
  <dcterms:modified xsi:type="dcterms:W3CDTF">2014-05-30T17:30:12Z</dcterms:modified>
</cp:coreProperties>
</file>