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045A-75F8-49A5-BE6E-D1B9B4C961A8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F22D-C8D0-4C4C-A4D2-2D8435F0E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045A-75F8-49A5-BE6E-D1B9B4C961A8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F22D-C8D0-4C4C-A4D2-2D8435F0E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045A-75F8-49A5-BE6E-D1B9B4C961A8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F22D-C8D0-4C4C-A4D2-2D8435F0E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045A-75F8-49A5-BE6E-D1B9B4C961A8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F22D-C8D0-4C4C-A4D2-2D8435F0E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045A-75F8-49A5-BE6E-D1B9B4C961A8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F22D-C8D0-4C4C-A4D2-2D8435F0E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045A-75F8-49A5-BE6E-D1B9B4C961A8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F22D-C8D0-4C4C-A4D2-2D8435F0E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045A-75F8-49A5-BE6E-D1B9B4C961A8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F22D-C8D0-4C4C-A4D2-2D8435F0E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045A-75F8-49A5-BE6E-D1B9B4C961A8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F22D-C8D0-4C4C-A4D2-2D8435F0E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045A-75F8-49A5-BE6E-D1B9B4C961A8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F22D-C8D0-4C4C-A4D2-2D8435F0E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045A-75F8-49A5-BE6E-D1B9B4C961A8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F22D-C8D0-4C4C-A4D2-2D8435F0E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045A-75F8-49A5-BE6E-D1B9B4C961A8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F22D-C8D0-4C4C-A4D2-2D8435F0E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9045A-75F8-49A5-BE6E-D1B9B4C961A8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6F22D-C8D0-4C4C-A4D2-2D8435F0E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85;&#1072;\Desktop\Herbst\herbstlied%20-%20&#1082;&#1086;&#1087;&#1080;&#1103;.mp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158162" cy="6357982"/>
          </a:xfrm>
        </p:spPr>
        <p:txBody>
          <a:bodyPr>
            <a:normAutofit fontScale="25000" lnSpcReduction="20000"/>
          </a:bodyPr>
          <a:lstStyle/>
          <a:p>
            <a:r>
              <a:rPr lang="de-DE" dirty="0" smtClean="0"/>
              <a:t>Guten </a:t>
            </a:r>
            <a:r>
              <a:rPr lang="de-DE" dirty="0"/>
              <a:t>Morgen, liebe Kinder! Wie geht es euch?</a:t>
            </a:r>
            <a:br>
              <a:rPr lang="de-DE" dirty="0"/>
            </a:br>
            <a:endParaRPr lang="de-DE" dirty="0"/>
          </a:p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>Wiederholen wir ein Reim “Guten Morgen”</a:t>
            </a:r>
            <a:br>
              <a:rPr lang="de-DE" dirty="0"/>
            </a:br>
            <a:endParaRPr lang="de-DE" dirty="0"/>
          </a:p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7400" dirty="0"/>
              <a:t>Guten Morgen, guten Morgen,</a:t>
            </a:r>
            <a:r>
              <a:rPr lang="de-DE" sz="7400" dirty="0" smtClean="0"/>
              <a:t/>
            </a:r>
            <a:br>
              <a:rPr lang="de-DE" sz="7400" dirty="0" smtClean="0"/>
            </a:br>
            <a:r>
              <a:rPr lang="de-DE" sz="7400" dirty="0" smtClean="0"/>
              <a:t/>
            </a:r>
            <a:br>
              <a:rPr lang="de-DE" sz="7400" dirty="0" smtClean="0"/>
            </a:br>
            <a:r>
              <a:rPr lang="de-DE" sz="7400" dirty="0"/>
              <a:t>Ein neuer Tag beginnt!</a:t>
            </a:r>
            <a:r>
              <a:rPr lang="de-DE" sz="7400" dirty="0" smtClean="0"/>
              <a:t/>
            </a:r>
            <a:br>
              <a:rPr lang="de-DE" sz="7400" dirty="0" smtClean="0"/>
            </a:br>
            <a:r>
              <a:rPr lang="de-DE" sz="7400" dirty="0" smtClean="0"/>
              <a:t/>
            </a:r>
            <a:br>
              <a:rPr lang="de-DE" sz="7400" dirty="0" smtClean="0"/>
            </a:br>
            <a:r>
              <a:rPr lang="de-DE" sz="7400" dirty="0"/>
              <a:t>Da freuen wir uns alle,</a:t>
            </a:r>
            <a:r>
              <a:rPr lang="de-DE" sz="7400" dirty="0" smtClean="0"/>
              <a:t/>
            </a:r>
            <a:br>
              <a:rPr lang="de-DE" sz="7400" dirty="0" smtClean="0"/>
            </a:br>
            <a:r>
              <a:rPr lang="de-DE" sz="7400" dirty="0" smtClean="0"/>
              <a:t/>
            </a:r>
            <a:br>
              <a:rPr lang="de-DE" sz="7400" dirty="0" smtClean="0"/>
            </a:br>
            <a:r>
              <a:rPr lang="de-DE" sz="7400" dirty="0"/>
              <a:t>Weil wir </a:t>
            </a:r>
            <a:r>
              <a:rPr lang="de-DE" sz="7400" dirty="0" err="1"/>
              <a:t>beisamen</a:t>
            </a:r>
            <a:r>
              <a:rPr lang="de-DE" sz="7400" dirty="0"/>
              <a:t> sind.</a:t>
            </a:r>
            <a:r>
              <a:rPr lang="de-DE" sz="7400" dirty="0" smtClean="0"/>
              <a:t/>
            </a:r>
            <a:br>
              <a:rPr lang="de-DE" sz="7400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Und jetzt “Welcher Wochentag ist heute?”</a:t>
            </a:r>
            <a:br>
              <a:rPr lang="de-DE" dirty="0"/>
            </a:br>
            <a:endParaRPr lang="de-DE" dirty="0"/>
          </a:p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4900" dirty="0"/>
              <a:t>Welcher Wochentag ist heute?</a:t>
            </a:r>
            <a:r>
              <a:rPr lang="de-DE" sz="4900" dirty="0" smtClean="0"/>
              <a:t/>
            </a:r>
            <a:br>
              <a:rPr lang="de-DE" sz="4900" dirty="0" smtClean="0"/>
            </a:br>
            <a:r>
              <a:rPr lang="de-DE" sz="4900" dirty="0" smtClean="0"/>
              <a:t/>
            </a:r>
            <a:br>
              <a:rPr lang="de-DE" sz="4900" dirty="0" smtClean="0"/>
            </a:br>
            <a:r>
              <a:rPr lang="de-DE" sz="4900" dirty="0"/>
              <a:t>Sagt mir bitte, liebe Leute!</a:t>
            </a:r>
            <a:r>
              <a:rPr lang="de-DE" sz="4900" dirty="0" smtClean="0"/>
              <a:t/>
            </a:r>
            <a:br>
              <a:rPr lang="de-DE" sz="4900" dirty="0" smtClean="0"/>
            </a:br>
            <a:r>
              <a:rPr lang="de-DE" sz="4900" dirty="0" smtClean="0"/>
              <a:t/>
            </a:r>
            <a:br>
              <a:rPr lang="de-DE" sz="4900" dirty="0" smtClean="0"/>
            </a:br>
            <a:r>
              <a:rPr lang="de-DE" sz="4900" dirty="0"/>
              <a:t>Dienstag oder Montag?</a:t>
            </a:r>
            <a:r>
              <a:rPr lang="de-DE" sz="4900" dirty="0" smtClean="0"/>
              <a:t/>
            </a:r>
            <a:br>
              <a:rPr lang="de-DE" sz="4900" dirty="0" smtClean="0"/>
            </a:br>
            <a:r>
              <a:rPr lang="de-DE" sz="4900" dirty="0" smtClean="0"/>
              <a:t/>
            </a:r>
            <a:br>
              <a:rPr lang="de-DE" sz="4900" dirty="0" smtClean="0"/>
            </a:br>
            <a:r>
              <a:rPr lang="de-DE" sz="4900" dirty="0"/>
              <a:t>Mittwoch oder Donnerstag?</a:t>
            </a:r>
            <a:r>
              <a:rPr lang="de-DE" sz="4900" dirty="0" smtClean="0"/>
              <a:t/>
            </a:r>
            <a:br>
              <a:rPr lang="de-DE" sz="4900" dirty="0" smtClean="0"/>
            </a:br>
            <a:r>
              <a:rPr lang="de-DE" sz="4900" dirty="0" smtClean="0"/>
              <a:t/>
            </a:r>
            <a:br>
              <a:rPr lang="de-DE" sz="4900" dirty="0" smtClean="0"/>
            </a:br>
            <a:r>
              <a:rPr lang="de-DE" sz="4900" dirty="0"/>
              <a:t>Freitag oder Sonntag?</a:t>
            </a:r>
            <a:r>
              <a:rPr lang="de-DE" sz="4900" dirty="0" smtClean="0"/>
              <a:t/>
            </a:r>
            <a:br>
              <a:rPr lang="de-DE" sz="4900" dirty="0" smtClean="0"/>
            </a:br>
            <a:r>
              <a:rPr lang="de-DE" sz="4900" dirty="0" smtClean="0"/>
              <a:t/>
            </a:r>
            <a:br>
              <a:rPr lang="de-DE" sz="4900" dirty="0" smtClean="0"/>
            </a:br>
            <a:r>
              <a:rPr lang="de-DE" sz="4900" dirty="0"/>
              <a:t>Samstag oder Montag?</a:t>
            </a:r>
            <a:r>
              <a:rPr lang="de-DE" sz="4900" dirty="0" smtClean="0"/>
              <a:t/>
            </a:r>
            <a:br>
              <a:rPr lang="de-DE" sz="4900" dirty="0" smtClean="0"/>
            </a:br>
            <a:r>
              <a:rPr lang="de-DE" sz="4900" dirty="0"/>
              <a:t>- Und welcher Wochentag ist heute? Wer fehlt heute? Also, unsere Stunde beginnt.</a:t>
            </a:r>
            <a:r>
              <a:rPr lang="de-DE" sz="4900" dirty="0" smtClean="0"/>
              <a:t/>
            </a:r>
            <a:br>
              <a:rPr lang="de-DE" sz="4900" dirty="0" smtClean="0"/>
            </a:br>
            <a:r>
              <a:rPr lang="de-DE" sz="4900" dirty="0" smtClean="0"/>
              <a:t/>
            </a:r>
            <a:br>
              <a:rPr lang="de-DE" sz="4900" dirty="0" smtClean="0"/>
            </a:br>
            <a:r>
              <a:rPr lang="de-DE" sz="4900" dirty="0"/>
              <a:t/>
            </a:r>
            <a:br>
              <a:rPr lang="de-DE" sz="4900" dirty="0"/>
            </a:br>
            <a:endParaRPr lang="ru-RU" sz="4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Jahreszeit</a:t>
            </a:r>
            <a:r>
              <a:rPr lang="en-US" dirty="0" smtClean="0"/>
              <a:t> ist das?</a:t>
            </a:r>
            <a:endParaRPr lang="ru-RU" dirty="0"/>
          </a:p>
        </p:txBody>
      </p:sp>
      <p:pic>
        <p:nvPicPr>
          <p:cNvPr id="5" name="Содержимое 4" descr="herb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5868" y="1428079"/>
            <a:ext cx="3633711" cy="48449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Es ist Herbst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Autumn_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Wir machen heute einen Ausflug in den Park.</a:t>
            </a:r>
            <a:br>
              <a:rPr lang="en-US" dirty="0" smtClean="0"/>
            </a:br>
            <a:r>
              <a:rPr lang="en-US" dirty="0" smtClean="0"/>
              <a:t>Wir singen unterwegs ein Lied.</a:t>
            </a:r>
            <a:endParaRPr lang="ru-RU" dirty="0"/>
          </a:p>
        </p:txBody>
      </p:sp>
      <p:pic>
        <p:nvPicPr>
          <p:cNvPr id="4" name="Содержимое 3" descr="osennii-park_1920x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928802"/>
            <a:ext cx="7129809" cy="44561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358246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Es ist Herbst!  Es ist Herbst!</a:t>
            </a:r>
          </a:p>
          <a:p>
            <a:pPr>
              <a:buNone/>
            </a:pPr>
            <a:r>
              <a:rPr lang="en-US" dirty="0" smtClean="0"/>
              <a:t>Bunte </a:t>
            </a:r>
            <a:r>
              <a:rPr lang="en-US" dirty="0" err="1" smtClean="0"/>
              <a:t>Bl</a:t>
            </a:r>
            <a:r>
              <a:rPr lang="de-DE" dirty="0" smtClean="0"/>
              <a:t>ätter  fliegen.</a:t>
            </a:r>
          </a:p>
          <a:p>
            <a:pPr>
              <a:buNone/>
            </a:pPr>
            <a:r>
              <a:rPr lang="de-DE" dirty="0" smtClean="0"/>
              <a:t>Bunte Blätter ,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rot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FFFF00"/>
                </a:solidFill>
              </a:rPr>
              <a:t>gelb</a:t>
            </a:r>
            <a:r>
              <a:rPr lang="de-DE" dirty="0" smtClean="0"/>
              <a:t>, </a:t>
            </a:r>
            <a:r>
              <a:rPr lang="ru-RU" dirty="0" smtClean="0"/>
              <a:t>и</a:t>
            </a:r>
          </a:p>
          <a:p>
            <a:pPr>
              <a:buNone/>
            </a:pPr>
            <a:r>
              <a:rPr lang="en-US" dirty="0" smtClean="0"/>
              <a:t>auf der </a:t>
            </a:r>
            <a:r>
              <a:rPr lang="en-US" dirty="0" err="1" smtClean="0"/>
              <a:t>Erde</a:t>
            </a:r>
            <a:r>
              <a:rPr lang="en-US" dirty="0" smtClean="0"/>
              <a:t> </a:t>
            </a:r>
            <a:r>
              <a:rPr lang="en-US" dirty="0" err="1" smtClean="0"/>
              <a:t>liegen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Falle</a:t>
            </a:r>
            <a:r>
              <a:rPr lang="en-US" dirty="0" smtClean="0"/>
              <a:t>, </a:t>
            </a:r>
            <a:r>
              <a:rPr lang="en-US" dirty="0" err="1" smtClean="0"/>
              <a:t>falle</a:t>
            </a:r>
            <a:r>
              <a:rPr lang="en-US" dirty="0" smtClean="0"/>
              <a:t> </a:t>
            </a:r>
            <a:r>
              <a:rPr lang="en-US" dirty="0" err="1" smtClean="0"/>
              <a:t>gelbes</a:t>
            </a:r>
            <a:r>
              <a:rPr lang="en-US" dirty="0" smtClean="0"/>
              <a:t> </a:t>
            </a:r>
            <a:r>
              <a:rPr lang="en-US" dirty="0" err="1" smtClean="0"/>
              <a:t>Blatt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rotes</a:t>
            </a:r>
            <a:r>
              <a:rPr lang="en-US" dirty="0" smtClean="0"/>
              <a:t> </a:t>
            </a:r>
            <a:r>
              <a:rPr lang="en-US" dirty="0" err="1" smtClean="0"/>
              <a:t>Blatt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gelbes</a:t>
            </a:r>
            <a:r>
              <a:rPr lang="en-US" dirty="0" smtClean="0"/>
              <a:t> </a:t>
            </a:r>
            <a:r>
              <a:rPr lang="en-US" dirty="0" err="1" smtClean="0"/>
              <a:t>Blatt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Bis</a:t>
            </a:r>
            <a:r>
              <a:rPr lang="en-US" dirty="0" smtClean="0"/>
              <a:t>  der Baum </a:t>
            </a:r>
            <a:r>
              <a:rPr lang="en-US" dirty="0" err="1" smtClean="0"/>
              <a:t>kein</a:t>
            </a:r>
            <a:r>
              <a:rPr lang="en-US" dirty="0" smtClean="0"/>
              <a:t> </a:t>
            </a:r>
            <a:r>
              <a:rPr lang="en-US" dirty="0" err="1" smtClean="0"/>
              <a:t>Blatt</a:t>
            </a:r>
            <a:r>
              <a:rPr lang="en-US" dirty="0" smtClean="0"/>
              <a:t> </a:t>
            </a:r>
            <a:r>
              <a:rPr lang="en-US" dirty="0" err="1" smtClean="0"/>
              <a:t>mehr</a:t>
            </a:r>
            <a:r>
              <a:rPr lang="en-US" dirty="0" smtClean="0"/>
              <a:t> hat-</a:t>
            </a:r>
          </a:p>
          <a:p>
            <a:pPr>
              <a:buNone/>
            </a:pPr>
            <a:r>
              <a:rPr lang="en-US" dirty="0" err="1"/>
              <a:t>w</a:t>
            </a:r>
            <a:r>
              <a:rPr lang="en-US" dirty="0" err="1" smtClean="0"/>
              <a:t>eggeflogen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herbstlied -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500694" y="285728"/>
            <a:ext cx="3182519" cy="2714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75</Words>
  <Application>Microsoft Office PowerPoint</Application>
  <PresentationFormat>Экран (4:3)</PresentationFormat>
  <Paragraphs>15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Welche Jahreszeit ist das?</vt:lpstr>
      <vt:lpstr>Es ist Herbst.</vt:lpstr>
      <vt:lpstr>Wir machen heute einen Ausflug in den Park. Wir singen unterwegs ein Lied.</vt:lpstr>
      <vt:lpstr>Слайд 5</vt:lpstr>
      <vt:lpstr>Слайд 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Welche Jahreszeit ist das?</dc:title>
  <dc:creator>Анна</dc:creator>
  <cp:lastModifiedBy>Анна</cp:lastModifiedBy>
  <cp:revision>12</cp:revision>
  <dcterms:created xsi:type="dcterms:W3CDTF">2013-11-06T19:48:18Z</dcterms:created>
  <dcterms:modified xsi:type="dcterms:W3CDTF">2013-11-07T09:08:19Z</dcterms:modified>
</cp:coreProperties>
</file>