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882" r:id="rId5"/>
    <p:sldMasterId id="2147483962" r:id="rId6"/>
  </p:sldMasterIdLst>
  <p:sldIdLst>
    <p:sldId id="256" r:id="rId7"/>
    <p:sldId id="258" r:id="rId8"/>
    <p:sldId id="257" r:id="rId9"/>
    <p:sldId id="260" r:id="rId10"/>
    <p:sldId id="261" r:id="rId11"/>
    <p:sldId id="269" r:id="rId12"/>
    <p:sldId id="270" r:id="rId13"/>
    <p:sldId id="264" r:id="rId14"/>
    <p:sldId id="265" r:id="rId15"/>
    <p:sldId id="273" r:id="rId16"/>
    <p:sldId id="271" r:id="rId17"/>
    <p:sldId id="274" r:id="rId18"/>
    <p:sldId id="276" r:id="rId19"/>
    <p:sldId id="275" r:id="rId20"/>
    <p:sldId id="282" r:id="rId21"/>
    <p:sldId id="278" r:id="rId22"/>
    <p:sldId id="279" r:id="rId23"/>
    <p:sldId id="280" r:id="rId24"/>
    <p:sldId id="281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37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5F5384-C3B0-4A32-A47C-D9DA8EA17C9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00C0E0-8735-4468-87F9-2689B6834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649C-9AE1-41C8-AAC8-33BBDEE602B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4119-C35D-4B28-8A43-33DB9B9F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8925-5E73-4638-88A5-95AC2310199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B108-7419-4E7C-A474-9F18B37D9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B06F-1B26-49B5-8DF1-08DBE40A4782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4841-BCE8-4276-B6B2-B2813D4C0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DB32-2828-46E5-B64C-867BA949886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273A-3D7B-4D80-99EC-10A552008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D552-3034-40E4-AEFA-D639C4D4E1B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C583-B03F-414A-AC02-2D308873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C990-8808-4058-928A-8675485FED1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266D-0423-40B5-9BB8-A717BEA8F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AA06-1872-4F72-9E4A-B8268E9C05F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5D7-8947-422B-869B-DB9D0A4AA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8DDA-2DAB-41DF-947F-2859CF924A5E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440D-5BAB-47DB-9111-4B4F78E94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E620-0F13-4582-9AD5-A894B535D9E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BB9B-47F0-40F5-B8DF-D3A89EB65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F4CA-8BB9-4CE2-9B1C-4F355CAB4D0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39AC-10E7-4B07-9DE3-49C98071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86DC-092A-40B8-A3CA-B05849974DB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A997-50D5-4870-8E5B-FAD0C6F8C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0CFF-CAA6-463E-8163-08A2F8C2EDF2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165-1CB0-480E-8B5E-18605FC6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59BE-3409-4836-93A6-A022AAF6605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1882-21EE-4748-A145-CC0F7579C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6ADE-2C40-42F4-BD24-C1F7AA2CA60E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9B9D-72D0-460B-9664-09820685C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3809-A007-452D-B8FD-65FB974B205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BAD219-F4BA-4CE9-BE2F-669349F9B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C3A9-73F0-4EEA-AE10-EF0985B7A1B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F996-E45F-423D-8FE5-5A4754D7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CE06-467E-4062-AAF6-00CB683A8A4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2DB26-2CD8-40A8-8C16-C9AD9B0FC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803F-2EFF-48B7-9D70-41D54A865C1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CD55-8245-46EE-9F93-20A9F79E0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045E-2E2B-4B63-982F-F7E741B6F85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27B3-4999-4A64-A7AF-C9AC66FC1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0D09-9E2C-410E-B581-DF89AB9E2B0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909D-19C9-4001-A2CE-3F74311F7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B58F-DAA5-43DD-ACCF-E0BBE2FA78C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789D-0243-4F65-959D-B33466BEF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A3D308-EE14-4D65-9496-21D82BC4433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83CD70-5818-4EC5-A017-A33E230A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91EB-1052-4B7F-BBBA-142A158EE0D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C6C2-190F-497C-B89F-FBB87AE14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4BF4-9978-4C38-AA8D-1ABF781DB72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0E295-24A5-4197-8B1C-A6D91CB8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2ADD-B0DA-4483-8B9B-1A1109B15AF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EAE9-2241-4E98-99F3-177C860F7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EC66-45CE-4DF6-84EB-D86DD42E172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C2D7-9E37-420F-B148-ECD7C85EF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4DD8-4B25-439B-A7CB-3B599F4CEFE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CC9F-0877-4814-BC1C-073935EE3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5C94-14FA-4A8E-A115-B4551F0F78C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0659-4456-41E0-A24B-9A65C11F8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8225-77CB-4563-BE13-15F1A400FFA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1BD0-4F03-49A0-8EE0-39A9E780A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0558-490B-47B5-A407-48B6BADD9B5E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11DF-856A-4CC7-A57E-DA8C5E060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F8FE-78AC-405B-95CA-5481FC5026F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91C1-2CA4-4217-A6FE-0614AB1BB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6094-113B-42ED-91B5-FC67E6968C3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899C-FAC6-4C0C-BB5F-4B377A1B2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1F9D-A800-4609-9A3B-FDDD84E2558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41F7-6AF4-4645-AEFA-978B7DAFB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7C11-F538-4FCF-B8A4-A77AE8A5EF52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A83A-F1B0-4496-AA95-DCA2A88FD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53C2-9BF9-4C9F-83C0-7B36A22553F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E966-3184-4622-AAE7-2E3AF5EE4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12DE-6AD1-4E53-A889-E6BD59D7B5F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ACAD-278E-4BFA-AF45-69B1EC190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0FDD-F823-4F1B-8FFC-2D003E3268B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8CC0-F0EA-4C93-B8AD-44DBBDF43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82EB-E18B-4A3F-AFCA-2D148123E63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24CE-2AF7-4273-A1B3-D86606B07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C8BB-DABF-4AE7-B2C6-9297690B173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01B1-2BAA-4F26-82F4-B0E864324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E91B-4E19-4039-8C73-A5C5A47A940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0A01-E474-4163-AB4F-FDE39517C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BE31-8D4A-4F30-86B8-891045164F1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F4D5-ACB7-433E-B635-F2AAFEB2C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6629-7CEE-4D73-B01A-8BF9305F2E3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4DFA-4A44-442B-AB63-927C2FDF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DD7C-DC67-4523-979E-4B7BE577421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9A09-69E1-47F7-B903-08D4A7286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BB867A-3035-4049-87DE-ABD22405922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FA15E0-9FB7-47A0-A45E-C4C003780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FF1D-1D5F-4D5F-B74A-B45677ABB58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004D-CE50-4C17-BD4C-B4F237857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F702-3C9E-43B0-9A45-2BBF86552A9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04B5-9079-48B2-BEDB-FC5606163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0B73-AEEA-4728-B8A4-641378442F2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231D-F2CC-426E-86EC-B781B40F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6FD1-4300-4199-8C9D-A7A0BEEE35B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EB6F-0984-4CA7-BD22-D5C83E51D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E861-9E20-4F8A-B59C-2FE7F3F42C5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D9D0-6A3B-4E0F-BC42-59EA2C19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0AC8-44C7-471C-BF46-2D54146BB62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6D54-4722-482F-B14E-C3CD9AB9C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2D86-18B9-43B0-93AE-62A6F901DA2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5D09-6D1D-43FC-A0CC-F13488589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E716-25E7-4EBC-911E-C07D3FD0DDA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B6FB-3228-4708-BAB9-2C2467DBD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A69A-0EF3-47C5-9F12-3953611F4E6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B23EC-7DE1-40D4-9924-2CFE153FF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B26E-15D1-41FE-92C4-6A319C8CF01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7FB-856E-4002-BE23-27AA58018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963B-1B99-4D3C-A6F4-3D9D0EE1475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2A24-41E4-4C1B-93EE-0DA7675FD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C03C-4779-4D9D-86FB-D9F08E3AB69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545F-B85F-489C-98D4-25131610C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3222-6D41-4797-B6CF-141713C38E5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C98E-AB1E-4987-8A3A-92AAB17B0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6799-72AA-4D4D-B1ED-B8A9C3D4975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2E56-15E5-490B-895F-01D6413D1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CEA7-47BD-45FD-9545-BA81C64D6E7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96F6-1FD0-41CA-B29D-DAB46C08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4DBC-6581-4C85-800F-D657E6D0109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B6F8-8ED0-4A66-9E91-E50369262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11B2-1A50-466F-8954-77C04117B13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A7DA-856E-4751-A0F5-33E06A96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465D-8682-487C-B2BC-3CB54988386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52C3-AAC2-4B5D-819D-1CD04612D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D9C249-2402-43A5-826F-C9BFB644FFD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B333A3-EEBD-49C4-80C5-BA43326BE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C3A14-15AE-4588-80E5-963D58E78A3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3ABF64-BE52-48FA-B568-D170FB475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218B39-89C7-4668-BDA6-CAF180B138C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1BC1-59FF-4F83-83BA-C0D93DD61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7A3C52D-9163-4E0A-9961-E0D452B2B3A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590E757-92A1-4199-A8E8-2A2234658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382" r:id="rId2"/>
    <p:sldLayoutId id="2147484436" r:id="rId3"/>
    <p:sldLayoutId id="2147484383" r:id="rId4"/>
    <p:sldLayoutId id="2147484437" r:id="rId5"/>
    <p:sldLayoutId id="2147484384" r:id="rId6"/>
    <p:sldLayoutId id="2147484438" r:id="rId7"/>
    <p:sldLayoutId id="2147484439" r:id="rId8"/>
    <p:sldLayoutId id="2147484440" r:id="rId9"/>
    <p:sldLayoutId id="2147484385" r:id="rId10"/>
    <p:sldLayoutId id="21474843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C8E1F0-61A3-461E-93E4-BA701196AACE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49025-80E0-44A3-A830-9566A254B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ABD6CCC-C8E8-452F-B880-CC3E227EF32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107F11C-5F51-43D8-868C-F62EC532B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398" r:id="rId2"/>
    <p:sldLayoutId id="2147484442" r:id="rId3"/>
    <p:sldLayoutId id="2147484399" r:id="rId4"/>
    <p:sldLayoutId id="2147484400" r:id="rId5"/>
    <p:sldLayoutId id="2147484401" r:id="rId6"/>
    <p:sldLayoutId id="2147484402" r:id="rId7"/>
    <p:sldLayoutId id="2147484443" r:id="rId8"/>
    <p:sldLayoutId id="2147484444" r:id="rId9"/>
    <p:sldLayoutId id="2147484403" r:id="rId10"/>
    <p:sldLayoutId id="21474844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C45818-8FAD-4C61-9C27-A0BF67B4A35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AD250A-EDDE-4B16-AC07-AE506BFA5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260C4E-E746-4EDB-A254-79A51396804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C2A3F8-3D21-40D8-AFDE-5B40F78B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16" r:id="rId2"/>
    <p:sldLayoutId id="214748444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47" r:id="rId9"/>
    <p:sldLayoutId id="2147484422" r:id="rId10"/>
    <p:sldLayoutId id="21474844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7797C2F-72D3-49F2-9B54-71095AD8F9F2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B65EC1D-9DB8-4B33-A246-73258C146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200400"/>
            <a:ext cx="8501062" cy="21574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1 класс</a:t>
            </a:r>
          </a:p>
          <a:p>
            <a:pPr algn="l" eaLnBrk="1" hangingPunct="1"/>
            <a:r>
              <a:rPr lang="ru-RU" i="1" smtClean="0">
                <a:solidFill>
                  <a:schemeClr val="tx1"/>
                </a:solidFill>
              </a:rPr>
              <a:t>Учебник-тетрадь Л.Г.Петерсон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Учитель МОУ «Средняя школа № 6»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Серкина Валентина Львовна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Отрезок и его части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8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8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8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85926"/>
            <a:ext cx="79203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Подумай ещё!</a:t>
            </a:r>
          </a:p>
        </p:txBody>
      </p:sp>
      <p:pic>
        <p:nvPicPr>
          <p:cNvPr id="29699" name="Рисунок 8" descr="IMG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101975"/>
            <a:ext cx="20716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6286500" y="5214938"/>
            <a:ext cx="1785938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357298"/>
            <a:ext cx="657904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Правильно!</a:t>
            </a:r>
          </a:p>
        </p:txBody>
      </p:sp>
      <p:pic>
        <p:nvPicPr>
          <p:cNvPr id="30723" name="Рисунок 2" descr="Тюлень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38" y="3135313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6357938" y="5357813"/>
            <a:ext cx="1857375" cy="10715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Построй отрезки МК, СЕ, МС, КЕ</a:t>
            </a:r>
          </a:p>
        </p:txBody>
      </p:sp>
      <p:sp>
        <p:nvSpPr>
          <p:cNvPr id="4" name="Овал 3"/>
          <p:cNvSpPr/>
          <p:nvPr/>
        </p:nvSpPr>
        <p:spPr>
          <a:xfrm>
            <a:off x="0" y="285750"/>
            <a:ext cx="714375" cy="6429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3</a:t>
            </a:r>
          </a:p>
        </p:txBody>
      </p:sp>
      <p:sp>
        <p:nvSpPr>
          <p:cNvPr id="5" name="Овал 4"/>
          <p:cNvSpPr/>
          <p:nvPr/>
        </p:nvSpPr>
        <p:spPr>
          <a:xfrm>
            <a:off x="1357313" y="4929188"/>
            <a:ext cx="214312" cy="214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43188" y="2928938"/>
            <a:ext cx="214312" cy="214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43563" y="2786063"/>
            <a:ext cx="214312" cy="214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43750" y="5000625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429132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11" name="Содержимое 9"/>
          <p:cNvSpPr txBox="1">
            <a:spLocks/>
          </p:cNvSpPr>
          <p:nvPr/>
        </p:nvSpPr>
        <p:spPr bwMode="auto">
          <a:xfrm>
            <a:off x="1928794" y="2500306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12" name="Содержимое 9"/>
          <p:cNvSpPr txBox="1">
            <a:spLocks/>
          </p:cNvSpPr>
          <p:nvPr/>
        </p:nvSpPr>
        <p:spPr bwMode="auto">
          <a:xfrm>
            <a:off x="7500958" y="4429132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Е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4603863">
            <a:off x="5192404" y="-812327"/>
            <a:ext cx="1433359" cy="9144001"/>
          </a:xfrm>
          <a:prstGeom prst="rect">
            <a:avLst/>
          </a:prstGeom>
          <a:gradFill>
            <a:gsLst>
              <a:gs pos="0">
                <a:srgbClr val="FFC000">
                  <a:alpha val="45000"/>
                </a:srgb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</p:pic>
      <p:cxnSp>
        <p:nvCxnSpPr>
          <p:cNvPr id="17" name="Прямая соединительная линия 16"/>
          <p:cNvCxnSpPr>
            <a:stCxn id="5" idx="6"/>
          </p:cNvCxnSpPr>
          <p:nvPr/>
        </p:nvCxnSpPr>
        <p:spPr>
          <a:xfrm flipV="1">
            <a:off x="1571625" y="3000375"/>
            <a:ext cx="4071938" cy="20367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7615209">
            <a:off x="5903231" y="1057484"/>
            <a:ext cx="1433359" cy="9144001"/>
          </a:xfrm>
          <a:prstGeom prst="rect">
            <a:avLst/>
          </a:prstGeom>
          <a:gradFill>
            <a:gsLst>
              <a:gs pos="0">
                <a:srgbClr val="FFC000">
                  <a:alpha val="45000"/>
                </a:srgb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</p:pic>
      <p:cxnSp>
        <p:nvCxnSpPr>
          <p:cNvPr id="21" name="Прямая соединительная линия 20"/>
          <p:cNvCxnSpPr>
            <a:stCxn id="6" idx="5"/>
            <a:endCxn id="8" idx="1"/>
          </p:cNvCxnSpPr>
          <p:nvPr/>
        </p:nvCxnSpPr>
        <p:spPr>
          <a:xfrm rot="16200000" flipH="1">
            <a:off x="4040187" y="1897063"/>
            <a:ext cx="1920875" cy="4349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838382">
            <a:off x="3861237" y="-2880309"/>
            <a:ext cx="1433359" cy="9144001"/>
          </a:xfrm>
          <a:prstGeom prst="rect">
            <a:avLst/>
          </a:prstGeom>
          <a:gradFill>
            <a:gsLst>
              <a:gs pos="0">
                <a:srgbClr val="FFC000">
                  <a:alpha val="45000"/>
                </a:srgb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</p:pic>
      <p:cxnSp>
        <p:nvCxnSpPr>
          <p:cNvPr id="24" name="Прямая соединительная линия 23"/>
          <p:cNvCxnSpPr>
            <a:stCxn id="5" idx="7"/>
          </p:cNvCxnSpPr>
          <p:nvPr/>
        </p:nvCxnSpPr>
        <p:spPr>
          <a:xfrm rot="5400000" flipH="1" flipV="1">
            <a:off x="1218406" y="3464719"/>
            <a:ext cx="1817688" cy="11747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478085">
            <a:off x="6943096" y="2357690"/>
            <a:ext cx="1433359" cy="9144001"/>
          </a:xfrm>
          <a:prstGeom prst="rect">
            <a:avLst/>
          </a:prstGeom>
          <a:gradFill>
            <a:gsLst>
              <a:gs pos="0">
                <a:srgbClr val="FFC000">
                  <a:alpha val="45000"/>
                </a:srgb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</p:pic>
      <p:cxnSp>
        <p:nvCxnSpPr>
          <p:cNvPr id="28" name="Прямая соединительная линия 27"/>
          <p:cNvCxnSpPr>
            <a:endCxn id="8" idx="0"/>
          </p:cNvCxnSpPr>
          <p:nvPr/>
        </p:nvCxnSpPr>
        <p:spPr>
          <a:xfrm rot="16200000" flipH="1">
            <a:off x="5483225" y="3232151"/>
            <a:ext cx="2071687" cy="14652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857875" y="2286000"/>
            <a:ext cx="571500" cy="6429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Какие отрезки ты видишь на чертеже?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28688" y="3429000"/>
            <a:ext cx="650081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85813" y="3429000"/>
            <a:ext cx="28575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287419" y="3428206"/>
            <a:ext cx="28575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714750" y="3429000"/>
            <a:ext cx="28575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85786" y="3643314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3643314"/>
            <a:ext cx="4539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3643314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81062" y="4929198"/>
            <a:ext cx="11430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АБ,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43372" y="5214950"/>
            <a:ext cx="35719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28688" y="3429000"/>
            <a:ext cx="28575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29063" y="3429000"/>
            <a:ext cx="3500437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28688" y="3429000"/>
            <a:ext cx="6500812" cy="15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2195513" y="4868863"/>
            <a:ext cx="1944687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20"/>
          <p:cNvSpPr>
            <a:spLocks noChangeArrowheads="1"/>
          </p:cNvSpPr>
          <p:nvPr/>
        </p:nvSpPr>
        <p:spPr bwMode="auto">
          <a:xfrm>
            <a:off x="4716463" y="4868863"/>
            <a:ext cx="187166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5" name="WordArt 21"/>
          <p:cNvSpPr>
            <a:spLocks noChangeArrowheads="1" noChangeShapeType="1" noTextEdit="1"/>
          </p:cNvSpPr>
          <p:nvPr/>
        </p:nvSpPr>
        <p:spPr bwMode="auto">
          <a:xfrm>
            <a:off x="2916238" y="5084763"/>
            <a:ext cx="6477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БС</a:t>
            </a:r>
          </a:p>
        </p:txBody>
      </p:sp>
      <p:sp>
        <p:nvSpPr>
          <p:cNvPr id="31766" name="WordArt 22"/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АС</a:t>
            </a:r>
          </a:p>
        </p:txBody>
      </p:sp>
      <p:sp>
        <p:nvSpPr>
          <p:cNvPr id="22" name="Овал 21"/>
          <p:cNvSpPr/>
          <p:nvPr/>
        </p:nvSpPr>
        <p:spPr>
          <a:xfrm>
            <a:off x="285750" y="500063"/>
            <a:ext cx="571500" cy="5715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 animBg="1"/>
      <p:bldP spid="317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3511550"/>
          </a:xfrm>
        </p:spPr>
        <p:txBody>
          <a:bodyPr/>
          <a:lstStyle/>
          <a:p>
            <a:pPr algn="l"/>
            <a:r>
              <a:rPr lang="ru-RU" smtClean="0">
                <a:latin typeface="Times New Roman" pitchFamily="18" charset="0"/>
                <a:cs typeface="Times New Roman" pitchFamily="18" charset="0"/>
              </a:rPr>
              <a:t>Начертите в тетради отрезок длиной 6 клеток. Обозначьте его буквой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Разделите его на две части: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928688" y="4143375"/>
            <a:ext cx="7215187" cy="2143125"/>
            <a:chOff x="928662" y="4143380"/>
            <a:chExt cx="7215238" cy="2143140"/>
          </a:xfrm>
        </p:grpSpPr>
        <p:grpSp>
          <p:nvGrpSpPr>
            <p:cNvPr id="33807" name="Группа 12"/>
            <p:cNvGrpSpPr>
              <a:grpSpLocks/>
            </p:cNvGrpSpPr>
            <p:nvPr/>
          </p:nvGrpSpPr>
          <p:grpSpPr bwMode="auto">
            <a:xfrm>
              <a:off x="928662" y="4143380"/>
              <a:ext cx="7215238" cy="1571636"/>
              <a:chOff x="928662" y="4143380"/>
              <a:chExt cx="7215238" cy="1571636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928662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643042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357422" y="4143380"/>
                <a:ext cx="785818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14324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57200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28638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00076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428860" y="5000636"/>
                <a:ext cx="500067" cy="5715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4000" b="1" i="1" dirty="0">
                    <a:latin typeface="Times New Roman" pitchFamily="18" charset="0"/>
                    <a:cs typeface="Times New Roman" pitchFamily="18" charset="0"/>
                  </a:rPr>
                  <a:t>к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42952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572000" y="5072075"/>
                <a:ext cx="500067" cy="64294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4000" b="1" i="1" dirty="0" err="1"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lang="ru-RU" sz="4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762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671514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3808" name="Группа 13"/>
            <p:cNvGrpSpPr>
              <a:grpSpLocks/>
            </p:cNvGrpSpPr>
            <p:nvPr/>
          </p:nvGrpSpPr>
          <p:grpSpPr bwMode="auto">
            <a:xfrm>
              <a:off x="928662" y="4857760"/>
              <a:ext cx="7215238" cy="714380"/>
              <a:chOff x="928662" y="4143380"/>
              <a:chExt cx="7215238" cy="71438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928662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643042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357422" y="4143380"/>
                <a:ext cx="785818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14324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85762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57200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28638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00076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71514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42952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3809" name="Группа 24"/>
            <p:cNvGrpSpPr>
              <a:grpSpLocks/>
            </p:cNvGrpSpPr>
            <p:nvPr/>
          </p:nvGrpSpPr>
          <p:grpSpPr bwMode="auto">
            <a:xfrm>
              <a:off x="928662" y="5572140"/>
              <a:ext cx="7215238" cy="714380"/>
              <a:chOff x="928662" y="4143380"/>
              <a:chExt cx="7215238" cy="71438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928662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643042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357422" y="4143380"/>
                <a:ext cx="785818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14324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762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57200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28638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00076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71514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7429520" y="4143380"/>
                <a:ext cx="714380" cy="7143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7" name="Овал 36"/>
          <p:cNvSpPr/>
          <p:nvPr/>
        </p:nvSpPr>
        <p:spPr>
          <a:xfrm>
            <a:off x="5929313" y="4786313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5426925" y="1073877"/>
            <a:ext cx="1433359" cy="9144001"/>
          </a:xfrm>
          <a:prstGeom prst="rect">
            <a:avLst/>
          </a:prstGeom>
          <a:gradFill>
            <a:gsLst>
              <a:gs pos="0">
                <a:srgbClr val="FFC000">
                  <a:alpha val="45000"/>
                </a:srgb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</p:pic>
      <p:cxnSp>
        <p:nvCxnSpPr>
          <p:cNvPr id="41" name="Прямая соединительная линия 40"/>
          <p:cNvCxnSpPr>
            <a:stCxn id="38" idx="6"/>
          </p:cNvCxnSpPr>
          <p:nvPr/>
        </p:nvCxnSpPr>
        <p:spPr>
          <a:xfrm>
            <a:off x="1714500" y="4857750"/>
            <a:ext cx="42862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786188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1622425" y="4492625"/>
            <a:ext cx="4645025" cy="387350"/>
          </a:xfrm>
          <a:custGeom>
            <a:avLst/>
            <a:gdLst>
              <a:gd name="connsiteX0" fmla="*/ 0 w 4644390"/>
              <a:gd name="connsiteY0" fmla="*/ 377190 h 388620"/>
              <a:gd name="connsiteX1" fmla="*/ 1120140 w 4644390"/>
              <a:gd name="connsiteY1" fmla="*/ 125730 h 388620"/>
              <a:gd name="connsiteX2" fmla="*/ 2994660 w 4644390"/>
              <a:gd name="connsiteY2" fmla="*/ 34290 h 388620"/>
              <a:gd name="connsiteX3" fmla="*/ 4411980 w 4644390"/>
              <a:gd name="connsiteY3" fmla="*/ 331470 h 388620"/>
              <a:gd name="connsiteX4" fmla="*/ 4389120 w 4644390"/>
              <a:gd name="connsiteY4" fmla="*/ 37719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390" h="388620">
                <a:moveTo>
                  <a:pt x="0" y="377190"/>
                </a:moveTo>
                <a:cubicBezTo>
                  <a:pt x="310515" y="280035"/>
                  <a:pt x="621030" y="182880"/>
                  <a:pt x="1120140" y="125730"/>
                </a:cubicBezTo>
                <a:cubicBezTo>
                  <a:pt x="1619250" y="68580"/>
                  <a:pt x="2446020" y="0"/>
                  <a:pt x="2994660" y="34290"/>
                </a:cubicBezTo>
                <a:cubicBezTo>
                  <a:pt x="3543300" y="68580"/>
                  <a:pt x="4179570" y="274320"/>
                  <a:pt x="4411980" y="331470"/>
                </a:cubicBezTo>
                <a:cubicBezTo>
                  <a:pt x="4644390" y="388620"/>
                  <a:pt x="4516755" y="382905"/>
                  <a:pt x="4389120" y="37719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643188" y="5072063"/>
            <a:ext cx="500062" cy="5000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14875" y="4929188"/>
            <a:ext cx="500063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1714500" y="4857750"/>
            <a:ext cx="2092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42" idx="6"/>
            <a:endCxn id="37" idx="2"/>
          </p:cNvCxnSpPr>
          <p:nvPr/>
        </p:nvCxnSpPr>
        <p:spPr>
          <a:xfrm flipV="1">
            <a:off x="3929063" y="4857750"/>
            <a:ext cx="20002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714750" y="4071938"/>
            <a:ext cx="428625" cy="4286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38" grpId="0" animBg="1"/>
      <p:bldP spid="50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14563" y="4929188"/>
            <a:ext cx="4357687" cy="1357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5000636"/>
            <a:ext cx="226215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+ 4</a:t>
            </a:r>
            <a:endParaRPr lang="ru-RU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" name="Группа 40"/>
          <p:cNvGrpSpPr>
            <a:grpSpLocks/>
          </p:cNvGrpSpPr>
          <p:nvPr/>
        </p:nvGrpSpPr>
        <p:grpSpPr bwMode="auto">
          <a:xfrm>
            <a:off x="642938" y="1071563"/>
            <a:ext cx="3643312" cy="3357562"/>
            <a:chOff x="642910" y="1071546"/>
            <a:chExt cx="3643338" cy="3357586"/>
          </a:xfrm>
        </p:grpSpPr>
        <p:grpSp>
          <p:nvGrpSpPr>
            <p:cNvPr id="34846" name="Группа 9"/>
            <p:cNvGrpSpPr>
              <a:grpSpLocks/>
            </p:cNvGrpSpPr>
            <p:nvPr/>
          </p:nvGrpSpPr>
          <p:grpSpPr bwMode="auto">
            <a:xfrm>
              <a:off x="642910" y="2071678"/>
              <a:ext cx="1571636" cy="2357454"/>
              <a:chOff x="928662" y="2071678"/>
              <a:chExt cx="785818" cy="1357322"/>
            </a:xfrm>
          </p:grpSpPr>
          <p:grpSp>
            <p:nvGrpSpPr>
              <p:cNvPr id="34853" name="Группа 7"/>
              <p:cNvGrpSpPr>
                <a:grpSpLocks/>
              </p:cNvGrpSpPr>
              <p:nvPr/>
            </p:nvGrpSpPr>
            <p:grpSpPr bwMode="auto">
              <a:xfrm>
                <a:off x="928662" y="2071678"/>
                <a:ext cx="785818" cy="1357322"/>
                <a:chOff x="928662" y="2071678"/>
                <a:chExt cx="785818" cy="1357322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928662" y="2714235"/>
                  <a:ext cx="785818" cy="714765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" name="Равнобедренный треугольник 4"/>
                <p:cNvSpPr/>
                <p:nvPr/>
              </p:nvSpPr>
              <p:spPr>
                <a:xfrm>
                  <a:off x="928662" y="2071678"/>
                  <a:ext cx="785818" cy="642557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1142976" y="2929030"/>
                  <a:ext cx="285752" cy="28608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1071538" y="2214265"/>
                <a:ext cx="142876" cy="2860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4847" name="Группа 10"/>
            <p:cNvGrpSpPr>
              <a:grpSpLocks/>
            </p:cNvGrpSpPr>
            <p:nvPr/>
          </p:nvGrpSpPr>
          <p:grpSpPr bwMode="auto">
            <a:xfrm>
              <a:off x="2571736" y="1071546"/>
              <a:ext cx="1714512" cy="2214578"/>
              <a:chOff x="928662" y="2071678"/>
              <a:chExt cx="785818" cy="1357322"/>
            </a:xfrm>
          </p:grpSpPr>
          <p:grpSp>
            <p:nvGrpSpPr>
              <p:cNvPr id="34848" name="Группа 11"/>
              <p:cNvGrpSpPr>
                <a:grpSpLocks/>
              </p:cNvGrpSpPr>
              <p:nvPr/>
            </p:nvGrpSpPr>
            <p:grpSpPr bwMode="auto">
              <a:xfrm>
                <a:off x="928662" y="2071678"/>
                <a:ext cx="785818" cy="1357322"/>
                <a:chOff x="928662" y="2071678"/>
                <a:chExt cx="785818" cy="1357322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928662" y="2714825"/>
                  <a:ext cx="785818" cy="714175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Равнобедренный треугольник 14"/>
                <p:cNvSpPr/>
                <p:nvPr/>
              </p:nvSpPr>
              <p:spPr>
                <a:xfrm>
                  <a:off x="928662" y="2071678"/>
                  <a:ext cx="785818" cy="643147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1143307" y="2928883"/>
                  <a:ext cx="285223" cy="28605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1071273" y="2214707"/>
                <a:ext cx="143339" cy="2860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17" name="Группа 39"/>
          <p:cNvGrpSpPr>
            <a:grpSpLocks/>
          </p:cNvGrpSpPr>
          <p:nvPr/>
        </p:nvGrpSpPr>
        <p:grpSpPr bwMode="auto">
          <a:xfrm>
            <a:off x="5214938" y="714375"/>
            <a:ext cx="3357562" cy="3786188"/>
            <a:chOff x="5214942" y="714356"/>
            <a:chExt cx="3357586" cy="3786214"/>
          </a:xfrm>
        </p:grpSpPr>
        <p:grpSp>
          <p:nvGrpSpPr>
            <p:cNvPr id="34826" name="Группа 23"/>
            <p:cNvGrpSpPr>
              <a:grpSpLocks/>
            </p:cNvGrpSpPr>
            <p:nvPr/>
          </p:nvGrpSpPr>
          <p:grpSpPr bwMode="auto">
            <a:xfrm>
              <a:off x="5214942" y="2000240"/>
              <a:ext cx="785818" cy="1500198"/>
              <a:chOff x="5214942" y="2000240"/>
              <a:chExt cx="517991" cy="1154440"/>
            </a:xfrm>
          </p:grpSpPr>
          <p:sp>
            <p:nvSpPr>
              <p:cNvPr id="18" name="Облако 17"/>
              <p:cNvSpPr/>
              <p:nvPr/>
            </p:nvSpPr>
            <p:spPr>
              <a:xfrm>
                <a:off x="5214942" y="2000240"/>
                <a:ext cx="500202" cy="499647"/>
              </a:xfrm>
              <a:prstGeom prst="cloud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5429463" y="2143171"/>
                <a:ext cx="142317" cy="1429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1" name="Прямая соединительная линия 20"/>
              <p:cNvCxnSpPr>
                <a:stCxn id="18" idx="1"/>
              </p:cNvCxnSpPr>
              <p:nvPr/>
            </p:nvCxnSpPr>
            <p:spPr>
              <a:xfrm rot="5400000">
                <a:off x="5125354" y="2803996"/>
                <a:ext cx="643798" cy="35579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Полилиния 22"/>
              <p:cNvSpPr/>
              <p:nvPr/>
            </p:nvSpPr>
            <p:spPr>
              <a:xfrm>
                <a:off x="5440975" y="2613498"/>
                <a:ext cx="291958" cy="541182"/>
              </a:xfrm>
              <a:custGeom>
                <a:avLst/>
                <a:gdLst>
                  <a:gd name="connsiteX0" fmla="*/ 0 w 292253"/>
                  <a:gd name="connsiteY0" fmla="*/ 449284 h 540724"/>
                  <a:gd name="connsiteX1" fmla="*/ 22860 w 292253"/>
                  <a:gd name="connsiteY1" fmla="*/ 266404 h 540724"/>
                  <a:gd name="connsiteX2" fmla="*/ 68580 w 292253"/>
                  <a:gd name="connsiteY2" fmla="*/ 197824 h 540724"/>
                  <a:gd name="connsiteX3" fmla="*/ 137160 w 292253"/>
                  <a:gd name="connsiteY3" fmla="*/ 129244 h 540724"/>
                  <a:gd name="connsiteX4" fmla="*/ 228600 w 292253"/>
                  <a:gd name="connsiteY4" fmla="*/ 60664 h 540724"/>
                  <a:gd name="connsiteX5" fmla="*/ 205740 w 292253"/>
                  <a:gd name="connsiteY5" fmla="*/ 403564 h 540724"/>
                  <a:gd name="connsiteX6" fmla="*/ 137160 w 292253"/>
                  <a:gd name="connsiteY6" fmla="*/ 472144 h 540724"/>
                  <a:gd name="connsiteX7" fmla="*/ 91440 w 292253"/>
                  <a:gd name="connsiteY7" fmla="*/ 540724 h 540724"/>
                  <a:gd name="connsiteX8" fmla="*/ 0 w 292253"/>
                  <a:gd name="connsiteY8" fmla="*/ 517864 h 540724"/>
                  <a:gd name="connsiteX9" fmla="*/ 0 w 292253"/>
                  <a:gd name="connsiteY9" fmla="*/ 517864 h 54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253" h="540724">
                    <a:moveTo>
                      <a:pt x="0" y="449284"/>
                    </a:moveTo>
                    <a:cubicBezTo>
                      <a:pt x="7620" y="388324"/>
                      <a:pt x="6696" y="325674"/>
                      <a:pt x="22860" y="266404"/>
                    </a:cubicBezTo>
                    <a:cubicBezTo>
                      <a:pt x="30089" y="239898"/>
                      <a:pt x="50991" y="218930"/>
                      <a:pt x="68580" y="197824"/>
                    </a:cubicBezTo>
                    <a:cubicBezTo>
                      <a:pt x="89276" y="172988"/>
                      <a:pt x="112324" y="149940"/>
                      <a:pt x="137160" y="129244"/>
                    </a:cubicBezTo>
                    <a:cubicBezTo>
                      <a:pt x="292253" y="0"/>
                      <a:pt x="155897" y="133367"/>
                      <a:pt x="228600" y="60664"/>
                    </a:cubicBezTo>
                    <a:cubicBezTo>
                      <a:pt x="220980" y="174964"/>
                      <a:pt x="230590" y="291738"/>
                      <a:pt x="205740" y="403564"/>
                    </a:cubicBezTo>
                    <a:cubicBezTo>
                      <a:pt x="198727" y="435123"/>
                      <a:pt x="157856" y="447308"/>
                      <a:pt x="137160" y="472144"/>
                    </a:cubicBezTo>
                    <a:cubicBezTo>
                      <a:pt x="119571" y="493250"/>
                      <a:pt x="106680" y="517864"/>
                      <a:pt x="91440" y="540724"/>
                    </a:cubicBezTo>
                    <a:cubicBezTo>
                      <a:pt x="15631" y="515454"/>
                      <a:pt x="46957" y="517864"/>
                      <a:pt x="0" y="517864"/>
                    </a:cubicBezTo>
                    <a:lnTo>
                      <a:pt x="0" y="517864"/>
                    </a:lnTo>
                  </a:path>
                </a:pathLst>
              </a:custGeom>
              <a:solidFill>
                <a:srgbClr val="00B050"/>
              </a:solidFill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4827" name="Группа 24"/>
            <p:cNvGrpSpPr>
              <a:grpSpLocks/>
            </p:cNvGrpSpPr>
            <p:nvPr/>
          </p:nvGrpSpPr>
          <p:grpSpPr bwMode="auto">
            <a:xfrm>
              <a:off x="6786578" y="714356"/>
              <a:ext cx="785818" cy="1500198"/>
              <a:chOff x="5214942" y="2000240"/>
              <a:chExt cx="517991" cy="1154440"/>
            </a:xfrm>
          </p:grpSpPr>
          <p:sp>
            <p:nvSpPr>
              <p:cNvPr id="26" name="Облако 25"/>
              <p:cNvSpPr/>
              <p:nvPr/>
            </p:nvSpPr>
            <p:spPr>
              <a:xfrm>
                <a:off x="5214942" y="2000240"/>
                <a:ext cx="500202" cy="499647"/>
              </a:xfrm>
              <a:prstGeom prst="cloud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5429463" y="2143171"/>
                <a:ext cx="142317" cy="1429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8" name="Прямая соединительная линия 27"/>
              <p:cNvCxnSpPr>
                <a:stCxn id="26" idx="1"/>
              </p:cNvCxnSpPr>
              <p:nvPr/>
            </p:nvCxnSpPr>
            <p:spPr>
              <a:xfrm rot="5400000">
                <a:off x="5125354" y="2803996"/>
                <a:ext cx="643798" cy="35579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Полилиния 28"/>
              <p:cNvSpPr/>
              <p:nvPr/>
            </p:nvSpPr>
            <p:spPr>
              <a:xfrm>
                <a:off x="5440975" y="2613498"/>
                <a:ext cx="291958" cy="541182"/>
              </a:xfrm>
              <a:custGeom>
                <a:avLst/>
                <a:gdLst>
                  <a:gd name="connsiteX0" fmla="*/ 0 w 292253"/>
                  <a:gd name="connsiteY0" fmla="*/ 449284 h 540724"/>
                  <a:gd name="connsiteX1" fmla="*/ 22860 w 292253"/>
                  <a:gd name="connsiteY1" fmla="*/ 266404 h 540724"/>
                  <a:gd name="connsiteX2" fmla="*/ 68580 w 292253"/>
                  <a:gd name="connsiteY2" fmla="*/ 197824 h 540724"/>
                  <a:gd name="connsiteX3" fmla="*/ 137160 w 292253"/>
                  <a:gd name="connsiteY3" fmla="*/ 129244 h 540724"/>
                  <a:gd name="connsiteX4" fmla="*/ 228600 w 292253"/>
                  <a:gd name="connsiteY4" fmla="*/ 60664 h 540724"/>
                  <a:gd name="connsiteX5" fmla="*/ 205740 w 292253"/>
                  <a:gd name="connsiteY5" fmla="*/ 403564 h 540724"/>
                  <a:gd name="connsiteX6" fmla="*/ 137160 w 292253"/>
                  <a:gd name="connsiteY6" fmla="*/ 472144 h 540724"/>
                  <a:gd name="connsiteX7" fmla="*/ 91440 w 292253"/>
                  <a:gd name="connsiteY7" fmla="*/ 540724 h 540724"/>
                  <a:gd name="connsiteX8" fmla="*/ 0 w 292253"/>
                  <a:gd name="connsiteY8" fmla="*/ 517864 h 540724"/>
                  <a:gd name="connsiteX9" fmla="*/ 0 w 292253"/>
                  <a:gd name="connsiteY9" fmla="*/ 517864 h 54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253" h="540724">
                    <a:moveTo>
                      <a:pt x="0" y="449284"/>
                    </a:moveTo>
                    <a:cubicBezTo>
                      <a:pt x="7620" y="388324"/>
                      <a:pt x="6696" y="325674"/>
                      <a:pt x="22860" y="266404"/>
                    </a:cubicBezTo>
                    <a:cubicBezTo>
                      <a:pt x="30089" y="239898"/>
                      <a:pt x="50991" y="218930"/>
                      <a:pt x="68580" y="197824"/>
                    </a:cubicBezTo>
                    <a:cubicBezTo>
                      <a:pt x="89276" y="172988"/>
                      <a:pt x="112324" y="149940"/>
                      <a:pt x="137160" y="129244"/>
                    </a:cubicBezTo>
                    <a:cubicBezTo>
                      <a:pt x="292253" y="0"/>
                      <a:pt x="155897" y="133367"/>
                      <a:pt x="228600" y="60664"/>
                    </a:cubicBezTo>
                    <a:cubicBezTo>
                      <a:pt x="220980" y="174964"/>
                      <a:pt x="230590" y="291738"/>
                      <a:pt x="205740" y="403564"/>
                    </a:cubicBezTo>
                    <a:cubicBezTo>
                      <a:pt x="198727" y="435123"/>
                      <a:pt x="157856" y="447308"/>
                      <a:pt x="137160" y="472144"/>
                    </a:cubicBezTo>
                    <a:cubicBezTo>
                      <a:pt x="119571" y="493250"/>
                      <a:pt x="106680" y="517864"/>
                      <a:pt x="91440" y="540724"/>
                    </a:cubicBezTo>
                    <a:cubicBezTo>
                      <a:pt x="15631" y="515454"/>
                      <a:pt x="46957" y="517864"/>
                      <a:pt x="0" y="517864"/>
                    </a:cubicBezTo>
                    <a:lnTo>
                      <a:pt x="0" y="517864"/>
                    </a:lnTo>
                  </a:path>
                </a:pathLst>
              </a:custGeom>
              <a:solidFill>
                <a:srgbClr val="00B050"/>
              </a:solidFill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4828" name="Группа 29"/>
            <p:cNvGrpSpPr>
              <a:grpSpLocks/>
            </p:cNvGrpSpPr>
            <p:nvPr/>
          </p:nvGrpSpPr>
          <p:grpSpPr bwMode="auto">
            <a:xfrm>
              <a:off x="6572264" y="2857496"/>
              <a:ext cx="785818" cy="1643074"/>
              <a:chOff x="5214942" y="2000240"/>
              <a:chExt cx="517991" cy="1154440"/>
            </a:xfrm>
          </p:grpSpPr>
          <p:sp>
            <p:nvSpPr>
              <p:cNvPr id="31" name="Облако 30"/>
              <p:cNvSpPr/>
              <p:nvPr/>
            </p:nvSpPr>
            <p:spPr>
              <a:xfrm>
                <a:off x="5214942" y="2000240"/>
                <a:ext cx="500202" cy="499699"/>
              </a:xfrm>
              <a:prstGeom prst="cloud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5429464" y="2143011"/>
                <a:ext cx="142317" cy="1427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3" name="Прямая соединительная линия 32"/>
              <p:cNvCxnSpPr>
                <a:stCxn id="31" idx="1"/>
              </p:cNvCxnSpPr>
              <p:nvPr/>
            </p:nvCxnSpPr>
            <p:spPr>
              <a:xfrm rot="5400000">
                <a:off x="5125461" y="2803943"/>
                <a:ext cx="643587" cy="35579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олилиния 33"/>
              <p:cNvSpPr/>
              <p:nvPr/>
            </p:nvSpPr>
            <p:spPr>
              <a:xfrm>
                <a:off x="5440975" y="2613710"/>
                <a:ext cx="291959" cy="540970"/>
              </a:xfrm>
              <a:custGeom>
                <a:avLst/>
                <a:gdLst>
                  <a:gd name="connsiteX0" fmla="*/ 0 w 292253"/>
                  <a:gd name="connsiteY0" fmla="*/ 449284 h 540724"/>
                  <a:gd name="connsiteX1" fmla="*/ 22860 w 292253"/>
                  <a:gd name="connsiteY1" fmla="*/ 266404 h 540724"/>
                  <a:gd name="connsiteX2" fmla="*/ 68580 w 292253"/>
                  <a:gd name="connsiteY2" fmla="*/ 197824 h 540724"/>
                  <a:gd name="connsiteX3" fmla="*/ 137160 w 292253"/>
                  <a:gd name="connsiteY3" fmla="*/ 129244 h 540724"/>
                  <a:gd name="connsiteX4" fmla="*/ 228600 w 292253"/>
                  <a:gd name="connsiteY4" fmla="*/ 60664 h 540724"/>
                  <a:gd name="connsiteX5" fmla="*/ 205740 w 292253"/>
                  <a:gd name="connsiteY5" fmla="*/ 403564 h 540724"/>
                  <a:gd name="connsiteX6" fmla="*/ 137160 w 292253"/>
                  <a:gd name="connsiteY6" fmla="*/ 472144 h 540724"/>
                  <a:gd name="connsiteX7" fmla="*/ 91440 w 292253"/>
                  <a:gd name="connsiteY7" fmla="*/ 540724 h 540724"/>
                  <a:gd name="connsiteX8" fmla="*/ 0 w 292253"/>
                  <a:gd name="connsiteY8" fmla="*/ 517864 h 540724"/>
                  <a:gd name="connsiteX9" fmla="*/ 0 w 292253"/>
                  <a:gd name="connsiteY9" fmla="*/ 517864 h 54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253" h="540724">
                    <a:moveTo>
                      <a:pt x="0" y="449284"/>
                    </a:moveTo>
                    <a:cubicBezTo>
                      <a:pt x="7620" y="388324"/>
                      <a:pt x="6696" y="325674"/>
                      <a:pt x="22860" y="266404"/>
                    </a:cubicBezTo>
                    <a:cubicBezTo>
                      <a:pt x="30089" y="239898"/>
                      <a:pt x="50991" y="218930"/>
                      <a:pt x="68580" y="197824"/>
                    </a:cubicBezTo>
                    <a:cubicBezTo>
                      <a:pt x="89276" y="172988"/>
                      <a:pt x="112324" y="149940"/>
                      <a:pt x="137160" y="129244"/>
                    </a:cubicBezTo>
                    <a:cubicBezTo>
                      <a:pt x="292253" y="0"/>
                      <a:pt x="155897" y="133367"/>
                      <a:pt x="228600" y="60664"/>
                    </a:cubicBezTo>
                    <a:cubicBezTo>
                      <a:pt x="220980" y="174964"/>
                      <a:pt x="230590" y="291738"/>
                      <a:pt x="205740" y="403564"/>
                    </a:cubicBezTo>
                    <a:cubicBezTo>
                      <a:pt x="198727" y="435123"/>
                      <a:pt x="157856" y="447308"/>
                      <a:pt x="137160" y="472144"/>
                    </a:cubicBezTo>
                    <a:cubicBezTo>
                      <a:pt x="119571" y="493250"/>
                      <a:pt x="106680" y="517864"/>
                      <a:pt x="91440" y="540724"/>
                    </a:cubicBezTo>
                    <a:cubicBezTo>
                      <a:pt x="15631" y="515454"/>
                      <a:pt x="46957" y="517864"/>
                      <a:pt x="0" y="517864"/>
                    </a:cubicBezTo>
                    <a:lnTo>
                      <a:pt x="0" y="517864"/>
                    </a:lnTo>
                  </a:path>
                </a:pathLst>
              </a:custGeom>
              <a:solidFill>
                <a:srgbClr val="00B050"/>
              </a:solidFill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34829" name="Группа 34"/>
            <p:cNvGrpSpPr>
              <a:grpSpLocks/>
            </p:cNvGrpSpPr>
            <p:nvPr/>
          </p:nvGrpSpPr>
          <p:grpSpPr bwMode="auto">
            <a:xfrm>
              <a:off x="7786710" y="2214554"/>
              <a:ext cx="785818" cy="1643074"/>
              <a:chOff x="5214942" y="2000240"/>
              <a:chExt cx="517991" cy="1154440"/>
            </a:xfrm>
          </p:grpSpPr>
          <p:sp>
            <p:nvSpPr>
              <p:cNvPr id="36" name="Облако 35"/>
              <p:cNvSpPr/>
              <p:nvPr/>
            </p:nvSpPr>
            <p:spPr>
              <a:xfrm>
                <a:off x="5214942" y="2000240"/>
                <a:ext cx="500202" cy="499699"/>
              </a:xfrm>
              <a:prstGeom prst="cloud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429463" y="2143011"/>
                <a:ext cx="142317" cy="1427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8" name="Прямая соединительная линия 37"/>
              <p:cNvCxnSpPr>
                <a:stCxn id="36" idx="1"/>
              </p:cNvCxnSpPr>
              <p:nvPr/>
            </p:nvCxnSpPr>
            <p:spPr>
              <a:xfrm rot="5400000">
                <a:off x="5125460" y="2803943"/>
                <a:ext cx="643586" cy="35579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олилиния 38"/>
              <p:cNvSpPr/>
              <p:nvPr/>
            </p:nvSpPr>
            <p:spPr>
              <a:xfrm>
                <a:off x="5440975" y="2613710"/>
                <a:ext cx="291958" cy="540969"/>
              </a:xfrm>
              <a:custGeom>
                <a:avLst/>
                <a:gdLst>
                  <a:gd name="connsiteX0" fmla="*/ 0 w 292253"/>
                  <a:gd name="connsiteY0" fmla="*/ 449284 h 540724"/>
                  <a:gd name="connsiteX1" fmla="*/ 22860 w 292253"/>
                  <a:gd name="connsiteY1" fmla="*/ 266404 h 540724"/>
                  <a:gd name="connsiteX2" fmla="*/ 68580 w 292253"/>
                  <a:gd name="connsiteY2" fmla="*/ 197824 h 540724"/>
                  <a:gd name="connsiteX3" fmla="*/ 137160 w 292253"/>
                  <a:gd name="connsiteY3" fmla="*/ 129244 h 540724"/>
                  <a:gd name="connsiteX4" fmla="*/ 228600 w 292253"/>
                  <a:gd name="connsiteY4" fmla="*/ 60664 h 540724"/>
                  <a:gd name="connsiteX5" fmla="*/ 205740 w 292253"/>
                  <a:gd name="connsiteY5" fmla="*/ 403564 h 540724"/>
                  <a:gd name="connsiteX6" fmla="*/ 137160 w 292253"/>
                  <a:gd name="connsiteY6" fmla="*/ 472144 h 540724"/>
                  <a:gd name="connsiteX7" fmla="*/ 91440 w 292253"/>
                  <a:gd name="connsiteY7" fmla="*/ 540724 h 540724"/>
                  <a:gd name="connsiteX8" fmla="*/ 0 w 292253"/>
                  <a:gd name="connsiteY8" fmla="*/ 517864 h 540724"/>
                  <a:gd name="connsiteX9" fmla="*/ 0 w 292253"/>
                  <a:gd name="connsiteY9" fmla="*/ 517864 h 54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253" h="540724">
                    <a:moveTo>
                      <a:pt x="0" y="449284"/>
                    </a:moveTo>
                    <a:cubicBezTo>
                      <a:pt x="7620" y="388324"/>
                      <a:pt x="6696" y="325674"/>
                      <a:pt x="22860" y="266404"/>
                    </a:cubicBezTo>
                    <a:cubicBezTo>
                      <a:pt x="30089" y="239898"/>
                      <a:pt x="50991" y="218930"/>
                      <a:pt x="68580" y="197824"/>
                    </a:cubicBezTo>
                    <a:cubicBezTo>
                      <a:pt x="89276" y="172988"/>
                      <a:pt x="112324" y="149940"/>
                      <a:pt x="137160" y="129244"/>
                    </a:cubicBezTo>
                    <a:cubicBezTo>
                      <a:pt x="292253" y="0"/>
                      <a:pt x="155897" y="133367"/>
                      <a:pt x="228600" y="60664"/>
                    </a:cubicBezTo>
                    <a:cubicBezTo>
                      <a:pt x="220980" y="174964"/>
                      <a:pt x="230590" y="291738"/>
                      <a:pt x="205740" y="403564"/>
                    </a:cubicBezTo>
                    <a:cubicBezTo>
                      <a:pt x="198727" y="435123"/>
                      <a:pt x="157856" y="447308"/>
                      <a:pt x="137160" y="472144"/>
                    </a:cubicBezTo>
                    <a:cubicBezTo>
                      <a:pt x="119571" y="493250"/>
                      <a:pt x="106680" y="517864"/>
                      <a:pt x="91440" y="540724"/>
                    </a:cubicBezTo>
                    <a:cubicBezTo>
                      <a:pt x="15631" y="515454"/>
                      <a:pt x="46957" y="517864"/>
                      <a:pt x="0" y="517864"/>
                    </a:cubicBezTo>
                    <a:lnTo>
                      <a:pt x="0" y="517864"/>
                    </a:lnTo>
                  </a:path>
                </a:pathLst>
              </a:custGeom>
              <a:solidFill>
                <a:srgbClr val="00B050"/>
              </a:solidFill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48" name="Солнце 47"/>
          <p:cNvSpPr/>
          <p:nvPr/>
        </p:nvSpPr>
        <p:spPr>
          <a:xfrm>
            <a:off x="285750" y="0"/>
            <a:ext cx="1214438" cy="128587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Молния 49"/>
          <p:cNvSpPr/>
          <p:nvPr/>
        </p:nvSpPr>
        <p:spPr>
          <a:xfrm rot="21050973">
            <a:off x="571500" y="4286250"/>
            <a:ext cx="2500313" cy="428625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Молния 50"/>
          <p:cNvSpPr/>
          <p:nvPr/>
        </p:nvSpPr>
        <p:spPr>
          <a:xfrm rot="21078606">
            <a:off x="2286000" y="3214688"/>
            <a:ext cx="2500313" cy="428625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17650" y="1968500"/>
          <a:ext cx="6108700" cy="2919413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2919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28625"/>
            <a:ext cx="61245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14938" y="26431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38 -0.0081 0.00173 0.00463 0.0151 -0.01343 C 0.01927 -0.01875 0.025 -0.02222 0.03003 -0.02685 C 0.03246 -0.02871 0.0375 -0.03334 0.0375 -0.03334 C 0.04079 -0.03982 0.04566 -0.0456 0.04756 -0.05324 C 0.04843 -0.05648 0.04861 -0.06019 0.05 -0.0632 C 0.05381 -0.07107 0.05954 -0.075 0.0651 -0.07986 C 0.07083 -0.09144 0.07656 -0.09884 0.08506 -0.10648 C 0.0868 -0.10972 0.08784 -0.11389 0.0901 -0.11644 C 0.09461 -0.12176 0.10503 -0.12986 0.10503 -0.12986 C 0.1118 -0.14329 0.12239 -0.15417 0.13246 -0.1632 C 0.14027 -0.17871 0.14392 -0.19005 0.15503 -0.19977 C 0.16857 -0.22732 0.15069 -0.19398 0.16753 -0.21644 C 0.16961 -0.21922 0.17066 -0.22338 0.17256 -0.22662 C 0.17847 -0.23611 0.18038 -0.23681 0.1875 -0.24329 C 0.18923 -0.24653 0.19045 -0.25047 0.19253 -0.25324 C 0.19461 -0.25602 0.19809 -0.25695 0.2 -0.25996 C 0.20173 -0.26273 0.20138 -0.26667 0.2026 -0.26991 C 0.20399 -0.27338 0.20746 -0.2838 0.20746 -0.27986 C 0.20746 -0.26343 0.20225 -0.25949 0.19496 -0.24977 C 0.18993 -0.22894 0.18941 -0.20834 0.18003 -0.18982 C 0.17621 -0.17431 0.17447 -0.16042 0.16753 -0.14653 C 0.16579 -0.13982 0.16354 -0.13357 0.1625 -0.12662 C 0.16163 -0.12107 0.16111 -0.11551 0.16006 -0.10996 C 0.15868 -0.10301 0.15885 -0.09491 0.15503 -0.08982 C 0.1526 -0.08658 0.14965 -0.08357 0.14756 -0.07986 C 0.14392 -0.07361 0.1375 -0.05996 0.1375 -0.05996 C 0.13402 -0.03172 0.13211 -0.02107 0.11996 0.00347 C 0.11649 0.01041 0.11371 0.01643 0.11006 0.02338 C 0.10763 0.02801 0.1026 0.0368 0.1026 0.0368 C 0.10173 0.05092 0.10295 0.0662 0.1 0.08009 C 0.0993 0.08356 0.09409 0.08078 0.09253 0.08356 C 0.08784 0.09236 0.08697 0.1044 0.08246 0.11342 C 0.07864 0.12916 0.07656 0.14028 0.06996 0.15347 C 0.06597 0.17546 0.06458 0.19768 0.05503 0.2169 C 0.05156 0.23102 0.04149 0.24375 0.03506 0.25671 C 0.03333 0.26018 0.03003 0.26666 0.03003 0.26666 C 0.03177 0.27014 0.03819 0.28125 0.0375 0.28657 C 0.03663 0.29398 0.02361 0.30949 0.01996 0.3169 C 0.01614 0.33287 0.00746 0.34467 0.0026 0.36018 C -0.00382 0.38009 -0.00851 0.40046 -0.01494 0.41991 C -0.01771 0.42824 -0.01719 0.43842 -0.01997 0.44676 C -0.0224 0.45393 -0.03004 0.46666 -0.03004 0.46666 C -0.0316 0.47361 -0.03403 0.47963 -0.0349 0.48657 C -0.03577 0.49352 -0.03594 0.50023 -0.0375 0.50648 C -0.03907 0.5125 -0.04271 0.51759 -0.04497 0.52338 " pathEditMode="relative" ptsTypes="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253163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572000" y="1643063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2246 -0.00364 -0.00533 0.00244 -0.02338 C 0.00452 -0.02986 0.00573 -0.03658 0.00747 -0.04329 C 0.01164 -0.05949 0.03872 -0.08658 0.05 -0.09676 C 0.06494 -0.12616 0.0448 -0.09098 0.0625 -0.10996 C 0.06494 -0.1125 0.06563 -0.1169 0.06754 -0.12014 C 0.07466 -0.13172 0.07327 -0.1294 0.08247 -0.13334 C 0.09428 -0.14908 0.08698 -0.14074 0.10504 -0.15672 C 0.11216 -0.16297 0.13004 -0.16343 0.13004 -0.16343 C 0.15921 -0.16204 0.19132 -0.17408 0.21754 -0.15672 C 0.23039 -0.14815 0.24306 -0.13403 0.25504 -0.12338 C 0.26007 -0.11899 0.26997 -0.10996 0.26997 -0.10996 C 0.27327 -0.10324 0.27674 -0.09676 0.28004 -0.09005 C 0.28542 -0.0794 0.28577 -0.0632 0.29254 -0.05 C 0.29167 -0.02778 0.29132 -0.00556 0.28994 0.01666 C 0.28837 0.04143 0.27553 0.06157 0.26494 0.07986 C 0.24931 0.10694 0.26216 0.09375 0.2474 0.10671 C 0.23577 0.12986 0.2408 0.1199 0.23247 0.13657 C 0.23073 0.13981 0.22744 0.14652 0.22744 0.14652 C 0.22275 0.16643 0.20799 0.19143 0.19497 0.20324 C 0.17014 0.25301 0.19671 0.20277 0.17744 0.23333 C 0.16875 0.24722 0.16337 0.2574 0.15 0.26319 C 0.15174 0.26666 0.15573 0.26944 0.15504 0.27338 C 0.15365 0.28125 0.14827 0.28657 0.14497 0.29328 C 0.13473 0.31342 0.12518 0.33657 0.1099 0.35 C 0.0981 0.37384 0.10417 0.36435 0.09254 0.37986 C 0.08664 0.40324 0.0948 0.37777 0.08247 0.39652 C 0.08143 0.39814 0.07049 0.4206 0.06754 0.42662 C 0.0658 0.43009 0.06233 0.43078 0.0599 0.43333 C 0.05712 0.43634 0.05452 0.43958 0.05244 0.44328 C 0.04688 0.45277 0.04393 0.46481 0.0375 0.47338 C 0.03507 0.47662 0.03212 0.47963 0.03004 0.48333 C 0.00521 0.52569 0.03698 0.48032 0.00504 0.52338 C 0.00087 0.52916 -0.00503 0.54328 -0.00503 0.54328 C -0.01371 0.57916 0.00105 0.52569 -0.0151 0.55995 C -0.02343 0.57777 -0.01562 0.57754 -0.025 0.59004 C -0.02708 0.59282 -0.03003 0.59444 -0.03246 0.59652 C -0.03767 0.62361 -0.03107 0.59629 -0.04253 0.62338 C -0.04375 0.62639 -0.04375 0.63032 -0.04496 0.63333 C -0.04635 0.6368 -0.04809 0.64027 -0.05 0.64328 C -0.05225 0.64699 -0.06076 0.65185 -0.05746 0.65324 C -0.05243 0.65532 -0.04253 0.64652 -0.04253 0.64652 C -0.03142 0.63171 -0.0269 0.62291 -0.0125 0.61666 C 0.00174 0.60231 -0.00677 0.60879 0.0125 0.6 C 0.01494 0.59884 0.01754 0.59768 0.01997 0.59652 C 0.0224 0.59537 0.02744 0.59328 0.02744 0.59328 C 0.04167 0.59444 0.05591 0.59375 0.06997 0.59652 C 0.07292 0.59722 0.07466 0.60162 0.07744 0.60324 C 0.0823 0.60601 0.09254 0.60995 0.09254 0.60995 C 0.10191 0.61828 0.11181 0.62199 0.1224 0.62662 C 0.12848 0.62916 0.13386 0.63402 0.13994 0.63657 C 0.14237 0.63889 0.14462 0.64166 0.1474 0.64328 C 0.15226 0.64606 0.1625 0.65 0.1625 0.65 C 0.17917 0.64884 0.19601 0.65046 0.2125 0.64652 C 0.21598 0.64583 0.21719 0.63935 0.21997 0.63657 C 0.22466 0.63171 0.22987 0.62777 0.2349 0.62338 C 0.2481 0.6118 0.26025 0.6 0.2724 0.58657 C 0.27518 0.58356 0.2875 0.57129 0.2875 0.56666 " pathEditMode="relative" ptsTypes="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57188"/>
            <a:ext cx="6194425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929188" y="128587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C 0.00173 -0.00347 0.00381 -0.00648 0.00503 -0.01019 C 0.00642 -0.01435 0.00572 -0.01945 0.00746 -0.02338 C 0.01024 -0.02986 0.01805 -0.03588 0.02256 -0.04005 C 0.02968 -0.05417 0.04097 -0.06458 0.05 -0.07685 C 0.05555 -0.08426 0.0651 -0.08333 0.07256 -0.08681 C 0.07812 -0.08935 0.08194 -0.09745 0.0875 -0.1 C 0.10399 -0.10764 0.11649 -0.1081 0.13506 -0.11019 C 0.15225 -0.11759 0.17066 -0.11458 0.1875 -0.10671 C 0.19895 -0.09144 0.20972 -0.08681 0.225 -0.08009 C 0.24461 -0.07153 0.22013 -0.08218 0.2401 -0.07338 C 0.24253 -0.07222 0.24756 -0.07014 0.24756 -0.07014 C 0.25156 -0.05394 0.2526 -0.03681 0.25503 -0.02014 C 0.25694 0.01366 0.26527 0.0662 0.2526 0.09653 C 0.2401 0.12616 0.24704 0.10764 0.23506 0.12662 C 0.22465 0.14329 0.23628 0.13079 0.22256 0.14329 C 0.21822 0.15208 0.2092 0.16412 0.2026 0.16968 C 0.19513 0.17616 0.1835 0.17616 0.175 0.17986 C 0.15798 0.19491 0.16579 0.19051 0.1526 0.19653 C 0.12951 0.21667 0.1592 0.1919 0.1375 0.20625 C 0.12708 0.21343 0.13229 0.21296 0.12256 0.22315 C 0.1177 0.22778 0.10746 0.23657 0.10746 0.23657 C 0.09913 0.23518 0.09045 0.23611 0.08246 0.2331 C 0.07986 0.23218 0.0875 0.22986 0.0901 0.22986 C 0.11006 0.22986 0.13003 0.23218 0.15 0.2331 C 0.16336 0.2368 0.17691 0.24143 0.1901 0.24653 C 0.19513 0.24815 0.20503 0.25324 0.20503 0.25324 C 0.21302 0.26366 0.21892 0.26574 0.22256 0.27986 C 0.22274 0.28218 0.22604 0.3169 0.2276 0.31991 C 0.22899 0.32268 0.23263 0.32199 0.23506 0.32315 C 0.2375 0.32546 0.24166 0.32593 0.24253 0.32986 C 0.25243 0.37662 0.2335 0.36481 0.2526 0.37315 C 0.25954 0.40231 0.25763 0.43495 0.24496 0.45995 C 0.23923 0.48333 0.24305 0.47407 0.23506 0.48958 C 0.23107 0.53588 0.22743 0.55972 0.19756 0.58657 C 0.18836 0.60486 0.17621 0.62083 0.1625 0.6331 C 0.14809 0.6618 0.16736 0.62824 0.15 0.6463 C 0.13385 0.66366 0.16041 0.65231 0.13246 0.65972 C 0.11493 0.67176 0.11076 0.67593 0.0901 0.67986 C 0.07274 0.6875 0.05572 0.69074 0.0375 0.69329 C -0.00834 0.68981 -0.00591 0.6993 -0.03247 0.66991 C -0.04132 0.65995 -0.04549 0.64977 -0.05244 0.63634 C -0.05417 0.6331 -0.05747 0.62639 -0.05747 0.62639 C -0.06216 0.60741 -0.0566 0.62546 -0.06754 0.60625 C -0.08855 0.57037 -0.06789 0.5993 -0.0849 0.57662 C -0.0882 0.56435 -0.08525 0.56805 -0.09254 0.56319 " pathEditMode="relative" ptsTypes="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000240"/>
            <a:ext cx="845887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Желаю успехов!</a:t>
            </a:r>
          </a:p>
        </p:txBody>
      </p:sp>
      <p:pic>
        <p:nvPicPr>
          <p:cNvPr id="38915" name="Рисунок 32" descr="image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71813"/>
            <a:ext cx="30003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Вставь пропущенные числа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_ 5        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_45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_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2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 _    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4 5 _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430712"/>
            <a:ext cx="83388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1428736"/>
            <a:ext cx="8458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571876"/>
            <a:ext cx="10070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0679" y="3571876"/>
            <a:ext cx="10070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3573852"/>
            <a:ext cx="91403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6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Список используемой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429625" cy="419735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Математика. 1 класс: поурочные планы по учебнику </a:t>
            </a:r>
            <a:r>
              <a:rPr lang="ru-RU" dirty="0" err="1" smtClean="0"/>
              <a:t>Л.Г.Петерсон</a:t>
            </a:r>
            <a:r>
              <a:rPr lang="ru-RU" dirty="0" smtClean="0"/>
              <a:t>. 3-е изд., исправлен. / авт.-сост. Бут Т.В. – Волгоград: Учитель, 2008.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Петерсон</a:t>
            </a:r>
            <a:r>
              <a:rPr lang="ru-RU" dirty="0" smtClean="0"/>
              <a:t> Л.Г. Математика. 1 класс. Часть 2. – М.: Издательство Издательство «</a:t>
            </a:r>
            <a:r>
              <a:rPr lang="ru-RU" dirty="0" err="1" smtClean="0"/>
              <a:t>Ювента</a:t>
            </a:r>
            <a:r>
              <a:rPr lang="ru-RU" dirty="0" smtClean="0"/>
              <a:t>», 2007.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Анимационные картинки </a:t>
            </a:r>
            <a:r>
              <a:rPr lang="en-US" dirty="0" smtClean="0"/>
              <a:t>http://ket-taiger.narod.ru/animals/dolphin/dolphin.htm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1" name="Содержимое 3" descr="Кролик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32350" y="3657600"/>
            <a:ext cx="704850" cy="381000"/>
          </a:xfrm>
        </p:spPr>
      </p:pic>
      <p:pic>
        <p:nvPicPr>
          <p:cNvPr id="22532" name="Рисунок 6" descr="PODVODO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elph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214563"/>
            <a:ext cx="169068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elph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625" y="1643063"/>
            <a:ext cx="16668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elph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5750" y="2786063"/>
            <a:ext cx="16668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elph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0" y="1857375"/>
            <a:ext cx="16668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elph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2938" y="642938"/>
            <a:ext cx="16668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elph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428875" y="571500"/>
            <a:ext cx="16668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214942" y="4359670"/>
            <a:ext cx="10070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4359670"/>
            <a:ext cx="10070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29058" y="4429132"/>
            <a:ext cx="9973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+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4429132"/>
            <a:ext cx="9973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4429132"/>
            <a:ext cx="9973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6500813"/>
            <a:ext cx="1500188" cy="3571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5786454"/>
            <a:ext cx="209878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Слагаемое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5763300"/>
            <a:ext cx="209878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Слагаемое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45220" y="5786454"/>
            <a:ext cx="194995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</a:t>
            </a:r>
          </a:p>
          <a:p>
            <a:pPr algn="ctr">
              <a:defRPr/>
            </a:pP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суммы</a:t>
            </a:r>
          </a:p>
          <a:p>
            <a:pPr algn="ctr">
              <a:defRPr/>
            </a:pP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" name="Рисунок 27" descr="Delph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00250" y="2786063"/>
            <a:ext cx="16668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48148E-6 L -0.30712 0.05254 " pathEditMode="relative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17" grpId="0"/>
      <p:bldP spid="1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63513" y="-122238"/>
            <a:ext cx="9307513" cy="6980238"/>
          </a:xfrm>
        </p:spPr>
      </p:pic>
      <p:grpSp>
        <p:nvGrpSpPr>
          <p:cNvPr id="23556" name="Группа 4"/>
          <p:cNvGrpSpPr>
            <a:grpSpLocks/>
          </p:cNvGrpSpPr>
          <p:nvPr/>
        </p:nvGrpSpPr>
        <p:grpSpPr bwMode="auto">
          <a:xfrm>
            <a:off x="1857375" y="1214438"/>
            <a:ext cx="3786188" cy="4714875"/>
            <a:chOff x="5786446" y="1857364"/>
            <a:chExt cx="1857388" cy="30003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00760" y="271462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15140" y="271462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715140" y="342900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00760" y="342900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00760" y="414338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rgbClr val="00B0F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715140" y="414338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5786446" y="1857364"/>
              <a:ext cx="1857388" cy="857256"/>
            </a:xfrm>
            <a:prstGeom prst="triangle">
              <a:avLst>
                <a:gd name="adj" fmla="val 4882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3557" name="Рисунок 12" descr="IMG23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4857750"/>
            <a:ext cx="10525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071934" y="2643182"/>
            <a:ext cx="6976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3714752"/>
            <a:ext cx="6976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grpSp>
        <p:nvGrpSpPr>
          <p:cNvPr id="23560" name="Группа 26"/>
          <p:cNvGrpSpPr>
            <a:grpSpLocks/>
          </p:cNvGrpSpPr>
          <p:nvPr/>
        </p:nvGrpSpPr>
        <p:grpSpPr bwMode="auto">
          <a:xfrm>
            <a:off x="1857375" y="1285875"/>
            <a:ext cx="3786188" cy="4714875"/>
            <a:chOff x="5786446" y="1857364"/>
            <a:chExt cx="1857388" cy="300039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000760" y="271462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715140" y="271462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715140" y="342900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00760" y="342900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000760" y="414338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00B0F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715140" y="4143380"/>
              <a:ext cx="714380" cy="7143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5786446" y="1857364"/>
              <a:ext cx="1857388" cy="857256"/>
            </a:xfrm>
            <a:prstGeom prst="triangle">
              <a:avLst>
                <a:gd name="adj" fmla="val 4882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6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714612" y="3786190"/>
            <a:ext cx="6976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071934" y="4929198"/>
            <a:ext cx="6976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00496" y="2714620"/>
            <a:ext cx="6976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50" y="1285875"/>
            <a:ext cx="1928813" cy="1857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786438" y="357188"/>
            <a:ext cx="2357437" cy="928687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6429375" y="1785938"/>
            <a:ext cx="857250" cy="7143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13" y="1857375"/>
            <a:ext cx="714375" cy="571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>
            <a:hlinkClick r:id="rId2" action="ppaction://hlinksldjump"/>
          </p:cNvPr>
          <p:cNvCxnSpPr>
            <a:endCxn id="9" idx="14"/>
          </p:cNvCxnSpPr>
          <p:nvPr/>
        </p:nvCxnSpPr>
        <p:spPr>
          <a:xfrm flipV="1">
            <a:off x="2000250" y="3403600"/>
            <a:ext cx="5529263" cy="1525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олилиния 8">
            <a:hlinkClick r:id="rId3" action="ppaction://hlinksldjump"/>
          </p:cNvPr>
          <p:cNvSpPr/>
          <p:nvPr/>
        </p:nvSpPr>
        <p:spPr>
          <a:xfrm>
            <a:off x="2000250" y="3214688"/>
            <a:ext cx="5534025" cy="1625600"/>
          </a:xfrm>
          <a:custGeom>
            <a:avLst/>
            <a:gdLst>
              <a:gd name="connsiteX0" fmla="*/ 0 w 5533572"/>
              <a:gd name="connsiteY0" fmla="*/ 1625599 h 1625599"/>
              <a:gd name="connsiteX1" fmla="*/ 217715 w 5533572"/>
              <a:gd name="connsiteY1" fmla="*/ 1124857 h 1625599"/>
              <a:gd name="connsiteX2" fmla="*/ 696686 w 5533572"/>
              <a:gd name="connsiteY2" fmla="*/ 820057 h 1625599"/>
              <a:gd name="connsiteX3" fmla="*/ 1262743 w 5533572"/>
              <a:gd name="connsiteY3" fmla="*/ 580571 h 1625599"/>
              <a:gd name="connsiteX4" fmla="*/ 1850572 w 5533572"/>
              <a:gd name="connsiteY4" fmla="*/ 449942 h 1625599"/>
              <a:gd name="connsiteX5" fmla="*/ 2307772 w 5533572"/>
              <a:gd name="connsiteY5" fmla="*/ 384628 h 1625599"/>
              <a:gd name="connsiteX6" fmla="*/ 2786743 w 5533572"/>
              <a:gd name="connsiteY6" fmla="*/ 145142 h 1625599"/>
              <a:gd name="connsiteX7" fmla="*/ 3461657 w 5533572"/>
              <a:gd name="connsiteY7" fmla="*/ 145142 h 1625599"/>
              <a:gd name="connsiteX8" fmla="*/ 3853543 w 5533572"/>
              <a:gd name="connsiteY8" fmla="*/ 253999 h 1625599"/>
              <a:gd name="connsiteX9" fmla="*/ 4419600 w 5533572"/>
              <a:gd name="connsiteY9" fmla="*/ 14514 h 1625599"/>
              <a:gd name="connsiteX10" fmla="*/ 5508172 w 5533572"/>
              <a:gd name="connsiteY10" fmla="*/ 166914 h 1625599"/>
              <a:gd name="connsiteX11" fmla="*/ 5508172 w 5533572"/>
              <a:gd name="connsiteY11" fmla="*/ 166914 h 1625599"/>
              <a:gd name="connsiteX12" fmla="*/ 5529943 w 5533572"/>
              <a:gd name="connsiteY12" fmla="*/ 166914 h 1625599"/>
              <a:gd name="connsiteX13" fmla="*/ 5508172 w 5533572"/>
              <a:gd name="connsiteY13" fmla="*/ 145142 h 1625599"/>
              <a:gd name="connsiteX14" fmla="*/ 5529943 w 5533572"/>
              <a:gd name="connsiteY14" fmla="*/ 188685 h 1625599"/>
              <a:gd name="connsiteX15" fmla="*/ 5486400 w 5533572"/>
              <a:gd name="connsiteY15" fmla="*/ 145142 h 1625599"/>
              <a:gd name="connsiteX16" fmla="*/ 5486400 w 5533572"/>
              <a:gd name="connsiteY16" fmla="*/ 166914 h 16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33572" h="1625599">
                <a:moveTo>
                  <a:pt x="0" y="1625599"/>
                </a:moveTo>
                <a:cubicBezTo>
                  <a:pt x="50800" y="1442356"/>
                  <a:pt x="101601" y="1259114"/>
                  <a:pt x="217715" y="1124857"/>
                </a:cubicBezTo>
                <a:cubicBezTo>
                  <a:pt x="333829" y="990600"/>
                  <a:pt x="522515" y="910771"/>
                  <a:pt x="696686" y="820057"/>
                </a:cubicBezTo>
                <a:cubicBezTo>
                  <a:pt x="870857" y="729343"/>
                  <a:pt x="1070429" y="642257"/>
                  <a:pt x="1262743" y="580571"/>
                </a:cubicBezTo>
                <a:cubicBezTo>
                  <a:pt x="1455057" y="518885"/>
                  <a:pt x="1676401" y="482599"/>
                  <a:pt x="1850572" y="449942"/>
                </a:cubicBezTo>
                <a:cubicBezTo>
                  <a:pt x="2024743" y="417285"/>
                  <a:pt x="2151744" y="435428"/>
                  <a:pt x="2307772" y="384628"/>
                </a:cubicBezTo>
                <a:cubicBezTo>
                  <a:pt x="2463800" y="333828"/>
                  <a:pt x="2594429" y="185056"/>
                  <a:pt x="2786743" y="145142"/>
                </a:cubicBezTo>
                <a:cubicBezTo>
                  <a:pt x="2979057" y="105228"/>
                  <a:pt x="3283857" y="126999"/>
                  <a:pt x="3461657" y="145142"/>
                </a:cubicBezTo>
                <a:cubicBezTo>
                  <a:pt x="3639457" y="163285"/>
                  <a:pt x="3693886" y="275770"/>
                  <a:pt x="3853543" y="253999"/>
                </a:cubicBezTo>
                <a:cubicBezTo>
                  <a:pt x="4013200" y="232228"/>
                  <a:pt x="4143829" y="29028"/>
                  <a:pt x="4419600" y="14514"/>
                </a:cubicBezTo>
                <a:cubicBezTo>
                  <a:pt x="4695371" y="0"/>
                  <a:pt x="5508172" y="166914"/>
                  <a:pt x="5508172" y="166914"/>
                </a:cubicBezTo>
                <a:lnTo>
                  <a:pt x="5508172" y="166914"/>
                </a:lnTo>
                <a:cubicBezTo>
                  <a:pt x="5511800" y="166914"/>
                  <a:pt x="5529943" y="170543"/>
                  <a:pt x="5529943" y="166914"/>
                </a:cubicBezTo>
                <a:cubicBezTo>
                  <a:pt x="5529943" y="163285"/>
                  <a:pt x="5508172" y="141514"/>
                  <a:pt x="5508172" y="145142"/>
                </a:cubicBezTo>
                <a:cubicBezTo>
                  <a:pt x="5508172" y="148770"/>
                  <a:pt x="5533572" y="188685"/>
                  <a:pt x="5529943" y="188685"/>
                </a:cubicBezTo>
                <a:cubicBezTo>
                  <a:pt x="5526314" y="188685"/>
                  <a:pt x="5493657" y="148771"/>
                  <a:pt x="5486400" y="145142"/>
                </a:cubicBezTo>
                <a:cubicBezTo>
                  <a:pt x="5479143" y="141514"/>
                  <a:pt x="5482771" y="154214"/>
                  <a:pt x="5486400" y="1669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>
            <a:hlinkClick r:id="rId3" action="ppaction://hlinksldjump"/>
          </p:cNvPr>
          <p:cNvSpPr/>
          <p:nvPr/>
        </p:nvSpPr>
        <p:spPr>
          <a:xfrm>
            <a:off x="2111375" y="3411538"/>
            <a:ext cx="6100763" cy="1863725"/>
          </a:xfrm>
          <a:custGeom>
            <a:avLst/>
            <a:gdLst>
              <a:gd name="connsiteX0" fmla="*/ 0 w 6099628"/>
              <a:gd name="connsiteY0" fmla="*/ 1531256 h 1865085"/>
              <a:gd name="connsiteX1" fmla="*/ 957942 w 6099628"/>
              <a:gd name="connsiteY1" fmla="*/ 1857828 h 1865085"/>
              <a:gd name="connsiteX2" fmla="*/ 1480457 w 6099628"/>
              <a:gd name="connsiteY2" fmla="*/ 1574799 h 1865085"/>
              <a:gd name="connsiteX3" fmla="*/ 1828800 w 6099628"/>
              <a:gd name="connsiteY3" fmla="*/ 1204685 h 1865085"/>
              <a:gd name="connsiteX4" fmla="*/ 2525485 w 6099628"/>
              <a:gd name="connsiteY4" fmla="*/ 1335313 h 1865085"/>
              <a:gd name="connsiteX5" fmla="*/ 2743200 w 6099628"/>
              <a:gd name="connsiteY5" fmla="*/ 1814285 h 1865085"/>
              <a:gd name="connsiteX6" fmla="*/ 3439885 w 6099628"/>
              <a:gd name="connsiteY6" fmla="*/ 1465942 h 1865085"/>
              <a:gd name="connsiteX7" fmla="*/ 3418114 w 6099628"/>
              <a:gd name="connsiteY7" fmla="*/ 1052285 h 1865085"/>
              <a:gd name="connsiteX8" fmla="*/ 3701142 w 6099628"/>
              <a:gd name="connsiteY8" fmla="*/ 703942 h 1865085"/>
              <a:gd name="connsiteX9" fmla="*/ 4659085 w 6099628"/>
              <a:gd name="connsiteY9" fmla="*/ 1074056 h 1865085"/>
              <a:gd name="connsiteX10" fmla="*/ 5072742 w 6099628"/>
              <a:gd name="connsiteY10" fmla="*/ 573313 h 1865085"/>
              <a:gd name="connsiteX11" fmla="*/ 6030685 w 6099628"/>
              <a:gd name="connsiteY11" fmla="*/ 464456 h 1865085"/>
              <a:gd name="connsiteX12" fmla="*/ 5486400 w 6099628"/>
              <a:gd name="connsiteY12" fmla="*/ 72571 h 1865085"/>
              <a:gd name="connsiteX13" fmla="*/ 5464628 w 6099628"/>
              <a:gd name="connsiteY13" fmla="*/ 29028 h 1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9628" h="1865085">
                <a:moveTo>
                  <a:pt x="0" y="1531256"/>
                </a:moveTo>
                <a:cubicBezTo>
                  <a:pt x="355599" y="1690913"/>
                  <a:pt x="711199" y="1850571"/>
                  <a:pt x="957942" y="1857828"/>
                </a:cubicBezTo>
                <a:cubicBezTo>
                  <a:pt x="1204685" y="1865085"/>
                  <a:pt x="1335314" y="1683656"/>
                  <a:pt x="1480457" y="1574799"/>
                </a:cubicBezTo>
                <a:cubicBezTo>
                  <a:pt x="1625600" y="1465942"/>
                  <a:pt x="1654629" y="1244599"/>
                  <a:pt x="1828800" y="1204685"/>
                </a:cubicBezTo>
                <a:cubicBezTo>
                  <a:pt x="2002971" y="1164771"/>
                  <a:pt x="2373085" y="1233713"/>
                  <a:pt x="2525485" y="1335313"/>
                </a:cubicBezTo>
                <a:cubicBezTo>
                  <a:pt x="2677885" y="1436913"/>
                  <a:pt x="2590800" y="1792514"/>
                  <a:pt x="2743200" y="1814285"/>
                </a:cubicBezTo>
                <a:cubicBezTo>
                  <a:pt x="2895600" y="1836057"/>
                  <a:pt x="3327399" y="1592942"/>
                  <a:pt x="3439885" y="1465942"/>
                </a:cubicBezTo>
                <a:cubicBezTo>
                  <a:pt x="3552371" y="1338942"/>
                  <a:pt x="3374571" y="1179285"/>
                  <a:pt x="3418114" y="1052285"/>
                </a:cubicBezTo>
                <a:cubicBezTo>
                  <a:pt x="3461657" y="925285"/>
                  <a:pt x="3494314" y="700314"/>
                  <a:pt x="3701142" y="703942"/>
                </a:cubicBezTo>
                <a:cubicBezTo>
                  <a:pt x="3907970" y="707570"/>
                  <a:pt x="4430485" y="1095828"/>
                  <a:pt x="4659085" y="1074056"/>
                </a:cubicBezTo>
                <a:cubicBezTo>
                  <a:pt x="4887685" y="1052284"/>
                  <a:pt x="4844142" y="674913"/>
                  <a:pt x="5072742" y="573313"/>
                </a:cubicBezTo>
                <a:cubicBezTo>
                  <a:pt x="5301342" y="471713"/>
                  <a:pt x="5961742" y="547913"/>
                  <a:pt x="6030685" y="464456"/>
                </a:cubicBezTo>
                <a:cubicBezTo>
                  <a:pt x="6099628" y="380999"/>
                  <a:pt x="5580743" y="145142"/>
                  <a:pt x="5486400" y="72571"/>
                </a:cubicBezTo>
                <a:cubicBezTo>
                  <a:pt x="5392057" y="0"/>
                  <a:pt x="5428342" y="14514"/>
                  <a:pt x="5464628" y="2902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Рисунок 23" descr="Кролик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14750"/>
            <a:ext cx="2330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786188" y="2714625"/>
            <a:ext cx="214312" cy="642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3357554" y="1285860"/>
            <a:ext cx="1214446" cy="1714512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Молния 26"/>
          <p:cNvSpPr/>
          <p:nvPr/>
        </p:nvSpPr>
        <p:spPr>
          <a:xfrm>
            <a:off x="3214678" y="3214686"/>
            <a:ext cx="1214446" cy="428628"/>
          </a:xfrm>
          <a:prstGeom prst="lightningBol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285750" y="357188"/>
            <a:ext cx="1714500" cy="14287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1928802"/>
            <a:ext cx="428628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86625" y="3071813"/>
            <a:ext cx="714375" cy="28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Молния 31"/>
          <p:cNvSpPr/>
          <p:nvPr/>
        </p:nvSpPr>
        <p:spPr>
          <a:xfrm>
            <a:off x="7072313" y="3214688"/>
            <a:ext cx="1357312" cy="500062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500702"/>
            <a:ext cx="82077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Найди самый короткий путь и проверь себя.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 descr="Мартышк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3" y="3227388"/>
            <a:ext cx="2714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1571612"/>
            <a:ext cx="5878149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Молодец!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929438" y="5643563"/>
            <a:ext cx="1357312" cy="7143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85926"/>
            <a:ext cx="79203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Подумай ещё!</a:t>
            </a:r>
          </a:p>
        </p:txBody>
      </p:sp>
      <p:pic>
        <p:nvPicPr>
          <p:cNvPr id="26627" name="Рисунок 8" descr="IMG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101975"/>
            <a:ext cx="20716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6286500" y="5214938"/>
            <a:ext cx="1785938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643042" y="2714620"/>
            <a:ext cx="285752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429500" y="2714625"/>
            <a:ext cx="285750" cy="2857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428868"/>
            <a:ext cx="521298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2428868"/>
            <a:ext cx="622286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cxnSp>
        <p:nvCxnSpPr>
          <p:cNvPr id="8" name="Прямая соединительная линия 7"/>
          <p:cNvCxnSpPr>
            <a:stCxn id="0" idx="6"/>
          </p:cNvCxnSpPr>
          <p:nvPr/>
        </p:nvCxnSpPr>
        <p:spPr>
          <a:xfrm>
            <a:off x="1928813" y="2857500"/>
            <a:ext cx="550068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00166" y="642918"/>
            <a:ext cx="62055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Построим отрезок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5498363" y="-926387"/>
            <a:ext cx="1433359" cy="9144001"/>
          </a:xfrm>
          <a:prstGeom prst="rect">
            <a:avLst/>
          </a:prstGeom>
          <a:gradFill>
            <a:gsLst>
              <a:gs pos="0">
                <a:srgbClr val="FFC000">
                  <a:alpha val="45000"/>
                </a:srgb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</p:pic>
      <p:sp>
        <p:nvSpPr>
          <p:cNvPr id="276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71480"/>
            <a:ext cx="62956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Укажите правильный вариант</a:t>
            </a:r>
          </a:p>
        </p:txBody>
      </p:sp>
      <p:cxnSp>
        <p:nvCxnSpPr>
          <p:cNvPr id="4" name="Прямая соединительная линия 3">
            <a:hlinkClick r:id="rId2" action="ppaction://hlinksldjump"/>
          </p:cNvPr>
          <p:cNvCxnSpPr/>
          <p:nvPr/>
        </p:nvCxnSpPr>
        <p:spPr>
          <a:xfrm flipV="1">
            <a:off x="928688" y="2214563"/>
            <a:ext cx="3143250" cy="1000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hlinkClick r:id="rId2" action="ppaction://hlinksldjump"/>
          </p:cNvPr>
          <p:cNvCxnSpPr/>
          <p:nvPr/>
        </p:nvCxnSpPr>
        <p:spPr>
          <a:xfrm flipV="1">
            <a:off x="4286250" y="2571750"/>
            <a:ext cx="3500438" cy="7858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hlinkClick r:id="rId3" action="ppaction://hlinksldjump"/>
          </p:cNvPr>
          <p:cNvCxnSpPr/>
          <p:nvPr/>
        </p:nvCxnSpPr>
        <p:spPr>
          <a:xfrm flipV="1">
            <a:off x="1071563" y="4214813"/>
            <a:ext cx="3143250" cy="1000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hlinkClick r:id="rId2" action="ppaction://hlinksldjump"/>
          </p:cNvPr>
          <p:cNvCxnSpPr/>
          <p:nvPr/>
        </p:nvCxnSpPr>
        <p:spPr>
          <a:xfrm flipV="1">
            <a:off x="4786313" y="4286250"/>
            <a:ext cx="3143250" cy="1000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214938" y="5000625"/>
            <a:ext cx="214312" cy="2143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86688" y="4143375"/>
            <a:ext cx="214312" cy="2143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00125" y="50720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00500" y="414337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14813" y="3214688"/>
            <a:ext cx="214312" cy="2143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86500" y="2786063"/>
            <a:ext cx="214313" cy="2143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14688" y="2357438"/>
            <a:ext cx="214312" cy="214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210</Words>
  <Application>Microsoft Office PowerPoint</Application>
  <PresentationFormat>Экран (4:3)</PresentationFormat>
  <Paragraphs>74</Paragraphs>
  <Slides>20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Arial</vt:lpstr>
      <vt:lpstr>Corbel</vt:lpstr>
      <vt:lpstr>Wingdings 2</vt:lpstr>
      <vt:lpstr>Verdana</vt:lpstr>
      <vt:lpstr>Calibri</vt:lpstr>
      <vt:lpstr>Cambria</vt:lpstr>
      <vt:lpstr>Constantia</vt:lpstr>
      <vt:lpstr>Times New Roman</vt:lpstr>
      <vt:lpstr>Wingdings</vt:lpstr>
      <vt:lpstr>Wingdings 3</vt:lpstr>
      <vt:lpstr>Gill Sans MT</vt:lpstr>
      <vt:lpstr>Perpetua</vt:lpstr>
      <vt:lpstr>Arial Black</vt:lpstr>
      <vt:lpstr>Book Antiqua</vt:lpstr>
      <vt:lpstr>Lucida Sans</vt:lpstr>
      <vt:lpstr>Солнцестояние</vt:lpstr>
      <vt:lpstr>Тема Office</vt:lpstr>
      <vt:lpstr>Справедливость</vt:lpstr>
      <vt:lpstr>1_Тема Office</vt:lpstr>
      <vt:lpstr>Поток</vt:lpstr>
      <vt:lpstr>Апекс</vt:lpstr>
      <vt:lpstr>Отрезок и его части</vt:lpstr>
      <vt:lpstr>Вставь пропущенные числа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Построй отрезки МК, СЕ, МС, КЕ</vt:lpstr>
      <vt:lpstr>Какие отрезки ты видишь на чертеже?</vt:lpstr>
      <vt:lpstr>Начертите в тетради отрезок длиной 6 клеток. Обозначьте его буквой с. Разделите его на две части: к и р</vt:lpstr>
      <vt:lpstr>Слайд 15</vt:lpstr>
      <vt:lpstr>Слайд 16</vt:lpstr>
      <vt:lpstr>Слайд 17</vt:lpstr>
      <vt:lpstr>Слайд 18</vt:lpstr>
      <vt:lpstr>Слайд 19</vt:lpstr>
      <vt:lpstr>Список используемой литературы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Отрезок и его части</dc:title>
  <dc:creator>Домашний</dc:creator>
  <cp:lastModifiedBy>313</cp:lastModifiedBy>
  <cp:revision>78</cp:revision>
  <dcterms:created xsi:type="dcterms:W3CDTF">2008-11-02T17:05:02Z</dcterms:created>
  <dcterms:modified xsi:type="dcterms:W3CDTF">2014-01-27T08:58:27Z</dcterms:modified>
</cp:coreProperties>
</file>