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8" r:id="rId1"/>
  </p:sldMasterIdLst>
  <p:notesMasterIdLst>
    <p:notesMasterId r:id="rId10"/>
  </p:notesMasterIdLst>
  <p:handoutMasterIdLst>
    <p:handoutMasterId r:id="rId11"/>
  </p:handoutMasterIdLst>
  <p:sldIdLst>
    <p:sldId id="256" r:id="rId2"/>
    <p:sldId id="264" r:id="rId3"/>
    <p:sldId id="261" r:id="rId4"/>
    <p:sldId id="270" r:id="rId5"/>
    <p:sldId id="258" r:id="rId6"/>
    <p:sldId id="259" r:id="rId7"/>
    <p:sldId id="263" r:id="rId8"/>
    <p:sldId id="267" r:id="rId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Vivaldi" pitchFamily="66" charset="0"/>
        <a:ea typeface="+mn-ea"/>
        <a:cs typeface="+mn-cs"/>
      </a:defRPr>
    </a:lvl1pPr>
    <a:lvl2pPr marL="457200" algn="l" rtl="0" fontAlgn="base">
      <a:spcBef>
        <a:spcPct val="0"/>
      </a:spcBef>
      <a:spcAft>
        <a:spcPct val="0"/>
      </a:spcAft>
      <a:defRPr kern="1200">
        <a:solidFill>
          <a:schemeClr val="tx1"/>
        </a:solidFill>
        <a:latin typeface="Vivaldi" pitchFamily="66" charset="0"/>
        <a:ea typeface="+mn-ea"/>
        <a:cs typeface="+mn-cs"/>
      </a:defRPr>
    </a:lvl2pPr>
    <a:lvl3pPr marL="914400" algn="l" rtl="0" fontAlgn="base">
      <a:spcBef>
        <a:spcPct val="0"/>
      </a:spcBef>
      <a:spcAft>
        <a:spcPct val="0"/>
      </a:spcAft>
      <a:defRPr kern="1200">
        <a:solidFill>
          <a:schemeClr val="tx1"/>
        </a:solidFill>
        <a:latin typeface="Vivaldi" pitchFamily="66" charset="0"/>
        <a:ea typeface="+mn-ea"/>
        <a:cs typeface="+mn-cs"/>
      </a:defRPr>
    </a:lvl3pPr>
    <a:lvl4pPr marL="1371600" algn="l" rtl="0" fontAlgn="base">
      <a:spcBef>
        <a:spcPct val="0"/>
      </a:spcBef>
      <a:spcAft>
        <a:spcPct val="0"/>
      </a:spcAft>
      <a:defRPr kern="1200">
        <a:solidFill>
          <a:schemeClr val="tx1"/>
        </a:solidFill>
        <a:latin typeface="Vivaldi" pitchFamily="66" charset="0"/>
        <a:ea typeface="+mn-ea"/>
        <a:cs typeface="+mn-cs"/>
      </a:defRPr>
    </a:lvl4pPr>
    <a:lvl5pPr marL="1828800" algn="l" rtl="0" fontAlgn="base">
      <a:spcBef>
        <a:spcPct val="0"/>
      </a:spcBef>
      <a:spcAft>
        <a:spcPct val="0"/>
      </a:spcAft>
      <a:defRPr kern="1200">
        <a:solidFill>
          <a:schemeClr val="tx1"/>
        </a:solidFill>
        <a:latin typeface="Vivaldi" pitchFamily="66" charset="0"/>
        <a:ea typeface="+mn-ea"/>
        <a:cs typeface="+mn-cs"/>
      </a:defRPr>
    </a:lvl5pPr>
    <a:lvl6pPr marL="2286000" algn="l" defTabSz="914400" rtl="0" eaLnBrk="1" latinLnBrk="0" hangingPunct="1">
      <a:defRPr kern="1200">
        <a:solidFill>
          <a:schemeClr val="tx1"/>
        </a:solidFill>
        <a:latin typeface="Vivaldi" pitchFamily="66" charset="0"/>
        <a:ea typeface="+mn-ea"/>
        <a:cs typeface="+mn-cs"/>
      </a:defRPr>
    </a:lvl6pPr>
    <a:lvl7pPr marL="2743200" algn="l" defTabSz="914400" rtl="0" eaLnBrk="1" latinLnBrk="0" hangingPunct="1">
      <a:defRPr kern="1200">
        <a:solidFill>
          <a:schemeClr val="tx1"/>
        </a:solidFill>
        <a:latin typeface="Vivaldi" pitchFamily="66" charset="0"/>
        <a:ea typeface="+mn-ea"/>
        <a:cs typeface="+mn-cs"/>
      </a:defRPr>
    </a:lvl7pPr>
    <a:lvl8pPr marL="3200400" algn="l" defTabSz="914400" rtl="0" eaLnBrk="1" latinLnBrk="0" hangingPunct="1">
      <a:defRPr kern="1200">
        <a:solidFill>
          <a:schemeClr val="tx1"/>
        </a:solidFill>
        <a:latin typeface="Vivaldi" pitchFamily="66" charset="0"/>
        <a:ea typeface="+mn-ea"/>
        <a:cs typeface="+mn-cs"/>
      </a:defRPr>
    </a:lvl8pPr>
    <a:lvl9pPr marL="3657600" algn="l" defTabSz="914400" rtl="0" eaLnBrk="1" latinLnBrk="0" hangingPunct="1">
      <a:defRPr kern="1200">
        <a:solidFill>
          <a:schemeClr val="tx1"/>
        </a:solidFill>
        <a:latin typeface="Vivaldi"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590" autoAdjust="0"/>
  </p:normalViewPr>
  <p:slideViewPr>
    <p:cSldViewPr>
      <p:cViewPr>
        <p:scale>
          <a:sx n="66" d="100"/>
          <a:sy n="66" d="100"/>
        </p:scale>
        <p:origin x="-1500" y="-1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ru-RU"/>
          </a:p>
        </p:txBody>
      </p:sp>
      <p:sp>
        <p:nvSpPr>
          <p:cNvPr id="11161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ru-RU"/>
          </a:p>
        </p:txBody>
      </p:sp>
      <p:sp>
        <p:nvSpPr>
          <p:cNvPr id="11162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ru-RU"/>
          </a:p>
        </p:txBody>
      </p:sp>
      <p:sp>
        <p:nvSpPr>
          <p:cNvPr id="11162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DDCB3F9E-B6D0-425A-8CA3-17C02340A4C4}" type="slidenum">
              <a:rPr lang="ru-RU"/>
              <a:pPr/>
              <a:t>‹#›</a:t>
            </a:fld>
            <a:endParaRPr lang="ru-RU"/>
          </a:p>
        </p:txBody>
      </p:sp>
    </p:spTree>
    <p:extLst>
      <p:ext uri="{BB962C8B-B14F-4D97-AF65-F5344CB8AC3E}">
        <p14:creationId xmlns:p14="http://schemas.microsoft.com/office/powerpoint/2010/main" val="544426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ru-RU"/>
          </a:p>
        </p:txBody>
      </p:sp>
      <p:sp>
        <p:nvSpPr>
          <p:cNvPr id="1105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ru-RU"/>
          </a:p>
        </p:txBody>
      </p:sp>
      <p:sp>
        <p:nvSpPr>
          <p:cNvPr id="1105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105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105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ru-RU"/>
          </a:p>
        </p:txBody>
      </p:sp>
      <p:sp>
        <p:nvSpPr>
          <p:cNvPr id="1105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1C1699AA-58D9-4102-87A9-5B1F3A56D178}" type="slidenum">
              <a:rPr lang="ru-RU"/>
              <a:pPr/>
              <a:t>‹#›</a:t>
            </a:fld>
            <a:endParaRPr lang="ru-RU"/>
          </a:p>
        </p:txBody>
      </p:sp>
    </p:spTree>
    <p:extLst>
      <p:ext uri="{BB962C8B-B14F-4D97-AF65-F5344CB8AC3E}">
        <p14:creationId xmlns:p14="http://schemas.microsoft.com/office/powerpoint/2010/main" val="411238430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8ECD51-CF4F-4192-8A98-75E28F7C4EC7}" type="slidenum">
              <a:rPr lang="ru-RU"/>
              <a:pPr/>
              <a:t>1</a:t>
            </a:fld>
            <a:endParaRPr lang="ru-RU"/>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F1D694-B9FF-4402-9409-E48303ACAF02}" type="slidenum">
              <a:rPr lang="ru-RU"/>
              <a:pPr/>
              <a:t>2</a:t>
            </a:fld>
            <a:endParaRPr lang="ru-RU"/>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B31630-31AA-43B2-BB33-ED2D8379BF32}" type="slidenum">
              <a:rPr lang="ru-RU"/>
              <a:pPr/>
              <a:t>3</a:t>
            </a:fld>
            <a:endParaRPr lang="ru-RU"/>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0DC630-74D8-4357-BE3B-4C7A2A6C26EB}" type="slidenum">
              <a:rPr lang="ru-RU"/>
              <a:pPr/>
              <a:t>4</a:t>
            </a:fld>
            <a:endParaRPr lang="ru-RU"/>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9B4681-A96D-4BDB-9773-0E6C916775A7}" type="slidenum">
              <a:rPr lang="ru-RU"/>
              <a:pPr/>
              <a:t>5</a:t>
            </a:fld>
            <a:endParaRPr lang="ru-RU"/>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14C5DE-2E9E-4406-B489-D285CC793217}" type="slidenum">
              <a:rPr lang="ru-RU"/>
              <a:pPr/>
              <a:t>6</a:t>
            </a:fld>
            <a:endParaRPr lang="ru-RU"/>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059827-A14E-4E8E-AC31-9D187B54F304}" type="slidenum">
              <a:rPr lang="ru-RU"/>
              <a:pPr/>
              <a:t>7</a:t>
            </a:fld>
            <a:endParaRPr lang="ru-RU"/>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BCDE36-62D7-4B30-A4E9-C86C7CDB0D23}" type="slidenum">
              <a:rPr lang="ru-RU"/>
              <a:pPr/>
              <a:t>8</a:t>
            </a:fld>
            <a:endParaRPr lang="ru-RU"/>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14"/>
          <p:cNvSpPr>
            <a:spLocks noGrp="1"/>
          </p:cNvSpPr>
          <p:nvPr>
            <p:ph type="dt" sz="half" idx="10"/>
          </p:nvPr>
        </p:nvSpPr>
        <p:spPr/>
        <p:txBody>
          <a:bodyPr/>
          <a:lstStyle/>
          <a:p>
            <a:endParaRPr lang="ru-RU"/>
          </a:p>
        </p:txBody>
      </p:sp>
      <p:sp>
        <p:nvSpPr>
          <p:cNvPr id="16" name="Slide Number Placeholder 15"/>
          <p:cNvSpPr>
            <a:spLocks noGrp="1"/>
          </p:cNvSpPr>
          <p:nvPr>
            <p:ph type="sldNum" sz="quarter" idx="11"/>
          </p:nvPr>
        </p:nvSpPr>
        <p:spPr/>
        <p:txBody>
          <a:bodyPr/>
          <a:lstStyle/>
          <a:p>
            <a:fld id="{3378F04C-71AE-4A6D-B6BC-F3ACD6421836}" type="slidenum">
              <a:rPr lang="ru-RU" smtClean="0"/>
              <a:pPr/>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p:transition>
    <p:blinds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FB53E15-2C89-43B0-A7F5-95CF52A53888}" type="slidenum">
              <a:rPr lang="ru-RU" smtClean="0"/>
              <a:pPr/>
              <a:t>‹#›</a:t>
            </a:fld>
            <a:endParaRPr lang="ru-RU"/>
          </a:p>
        </p:txBody>
      </p:sp>
    </p:spTree>
  </p:cSld>
  <p:clrMapOvr>
    <a:masterClrMapping/>
  </p:clrMapOvr>
  <p:transition>
    <p:blinds dir="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D28C082-C5DE-4DDA-9321-BF4CD7B0F50B}" type="slidenum">
              <a:rPr lang="ru-RU" smtClean="0"/>
              <a:pPr/>
              <a:t>‹#›</a:t>
            </a:fld>
            <a:endParaRPr lang="ru-RU"/>
          </a:p>
        </p:txBody>
      </p:sp>
    </p:spTree>
  </p:cSld>
  <p:clrMapOvr>
    <a:masterClrMapping/>
  </p:clrMapOvr>
  <p:transition>
    <p:blinds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4" name="Date Placeholder 13"/>
          <p:cNvSpPr>
            <a:spLocks noGrp="1"/>
          </p:cNvSpPr>
          <p:nvPr>
            <p:ph type="dt" sz="half" idx="10"/>
          </p:nvPr>
        </p:nvSpPr>
        <p:spPr/>
        <p:txBody>
          <a:bodyPr/>
          <a:lstStyle/>
          <a:p>
            <a:endParaRPr lang="ru-RU"/>
          </a:p>
        </p:txBody>
      </p:sp>
      <p:sp>
        <p:nvSpPr>
          <p:cNvPr id="15" name="Slide Number Placeholder 14"/>
          <p:cNvSpPr>
            <a:spLocks noGrp="1"/>
          </p:cNvSpPr>
          <p:nvPr>
            <p:ph type="sldNum" sz="quarter" idx="11"/>
          </p:nvPr>
        </p:nvSpPr>
        <p:spPr/>
        <p:txBody>
          <a:bodyPr/>
          <a:lstStyle/>
          <a:p>
            <a:fld id="{9311273F-4E58-43EA-886B-37FD3BF7ACE2}" type="slidenum">
              <a:rPr lang="ru-RU" smtClean="0"/>
              <a:pPr/>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transition>
    <p:blinds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11"/>
          <p:cNvSpPr>
            <a:spLocks noGrp="1"/>
          </p:cNvSpPr>
          <p:nvPr>
            <p:ph type="dt" sz="half" idx="10"/>
          </p:nvPr>
        </p:nvSpPr>
        <p:spPr/>
        <p:txBody>
          <a:bodyPr/>
          <a:lstStyle/>
          <a:p>
            <a:endParaRPr lang="ru-RU"/>
          </a:p>
        </p:txBody>
      </p:sp>
      <p:sp>
        <p:nvSpPr>
          <p:cNvPr id="13" name="Slide Number Placeholder 12"/>
          <p:cNvSpPr>
            <a:spLocks noGrp="1"/>
          </p:cNvSpPr>
          <p:nvPr>
            <p:ph type="sldNum" sz="quarter" idx="11"/>
          </p:nvPr>
        </p:nvSpPr>
        <p:spPr/>
        <p:txBody>
          <a:bodyPr/>
          <a:lstStyle/>
          <a:p>
            <a:fld id="{3AA83B37-240C-4FB4-97E7-D35A67B3125E}" type="slidenum">
              <a:rPr lang="ru-RU" smtClean="0"/>
              <a:pPr/>
              <a:t>‹#›</a:t>
            </a:fld>
            <a:endParaRPr lang="ru-RU"/>
          </a:p>
        </p:txBody>
      </p:sp>
      <p:sp>
        <p:nvSpPr>
          <p:cNvPr id="14" name="Footer Placeholder 13"/>
          <p:cNvSpPr>
            <a:spLocks noGrp="1"/>
          </p:cNvSpPr>
          <p:nvPr>
            <p:ph type="ftr" sz="quarter" idx="12"/>
          </p:nvPr>
        </p:nvSpPr>
        <p:spPr/>
        <p:txBody>
          <a:bodyPr/>
          <a:lstStyle/>
          <a:p>
            <a:endParaRPr lang="ru-RU"/>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Tree>
  </p:cSld>
  <p:clrMapOvr>
    <a:masterClrMapping/>
  </p:clrMapOvr>
  <p:transition>
    <p:blinds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endParaRPr lang="ru-RU"/>
          </a:p>
        </p:txBody>
      </p:sp>
      <p:sp>
        <p:nvSpPr>
          <p:cNvPr id="9" name="Slide Number Placeholder 8"/>
          <p:cNvSpPr>
            <a:spLocks noGrp="1"/>
          </p:cNvSpPr>
          <p:nvPr>
            <p:ph type="sldNum" sz="quarter" idx="11"/>
          </p:nvPr>
        </p:nvSpPr>
        <p:spPr/>
        <p:txBody>
          <a:bodyPr/>
          <a:lstStyle/>
          <a:p>
            <a:fld id="{DEE71F9B-054E-42A1-9E5C-82B1BA812ABD}" type="slidenum">
              <a:rPr lang="ru-RU" smtClean="0"/>
              <a:pPr/>
              <a:t>‹#›</a:t>
            </a:fld>
            <a:endParaRPr lang="ru-RU"/>
          </a:p>
        </p:txBody>
      </p:sp>
      <p:sp>
        <p:nvSpPr>
          <p:cNvPr id="10" name="Footer Placeholder 9"/>
          <p:cNvSpPr>
            <a:spLocks noGrp="1"/>
          </p:cNvSpPr>
          <p:nvPr>
            <p:ph type="ftr" sz="quarter" idx="12"/>
          </p:nvPr>
        </p:nvSpPr>
        <p:spPr/>
        <p:txBody>
          <a:bodyPr/>
          <a:lstStyle/>
          <a:p>
            <a:endParaRPr lang="ru-RU"/>
          </a:p>
        </p:txBody>
      </p:sp>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ransition>
    <p:blinds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14" name="Date Placeholder 13"/>
          <p:cNvSpPr>
            <a:spLocks noGrp="1"/>
          </p:cNvSpPr>
          <p:nvPr>
            <p:ph type="dt" sz="half" idx="10"/>
          </p:nvPr>
        </p:nvSpPr>
        <p:spPr/>
        <p:txBody>
          <a:bodyPr/>
          <a:lstStyle/>
          <a:p>
            <a:endParaRPr lang="ru-RU"/>
          </a:p>
        </p:txBody>
      </p:sp>
      <p:sp>
        <p:nvSpPr>
          <p:cNvPr id="15" name="Slide Number Placeholder 14"/>
          <p:cNvSpPr>
            <a:spLocks noGrp="1"/>
          </p:cNvSpPr>
          <p:nvPr>
            <p:ph type="sldNum" sz="quarter" idx="11"/>
          </p:nvPr>
        </p:nvSpPr>
        <p:spPr/>
        <p:txBody>
          <a:bodyPr/>
          <a:lstStyle/>
          <a:p>
            <a:fld id="{6B416DB9-762E-4612-BC7A-5261E65BF61E}" type="slidenum">
              <a:rPr lang="ru-RU" smtClean="0"/>
              <a:pPr/>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transition>
    <p:blinds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7" name="Date Placeholder 6"/>
          <p:cNvSpPr>
            <a:spLocks noGrp="1"/>
          </p:cNvSpPr>
          <p:nvPr>
            <p:ph type="dt" sz="half" idx="10"/>
          </p:nvPr>
        </p:nvSpPr>
        <p:spPr/>
        <p:txBody>
          <a:bodyPr/>
          <a:lstStyle/>
          <a:p>
            <a:endParaRPr lang="ru-RU"/>
          </a:p>
        </p:txBody>
      </p:sp>
      <p:sp>
        <p:nvSpPr>
          <p:cNvPr id="8" name="Slide Number Placeholder 7"/>
          <p:cNvSpPr>
            <a:spLocks noGrp="1"/>
          </p:cNvSpPr>
          <p:nvPr>
            <p:ph type="sldNum" sz="quarter" idx="11"/>
          </p:nvPr>
        </p:nvSpPr>
        <p:spPr/>
        <p:txBody>
          <a:bodyPr/>
          <a:lstStyle/>
          <a:p>
            <a:fld id="{ABC5FEA8-7394-4CD6-9A30-AD8C2ED191E5}" type="slidenum">
              <a:rPr lang="ru-RU" smtClean="0"/>
              <a:pPr/>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transition>
    <p:blinds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ru-RU"/>
          </a:p>
        </p:txBody>
      </p:sp>
      <p:sp>
        <p:nvSpPr>
          <p:cNvPr id="6" name="Slide Number Placeholder 5"/>
          <p:cNvSpPr>
            <a:spLocks noGrp="1"/>
          </p:cNvSpPr>
          <p:nvPr>
            <p:ph type="sldNum" sz="quarter" idx="11"/>
          </p:nvPr>
        </p:nvSpPr>
        <p:spPr/>
        <p:txBody>
          <a:bodyPr/>
          <a:lstStyle/>
          <a:p>
            <a:fld id="{92813AD0-E283-4534-9E6B-F882B8FD9FC5}" type="slidenum">
              <a:rPr lang="ru-RU" smtClean="0"/>
              <a:pPr/>
              <a:t>‹#›</a:t>
            </a:fld>
            <a:endParaRPr lang="ru-RU"/>
          </a:p>
        </p:txBody>
      </p:sp>
      <p:sp>
        <p:nvSpPr>
          <p:cNvPr id="7" name="Footer Placeholder 6"/>
          <p:cNvSpPr>
            <a:spLocks noGrp="1"/>
          </p:cNvSpPr>
          <p:nvPr>
            <p:ph type="ftr" sz="quarter" idx="12"/>
          </p:nvPr>
        </p:nvSpPr>
        <p:spPr/>
        <p:txBody>
          <a:bodyPr/>
          <a:lstStyle/>
          <a:p>
            <a:endParaRPr lang="ru-RU"/>
          </a:p>
        </p:txBody>
      </p:sp>
    </p:spTree>
  </p:cSld>
  <p:clrMapOvr>
    <a:masterClrMapping/>
  </p:clrMapOvr>
  <p:transition>
    <p:blinds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endParaRPr lang="ru-RU"/>
          </a:p>
        </p:txBody>
      </p:sp>
      <p:sp>
        <p:nvSpPr>
          <p:cNvPr id="16" name="Slide Number Placeholder 15"/>
          <p:cNvSpPr>
            <a:spLocks noGrp="1"/>
          </p:cNvSpPr>
          <p:nvPr>
            <p:ph type="sldNum" sz="quarter" idx="11"/>
          </p:nvPr>
        </p:nvSpPr>
        <p:spPr/>
        <p:txBody>
          <a:bodyPr/>
          <a:lstStyle/>
          <a:p>
            <a:fld id="{64EA6269-17B2-467A-A458-1CD6B7D2B58E}" type="slidenum">
              <a:rPr lang="ru-RU" smtClean="0"/>
              <a:pPr/>
              <a:t>‹#›</a:t>
            </a:fld>
            <a:endParaRPr lang="ru-RU"/>
          </a:p>
        </p:txBody>
      </p:sp>
      <p:sp>
        <p:nvSpPr>
          <p:cNvPr id="17" name="Footer Placeholder 16"/>
          <p:cNvSpPr>
            <a:spLocks noGrp="1"/>
          </p:cNvSpPr>
          <p:nvPr>
            <p:ph type="ftr" sz="quarter" idx="12"/>
          </p:nvPr>
        </p:nvSpPr>
        <p:spPr/>
        <p:txBody>
          <a:bodyPr/>
          <a:lstStyle/>
          <a:p>
            <a:endParaRPr lang="ru-RU"/>
          </a:p>
        </p:txBody>
      </p:sp>
      <p:sp>
        <p:nvSpPr>
          <p:cNvPr id="18" name="Title 17"/>
          <p:cNvSpPr>
            <a:spLocks noGrp="1"/>
          </p:cNvSpPr>
          <p:nvPr>
            <p:ph type="title"/>
          </p:nvPr>
        </p:nvSpPr>
        <p:spPr/>
        <p:txBody>
          <a:bodyPr/>
          <a:lstStyle/>
          <a:p>
            <a:r>
              <a:rPr lang="ru-RU" smtClean="0"/>
              <a:t>Образец заголовка</a:t>
            </a:r>
            <a:endParaRPr lang="en-US" dirty="0"/>
          </a:p>
        </p:txBody>
      </p:sp>
    </p:spTree>
  </p:cSld>
  <p:clrMapOvr>
    <a:masterClrMapping/>
  </p:clrMapOvr>
  <p:transition>
    <p:blinds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13" name="Date Placeholder 12"/>
          <p:cNvSpPr>
            <a:spLocks noGrp="1"/>
          </p:cNvSpPr>
          <p:nvPr>
            <p:ph type="dt" sz="half" idx="10"/>
          </p:nvPr>
        </p:nvSpPr>
        <p:spPr/>
        <p:txBody>
          <a:bodyPr/>
          <a:lstStyle/>
          <a:p>
            <a:endParaRPr lang="ru-RU"/>
          </a:p>
        </p:txBody>
      </p:sp>
      <p:sp>
        <p:nvSpPr>
          <p:cNvPr id="14" name="Slide Number Placeholder 13"/>
          <p:cNvSpPr>
            <a:spLocks noGrp="1"/>
          </p:cNvSpPr>
          <p:nvPr>
            <p:ph type="sldNum" sz="quarter" idx="11"/>
          </p:nvPr>
        </p:nvSpPr>
        <p:spPr/>
        <p:txBody>
          <a:bodyPr/>
          <a:lstStyle/>
          <a:p>
            <a:fld id="{A5C79FCB-75C2-451D-9AB8-3D05E58C189F}" type="slidenum">
              <a:rPr lang="ru-RU" smtClean="0"/>
              <a:pPr/>
              <a:t>‹#›</a:t>
            </a:fld>
            <a:endParaRPr lang="ru-RU"/>
          </a:p>
        </p:txBody>
      </p:sp>
      <p:sp>
        <p:nvSpPr>
          <p:cNvPr id="15" name="Footer Placeholder 14"/>
          <p:cNvSpPr>
            <a:spLocks noGrp="1"/>
          </p:cNvSpPr>
          <p:nvPr>
            <p:ph type="ftr" sz="quarter" idx="12"/>
          </p:nvPr>
        </p:nvSpPr>
        <p:spPr/>
        <p:txBody>
          <a:bodyPr/>
          <a:lstStyle/>
          <a:p>
            <a:endParaRPr lang="ru-RU"/>
          </a:p>
        </p:txBody>
      </p:sp>
    </p:spTree>
  </p:cSld>
  <p:clrMapOvr>
    <a:masterClrMapping/>
  </p:clrMapOvr>
  <p:transition>
    <p:blinds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endParaRPr lang="ru-RU"/>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ru-RU"/>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505D69C6-8B57-43A9-B419-ACED9D80D679}"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ransition>
    <p:blinds dir="vert"/>
  </p:transition>
  <p:timing>
    <p:tnLst>
      <p:par>
        <p:cTn id="1" dur="indefinite" restart="never" nodeType="tmRoot"/>
      </p:par>
    </p:tnLst>
  </p:timing>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4427538" y="333375"/>
            <a:ext cx="4402137" cy="5383213"/>
          </a:xfrm>
        </p:spPr>
        <p:txBody>
          <a:bodyPr/>
          <a:lstStyle/>
          <a:p>
            <a:r>
              <a:rPr lang="ru-RU" dirty="0"/>
              <a:t/>
            </a:r>
            <a:br>
              <a:rPr lang="ru-RU" dirty="0"/>
            </a:br>
            <a:r>
              <a:rPr lang="ru-RU" dirty="0" err="1">
                <a:latin typeface="Vivaldi" pitchFamily="66" charset="0"/>
              </a:rPr>
              <a:t>Габдулла</a:t>
            </a:r>
            <a:r>
              <a:rPr lang="ru-RU" dirty="0">
                <a:latin typeface="Vivaldi" pitchFamily="66" charset="0"/>
              </a:rPr>
              <a:t> Тукай</a:t>
            </a:r>
            <a:br>
              <a:rPr lang="ru-RU" dirty="0">
                <a:latin typeface="Vivaldi" pitchFamily="66" charset="0"/>
              </a:rPr>
            </a:br>
            <a:r>
              <a:rPr lang="ru-RU" dirty="0" smtClean="0"/>
              <a:t> татар </a:t>
            </a:r>
            <a:r>
              <a:rPr lang="ru-RU" dirty="0" err="1" smtClean="0"/>
              <a:t>халык</a:t>
            </a:r>
            <a:r>
              <a:rPr lang="ru-RU" dirty="0" smtClean="0"/>
              <a:t> </a:t>
            </a:r>
            <a:r>
              <a:rPr lang="ru-RU" dirty="0" err="1" smtClean="0"/>
              <a:t>шагыйре</a:t>
            </a:r>
            <a:endParaRPr lang="ru-RU"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799" y="836712"/>
            <a:ext cx="3909009" cy="5225948"/>
          </a:xfrm>
          <a:prstGeom prst="rect">
            <a:avLst/>
          </a:prstGeom>
        </p:spPr>
      </p:pic>
    </p:spTree>
  </p:cSld>
  <p:clrMapOvr>
    <a:masterClrMapping/>
  </p:clrMapOvr>
  <p:transition>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26368" y="692696"/>
            <a:ext cx="8291264" cy="1495003"/>
          </a:xfrm>
        </p:spPr>
        <p:txBody>
          <a:bodyPr>
            <a:normAutofit fontScale="90000"/>
          </a:bodyPr>
          <a:lstStyle/>
          <a:p>
            <a:pPr algn="just"/>
            <a:r>
              <a:rPr lang="ru-RU" sz="3600" dirty="0" smtClean="0"/>
              <a:t>Г. Тукай </a:t>
            </a:r>
            <a:r>
              <a:rPr lang="ru-RU" sz="3600" dirty="0" err="1" smtClean="0"/>
              <a:t>шигыр</a:t>
            </a:r>
            <a:r>
              <a:rPr lang="tt-RU" sz="3600" dirty="0" smtClean="0"/>
              <a:t>ендәге </a:t>
            </a:r>
            <a:r>
              <a:rPr lang="ru-RU" sz="3600" dirty="0" err="1" smtClean="0"/>
              <a:t>Кәҗә</a:t>
            </a:r>
            <a:r>
              <a:rPr lang="ru-RU" sz="3600" dirty="0" smtClean="0"/>
              <a:t> </a:t>
            </a:r>
            <a:r>
              <a:rPr lang="ru-RU" sz="3600" dirty="0" smtClean="0"/>
              <a:t>Гали </a:t>
            </a:r>
            <a:r>
              <a:rPr lang="ru-RU" sz="3600" dirty="0" err="1" smtClean="0"/>
              <a:t>белән</a:t>
            </a:r>
            <a:r>
              <a:rPr lang="ru-RU" sz="3600" dirty="0" smtClean="0"/>
              <a:t> </a:t>
            </a:r>
            <a:r>
              <a:rPr lang="ru-RU" sz="3600" dirty="0" smtClean="0"/>
              <a:t>   1 </a:t>
            </a:r>
            <a:r>
              <a:rPr lang="ru-RU" sz="3600" dirty="0" smtClean="0"/>
              <a:t>ай 2 </a:t>
            </a:r>
            <a:r>
              <a:rPr lang="ru-RU" sz="3600" dirty="0" err="1" smtClean="0"/>
              <a:t>атна</a:t>
            </a:r>
            <a:r>
              <a:rPr lang="ru-RU" sz="3600" dirty="0" smtClean="0"/>
              <a:t> </a:t>
            </a:r>
            <a:r>
              <a:rPr lang="ru-RU" sz="3600" dirty="0" err="1" smtClean="0"/>
              <a:t>һәм</a:t>
            </a:r>
            <a:r>
              <a:rPr lang="ru-RU" sz="3600" dirty="0" smtClean="0"/>
              <a:t> 3 </a:t>
            </a:r>
            <a:r>
              <a:rPr lang="ru-RU" sz="3600" dirty="0" err="1" smtClean="0"/>
              <a:t>көн</a:t>
            </a:r>
            <a:r>
              <a:rPr lang="ru-RU" sz="3600" dirty="0" smtClean="0"/>
              <a:t> </a:t>
            </a:r>
            <a:r>
              <a:rPr lang="ru-RU" sz="3600" dirty="0" err="1" smtClean="0"/>
              <a:t>ачуланышып</a:t>
            </a:r>
            <a:r>
              <a:rPr lang="ru-RU" sz="3600" dirty="0" smtClean="0"/>
              <a:t> </a:t>
            </a:r>
            <a:r>
              <a:rPr lang="ru-RU" sz="3600" dirty="0" err="1" smtClean="0"/>
              <a:t>торганнар</a:t>
            </a:r>
            <a:r>
              <a:rPr lang="ru-RU" sz="3600" dirty="0" smtClean="0"/>
              <a:t>. </a:t>
            </a:r>
            <a:r>
              <a:rPr lang="ru-RU" sz="3600" dirty="0" err="1" smtClean="0"/>
              <a:t>Ничә</a:t>
            </a:r>
            <a:r>
              <a:rPr lang="ru-RU" sz="3600" dirty="0" smtClean="0"/>
              <a:t> </a:t>
            </a:r>
            <a:r>
              <a:rPr lang="ru-RU" sz="3600" dirty="0" err="1" smtClean="0"/>
              <a:t>көннән</a:t>
            </a:r>
            <a:r>
              <a:rPr lang="ru-RU" sz="3600" dirty="0" smtClean="0"/>
              <a:t> </a:t>
            </a:r>
            <a:r>
              <a:rPr lang="ru-RU" sz="3600" dirty="0" err="1" smtClean="0"/>
              <a:t>соң</a:t>
            </a:r>
            <a:r>
              <a:rPr lang="ru-RU" sz="3600" dirty="0" smtClean="0"/>
              <a:t> </a:t>
            </a:r>
            <a:r>
              <a:rPr lang="ru-RU" sz="3600" dirty="0" err="1" smtClean="0"/>
              <a:t>дуслашканнар</a:t>
            </a:r>
            <a:r>
              <a:rPr lang="ru-RU" sz="3600" dirty="0" smtClean="0"/>
              <a:t>?</a:t>
            </a:r>
            <a:endParaRPr lang="ru-RU" sz="3600" dirty="0"/>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54804">
            <a:off x="2699792" y="2204864"/>
            <a:ext cx="3744416" cy="4437112"/>
          </a:xfrm>
          <a:prstGeom prst="rect">
            <a:avLst/>
          </a:prstGeom>
        </p:spPr>
      </p:pic>
    </p:spTree>
  </p:cSld>
  <p:clrMapOvr>
    <a:masterClrMapping/>
  </p:clrMapOvr>
  <p:transition>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932040" y="277812"/>
            <a:ext cx="3888110" cy="5959499"/>
          </a:xfrm>
        </p:spPr>
        <p:txBody>
          <a:bodyPr/>
          <a:lstStyle/>
          <a:p>
            <a:pPr algn="just"/>
            <a:r>
              <a:rPr lang="tt-RU" sz="4400" dirty="0" smtClean="0"/>
              <a:t>Су анасы суга чумган килеш 1 тәүлек 15 сәгат</a:t>
            </a:r>
            <a:r>
              <a:rPr lang="ru-RU" sz="4400" dirty="0" smtClean="0"/>
              <a:t>ь </a:t>
            </a:r>
            <a:r>
              <a:rPr lang="ru-RU" sz="4400" dirty="0" err="1" smtClean="0"/>
              <a:t>торган</a:t>
            </a:r>
            <a:r>
              <a:rPr lang="ru-RU" sz="4400" dirty="0" smtClean="0"/>
              <a:t>. </a:t>
            </a:r>
            <a:r>
              <a:rPr lang="ru-RU" sz="4400" dirty="0" err="1" smtClean="0"/>
              <a:t>Ул</a:t>
            </a:r>
            <a:r>
              <a:rPr lang="ru-RU" sz="4400" dirty="0" smtClean="0"/>
              <a:t> су </a:t>
            </a:r>
            <a:r>
              <a:rPr lang="ru-RU" sz="4400" dirty="0" err="1" smtClean="0"/>
              <a:t>астында</a:t>
            </a:r>
            <a:r>
              <a:rPr lang="ru-RU" sz="4400" dirty="0" smtClean="0"/>
              <a:t> </a:t>
            </a:r>
            <a:r>
              <a:rPr lang="ru-RU" sz="4400" dirty="0" err="1" smtClean="0"/>
              <a:t>ничә</a:t>
            </a:r>
            <a:r>
              <a:rPr lang="ru-RU" sz="4400" dirty="0" smtClean="0"/>
              <a:t> </a:t>
            </a:r>
            <a:r>
              <a:rPr lang="ru-RU" sz="4400" dirty="0" err="1" smtClean="0"/>
              <a:t>сәгать</a:t>
            </a:r>
            <a:r>
              <a:rPr lang="ru-RU" sz="4400" dirty="0" smtClean="0"/>
              <a:t> </a:t>
            </a:r>
            <a:r>
              <a:rPr lang="ru-RU" sz="4400" dirty="0" err="1" smtClean="0"/>
              <a:t>булган</a:t>
            </a:r>
            <a:r>
              <a:rPr lang="ru-RU" sz="4400" dirty="0" smtClean="0"/>
              <a:t>?</a:t>
            </a:r>
            <a:endParaRPr lang="ru-RU" sz="4400" dirty="0"/>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787" y="764705"/>
            <a:ext cx="3976165" cy="5235282"/>
          </a:xfrm>
          <a:prstGeom prst="rect">
            <a:avLst/>
          </a:prstGeom>
        </p:spPr>
      </p:pic>
    </p:spTree>
  </p:cSld>
  <p:clrMapOvr>
    <a:masterClrMapping/>
  </p:clrMapOvr>
  <p:transition>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Объект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03649" y="2870936"/>
            <a:ext cx="4968552" cy="3726415"/>
          </a:xfrm>
        </p:spPr>
      </p:pic>
      <p:sp>
        <p:nvSpPr>
          <p:cNvPr id="106498" name="Rectangle 2"/>
          <p:cNvSpPr>
            <a:spLocks noGrp="1" noChangeArrowheads="1"/>
          </p:cNvSpPr>
          <p:nvPr>
            <p:ph type="title"/>
          </p:nvPr>
        </p:nvSpPr>
        <p:spPr>
          <a:xfrm>
            <a:off x="457200" y="277813"/>
            <a:ext cx="8435280" cy="2287091"/>
          </a:xfrm>
        </p:spPr>
        <p:txBody>
          <a:bodyPr>
            <a:noAutofit/>
          </a:bodyPr>
          <a:lstStyle/>
          <a:p>
            <a:pPr algn="just"/>
            <a:r>
              <a:rPr lang="ru-RU" sz="3200" dirty="0" err="1" smtClean="0"/>
              <a:t>Былтыр</a:t>
            </a:r>
            <a:r>
              <a:rPr lang="ru-RU" sz="3200" dirty="0" smtClean="0"/>
              <a:t> </a:t>
            </a:r>
            <a:r>
              <a:rPr lang="ru-RU" sz="3200" dirty="0" err="1" smtClean="0"/>
              <a:t>Шүрәленең</a:t>
            </a:r>
            <a:r>
              <a:rPr lang="ru-RU" sz="3200" dirty="0" smtClean="0"/>
              <a:t> </a:t>
            </a:r>
            <a:r>
              <a:rPr lang="ru-RU" sz="3200" dirty="0" err="1" smtClean="0"/>
              <a:t>бармакларын</a:t>
            </a:r>
            <a:r>
              <a:rPr lang="ru-RU" sz="3200" dirty="0" smtClean="0"/>
              <a:t> </a:t>
            </a:r>
            <a:r>
              <a:rPr lang="ru-RU" sz="3200" dirty="0" err="1" smtClean="0"/>
              <a:t>бүрәнә</a:t>
            </a:r>
            <a:r>
              <a:rPr lang="ru-RU" sz="3200" dirty="0" smtClean="0"/>
              <a:t> </a:t>
            </a:r>
            <a:r>
              <a:rPr lang="ru-RU" sz="3200" dirty="0" err="1" smtClean="0"/>
              <a:t>ярыгына</a:t>
            </a:r>
            <a:r>
              <a:rPr lang="ru-RU" sz="3200" dirty="0" smtClean="0"/>
              <a:t> </a:t>
            </a:r>
            <a:r>
              <a:rPr lang="ru-RU" sz="3200" dirty="0" err="1" smtClean="0"/>
              <a:t>кыстыргач</a:t>
            </a:r>
            <a:r>
              <a:rPr lang="ru-RU" sz="3200" dirty="0" smtClean="0"/>
              <a:t>, </a:t>
            </a:r>
            <a:r>
              <a:rPr lang="ru-RU" sz="3200" dirty="0" err="1" smtClean="0"/>
              <a:t>Шүрәле</a:t>
            </a:r>
            <a:r>
              <a:rPr lang="ru-RU" sz="3200" dirty="0" smtClean="0"/>
              <a:t> 2 </a:t>
            </a:r>
            <a:r>
              <a:rPr lang="ru-RU" sz="3200" dirty="0" err="1" smtClean="0"/>
              <a:t>тәүлек</a:t>
            </a:r>
            <a:r>
              <a:rPr lang="ru-RU" sz="3200" dirty="0" smtClean="0"/>
              <a:t> 3 </a:t>
            </a:r>
            <a:r>
              <a:rPr lang="ru-RU" sz="3200" dirty="0" err="1" smtClean="0"/>
              <a:t>сәгать</a:t>
            </a:r>
            <a:r>
              <a:rPr lang="tt-RU" sz="3200" dirty="0" smtClean="0"/>
              <a:t> кычкырган. Ул иптәшләрен ничә сәгат</a:t>
            </a:r>
            <a:r>
              <a:rPr lang="ru-RU" sz="3200" dirty="0" smtClean="0"/>
              <a:t>ь </a:t>
            </a:r>
            <a:r>
              <a:rPr lang="tt-RU" sz="3200" dirty="0" smtClean="0"/>
              <a:t>ярдәмгә чакырган?</a:t>
            </a:r>
            <a:r>
              <a:rPr lang="ru-RU" sz="3200" dirty="0" smtClean="0"/>
              <a:t/>
            </a:r>
            <a:br>
              <a:rPr lang="ru-RU" sz="3200" dirty="0" smtClean="0"/>
            </a:br>
            <a:endParaRPr lang="ru-RU" sz="3200" dirty="0"/>
          </a:p>
        </p:txBody>
      </p:sp>
    </p:spTree>
  </p:cSld>
  <p:clrMapOvr>
    <a:masterClrMapping/>
  </p:clrMapOvr>
  <p:transition>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7813"/>
            <a:ext cx="8363272" cy="1783035"/>
          </a:xfrm>
        </p:spPr>
        <p:txBody>
          <a:bodyPr>
            <a:normAutofit/>
          </a:bodyPr>
          <a:lstStyle/>
          <a:p>
            <a:r>
              <a:rPr lang="ru-RU" sz="3200" dirty="0" err="1" smtClean="0"/>
              <a:t>Акбай</a:t>
            </a:r>
            <a:r>
              <a:rPr lang="ru-RU" sz="3200" dirty="0" smtClean="0"/>
              <a:t> арт </a:t>
            </a:r>
            <a:r>
              <a:rPr lang="ru-RU" sz="3200" dirty="0" err="1" smtClean="0"/>
              <a:t>аякларында</a:t>
            </a:r>
            <a:r>
              <a:rPr lang="ru-RU" sz="3200" dirty="0" smtClean="0"/>
              <a:t> 2 минут 5 секунд </a:t>
            </a:r>
            <a:r>
              <a:rPr lang="ru-RU" sz="3200" dirty="0" err="1" smtClean="0"/>
              <a:t>басып</a:t>
            </a:r>
            <a:r>
              <a:rPr lang="ru-RU" sz="3200" dirty="0" smtClean="0"/>
              <a:t> </a:t>
            </a:r>
            <a:r>
              <a:rPr lang="ru-RU" sz="3200" dirty="0" err="1" smtClean="0"/>
              <a:t>торган</a:t>
            </a:r>
            <a:r>
              <a:rPr lang="ru-RU" sz="3200" dirty="0" smtClean="0"/>
              <a:t>. </a:t>
            </a:r>
            <a:r>
              <a:rPr lang="ru-RU" sz="3200" dirty="0" err="1" smtClean="0"/>
              <a:t>Ул</a:t>
            </a:r>
            <a:r>
              <a:rPr lang="ru-RU" sz="3200" dirty="0" smtClean="0"/>
              <a:t> </a:t>
            </a:r>
            <a:r>
              <a:rPr lang="ru-RU" sz="3200" dirty="0" err="1" smtClean="0"/>
              <a:t>ничә</a:t>
            </a:r>
            <a:r>
              <a:rPr lang="ru-RU" sz="3200" dirty="0" smtClean="0"/>
              <a:t> </a:t>
            </a:r>
            <a:r>
              <a:rPr lang="ru-RU" sz="3200" dirty="0" err="1" smtClean="0"/>
              <a:t>секундтан</a:t>
            </a:r>
            <a:r>
              <a:rPr lang="ru-RU" sz="3200" dirty="0" smtClean="0"/>
              <a:t> </a:t>
            </a:r>
            <a:r>
              <a:rPr lang="ru-RU" sz="3200" dirty="0" err="1" smtClean="0"/>
              <a:t>соң</a:t>
            </a:r>
            <a:r>
              <a:rPr lang="ru-RU" sz="3200" dirty="0" smtClean="0"/>
              <a:t> </a:t>
            </a:r>
            <a:r>
              <a:rPr lang="ru-RU" sz="3200" dirty="0" err="1" smtClean="0"/>
              <a:t>дүрт</a:t>
            </a:r>
            <a:r>
              <a:rPr lang="ru-RU" sz="3200" dirty="0" smtClean="0"/>
              <a:t> </a:t>
            </a:r>
            <a:r>
              <a:rPr lang="ru-RU" sz="3200" dirty="0" err="1" smtClean="0"/>
              <a:t>аягынада</a:t>
            </a:r>
            <a:r>
              <a:rPr lang="ru-RU" sz="3200" dirty="0" smtClean="0"/>
              <a:t> </a:t>
            </a:r>
            <a:r>
              <a:rPr lang="ru-RU" sz="3200" dirty="0" err="1" smtClean="0"/>
              <a:t>баскан</a:t>
            </a:r>
            <a:r>
              <a:rPr lang="ru-RU" sz="3200" dirty="0" smtClean="0"/>
              <a:t>?</a:t>
            </a:r>
            <a:endParaRPr lang="ru-RU" sz="3200"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2132856"/>
            <a:ext cx="6018579" cy="4032448"/>
          </a:xfrm>
          <a:prstGeom prst="rect">
            <a:avLst/>
          </a:prstGeom>
        </p:spPr>
      </p:pic>
    </p:spTree>
  </p:cSld>
  <p:clrMapOvr>
    <a:masterClrMapping/>
  </p:clrMapOvr>
  <p:transition>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7813"/>
            <a:ext cx="8147248" cy="2287091"/>
          </a:xfrm>
        </p:spPr>
        <p:txBody>
          <a:bodyPr>
            <a:normAutofit fontScale="90000"/>
          </a:bodyPr>
          <a:lstStyle/>
          <a:p>
            <a:r>
              <a:rPr lang="tt-RU" sz="4000" dirty="0" smtClean="0"/>
              <a:t>Бала белән күбәләк болында 6 минут 4 секунд сөйләшеп торганнар. Алар ничә секунд әңгәмә корганнар?</a:t>
            </a:r>
            <a:endParaRPr lang="ru-RU" sz="4000"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2780928"/>
            <a:ext cx="4293096" cy="3434477"/>
          </a:xfrm>
          <a:prstGeom prst="rect">
            <a:avLst/>
          </a:prstGeom>
        </p:spPr>
      </p:pic>
    </p:spTree>
  </p:cSld>
  <p:clrMapOvr>
    <a:masterClrMapping/>
  </p:clrMapOvr>
  <p:transition>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475656" y="548680"/>
            <a:ext cx="6264696" cy="5112568"/>
          </a:xfrm>
        </p:spPr>
        <p:txBody>
          <a:bodyPr>
            <a:normAutofit/>
          </a:bodyPr>
          <a:lstStyle/>
          <a:p>
            <a:r>
              <a:rPr lang="tt-RU" sz="3600" dirty="0" smtClean="0"/>
              <a:t>Берәү пар ат җиккән</a:t>
            </a:r>
            <a:br>
              <a:rPr lang="tt-RU" sz="3600" dirty="0" smtClean="0"/>
            </a:br>
            <a:r>
              <a:rPr lang="tt-RU" sz="3600" dirty="0" smtClean="0"/>
              <a:t>Юлга чыккач интеккән.</a:t>
            </a:r>
            <a:br>
              <a:rPr lang="tt-RU" sz="3600" dirty="0" smtClean="0"/>
            </a:br>
            <a:r>
              <a:rPr lang="tt-RU" sz="3600" dirty="0" smtClean="0"/>
              <a:t>40 чакрым барган да,</a:t>
            </a:r>
            <a:br>
              <a:rPr lang="tt-RU" sz="3600" dirty="0" smtClean="0"/>
            </a:br>
            <a:r>
              <a:rPr lang="tt-RU" sz="3600" dirty="0" smtClean="0"/>
              <a:t>Адашып кайтып киткән.</a:t>
            </a:r>
            <a:br>
              <a:rPr lang="tt-RU" sz="3600" dirty="0" smtClean="0"/>
            </a:br>
            <a:r>
              <a:rPr lang="tt-RU" sz="3600" dirty="0" smtClean="0"/>
              <a:t>Ярты юлдан борылган,</a:t>
            </a:r>
            <a:br>
              <a:rPr lang="tt-RU" sz="3600" dirty="0" smtClean="0"/>
            </a:br>
            <a:r>
              <a:rPr lang="tt-RU" sz="3600" dirty="0" smtClean="0"/>
              <a:t>Тагын алга элдергән,</a:t>
            </a:r>
            <a:br>
              <a:rPr lang="tt-RU" sz="3600" dirty="0" smtClean="0"/>
            </a:br>
            <a:r>
              <a:rPr lang="tt-RU" sz="3600" dirty="0" smtClean="0"/>
              <a:t>60 чакрым җир киткән.</a:t>
            </a:r>
            <a:br>
              <a:rPr lang="tt-RU" sz="3600" dirty="0" smtClean="0"/>
            </a:br>
            <a:r>
              <a:rPr lang="tt-RU" sz="3600" dirty="0" smtClean="0"/>
              <a:t>Ягез әле, һәр аты </a:t>
            </a:r>
            <a:br>
              <a:rPr lang="tt-RU" sz="3600" dirty="0" smtClean="0"/>
            </a:br>
            <a:r>
              <a:rPr lang="tt-RU" sz="3600" dirty="0" smtClean="0"/>
              <a:t>Ничә чакрым юл үткән?</a:t>
            </a:r>
            <a:endParaRPr lang="ru-RU" sz="3600" dirty="0"/>
          </a:p>
        </p:txBody>
      </p:sp>
    </p:spTree>
  </p:cSld>
  <p:clrMapOvr>
    <a:masterClrMapping/>
  </p:clrMapOvr>
  <p:transition>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idx="1"/>
          </p:nvPr>
        </p:nvSpPr>
        <p:spPr>
          <a:xfrm>
            <a:off x="5292080" y="1600201"/>
            <a:ext cx="3394720" cy="4349080"/>
          </a:xfrm>
        </p:spPr>
        <p:txBody>
          <a:bodyPr/>
          <a:lstStyle/>
          <a:p>
            <a:pPr lvl="3">
              <a:buFont typeface="Wingdings" pitchFamily="2" charset="2"/>
              <a:buNone/>
            </a:pPr>
            <a:r>
              <a:rPr lang="ru-RU" sz="1400" dirty="0"/>
              <a:t>                                                             </a:t>
            </a:r>
            <a:endParaRPr lang="ru-RU" sz="2400" dirty="0"/>
          </a:p>
        </p:txBody>
      </p:sp>
      <p:sp>
        <p:nvSpPr>
          <p:cNvPr id="100354" name="Rectangle 2"/>
          <p:cNvSpPr>
            <a:spLocks noGrp="1" noChangeArrowheads="1"/>
          </p:cNvSpPr>
          <p:nvPr>
            <p:ph type="title"/>
          </p:nvPr>
        </p:nvSpPr>
        <p:spPr>
          <a:xfrm>
            <a:off x="457200" y="277813"/>
            <a:ext cx="8435280" cy="2143075"/>
          </a:xfrm>
        </p:spPr>
        <p:txBody>
          <a:bodyPr>
            <a:normAutofit/>
          </a:bodyPr>
          <a:lstStyle/>
          <a:p>
            <a:pPr algn="just"/>
            <a:r>
              <a:rPr lang="tt-RU" sz="3200" dirty="0" smtClean="0"/>
              <a:t>Башкалабыз Казан бездән </a:t>
            </a:r>
            <a:r>
              <a:rPr lang="tt-RU" sz="3200" dirty="0" smtClean="0"/>
              <a:t>108 </a:t>
            </a:r>
            <a:r>
              <a:rPr lang="tt-RU" sz="3200" dirty="0" smtClean="0"/>
              <a:t>км </a:t>
            </a:r>
            <a:r>
              <a:rPr lang="tt-RU" sz="3200" dirty="0" smtClean="0"/>
              <a:t>ераклыкта урнашкан ди. Әгәр атларның уртача тизлеге 12км</a:t>
            </a:r>
            <a:r>
              <a:rPr lang="en-US" sz="3200" dirty="0" smtClean="0"/>
              <a:t>/</a:t>
            </a:r>
            <a:r>
              <a:rPr lang="tt-RU" sz="3200" dirty="0" smtClean="0"/>
              <a:t>сәг булса, без Казанга ничә сәгат</a:t>
            </a:r>
            <a:r>
              <a:rPr lang="ru-RU" sz="3200" dirty="0" err="1" smtClean="0"/>
              <a:t>ьтә</a:t>
            </a:r>
            <a:r>
              <a:rPr lang="ru-RU" sz="3200" dirty="0" smtClean="0"/>
              <a:t> </a:t>
            </a:r>
            <a:r>
              <a:rPr lang="ru-RU" sz="3200" dirty="0" err="1" smtClean="0"/>
              <a:t>барып</a:t>
            </a:r>
            <a:r>
              <a:rPr lang="ru-RU" sz="3200" dirty="0" smtClean="0"/>
              <a:t> </a:t>
            </a:r>
            <a:r>
              <a:rPr lang="ru-RU" sz="3200" dirty="0" err="1" smtClean="0"/>
              <a:t>җитәрбез</a:t>
            </a:r>
            <a:r>
              <a:rPr lang="ru-RU" sz="3200" dirty="0" smtClean="0"/>
              <a:t>?</a:t>
            </a:r>
            <a:endParaRPr lang="ru-RU" sz="3200"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3399656"/>
            <a:ext cx="3356603" cy="2517452"/>
          </a:xfrm>
          <a:prstGeom prst="rect">
            <a:avLst/>
          </a:prstGeom>
        </p:spPr>
      </p:pic>
    </p:spTree>
  </p:cSld>
  <p:clrMapOvr>
    <a:masterClrMapping/>
  </p:clrMapOvr>
  <p:transition>
    <p:blinds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Базов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479</TotalTime>
  <Words>138</Words>
  <Application>Microsoft Office PowerPoint</Application>
  <PresentationFormat>Экран (4:3)</PresentationFormat>
  <Paragraphs>17</Paragraphs>
  <Slides>8</Slides>
  <Notes>8</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Базовая</vt:lpstr>
      <vt:lpstr> Габдулла Тукай  татар халык шагыйре</vt:lpstr>
      <vt:lpstr>Г. Тукай шигырендәге Кәҗә Гали белән    1 ай 2 атна һәм 3 көн ачуланышып торганнар. Ничә көннән соң дуслашканнар?</vt:lpstr>
      <vt:lpstr>Су анасы суга чумган килеш 1 тәүлек 15 сәгать торган. Ул су астында ничә сәгать булган?</vt:lpstr>
      <vt:lpstr>Былтыр Шүрәленең бармакларын бүрәнә ярыгына кыстыргач, Шүрәле 2 тәүлек 3 сәгать кычкырган. Ул иптәшләрен ничә сәгать ярдәмгә чакырган? </vt:lpstr>
      <vt:lpstr>Акбай арт аякларында 2 минут 5 секунд басып торган. Ул ничә секундтан соң дүрт аягынада баскан?</vt:lpstr>
      <vt:lpstr>Бала белән күбәләк болында 6 минут 4 секунд сөйләшеп торганнар. Алар ничә секунд әңгәмә корганнар?</vt:lpstr>
      <vt:lpstr>Берәү пар ат җиккән Юлга чыккач интеккән. 40 чакрым барган да, Адашып кайтып киткән. Ярты юлдан борылган, Тагын алга элдергән, 60 чакрым җир киткән. Ягез әле, һәр аты  Ничә чакрым юл үткән?</vt:lpstr>
      <vt:lpstr>Башкалабыз Казан бездән 108 км ераклыкта урнашкан ди. Әгәр атларның уртача тизлеге 12км/сәг булса, без Казанга ничә сәгатьтә барып җитәрбез?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XTreme</dc:creator>
  <cp:lastModifiedBy>Айзиряк</cp:lastModifiedBy>
  <cp:revision>36</cp:revision>
  <dcterms:created xsi:type="dcterms:W3CDTF">2009-07-17T10:30:58Z</dcterms:created>
  <dcterms:modified xsi:type="dcterms:W3CDTF">2014-01-27T09:26:24Z</dcterms:modified>
</cp:coreProperties>
</file>