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8"/>
  </p:notesMasterIdLst>
  <p:sldIdLst>
    <p:sldId id="305" r:id="rId2"/>
    <p:sldId id="297" r:id="rId3"/>
    <p:sldId id="299" r:id="rId4"/>
    <p:sldId id="302" r:id="rId5"/>
    <p:sldId id="304" r:id="rId6"/>
    <p:sldId id="306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3300"/>
    <a:srgbClr val="008000"/>
    <a:srgbClr val="66FF99"/>
    <a:srgbClr val="CCFFCC"/>
    <a:srgbClr val="FF66CC"/>
    <a:srgbClr val="FF6699"/>
    <a:srgbClr val="CC0066"/>
    <a:srgbClr val="00CC99"/>
    <a:srgbClr val="CC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2159998-35BD-4889-9D31-E5FC6320B5B4}" type="datetimeFigureOut">
              <a:rPr lang="ru-RU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F2F9B1A-9378-4644-9A0B-6A2B6697EE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9372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3/7/2013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0C5B1F0-9460-4883-B224-5C3E93767367}" type="datetimeFigureOut">
              <a:rPr lang="ru-RU" smtClean="0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6AFA5B-B93C-45EE-9463-E6F690530A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0C5B1F0-9460-4883-B224-5C3E93767367}" type="datetimeFigureOut">
              <a:rPr lang="ru-RU" smtClean="0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6AFA5B-B93C-45EE-9463-E6F690530A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0C5B1F0-9460-4883-B224-5C3E93767367}" type="datetimeFigureOut">
              <a:rPr lang="ru-RU" smtClean="0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6AFA5B-B93C-45EE-9463-E6F690530A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0C5B1F0-9460-4883-B224-5C3E93767367}" type="datetimeFigureOut">
              <a:rPr lang="ru-RU" smtClean="0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6AFA5B-B93C-45EE-9463-E6F690530A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3/7/2013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0C5B1F0-9460-4883-B224-5C3E93767367}" type="datetimeFigureOut">
              <a:rPr lang="ru-RU" smtClean="0"/>
              <a:pPr>
                <a:defRPr/>
              </a:pPr>
              <a:t>07.03.2013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76AFA5B-B93C-45EE-9463-E6F690530A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5616" y="908720"/>
            <a:ext cx="475252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Венгерский</a:t>
            </a:r>
          </a:p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кроссворд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79912" y="4725144"/>
            <a:ext cx="51845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Автор: </a:t>
            </a:r>
            <a:r>
              <a:rPr lang="ru-RU" sz="2400" dirty="0" err="1" smtClean="0"/>
              <a:t>Бянкина</a:t>
            </a:r>
            <a:endParaRPr lang="ru-RU" sz="2400" dirty="0" smtClean="0"/>
          </a:p>
          <a:p>
            <a:r>
              <a:rPr lang="ru-RU" sz="2400" dirty="0" smtClean="0"/>
              <a:t>            Ирина Николаевна</a:t>
            </a:r>
          </a:p>
          <a:p>
            <a:r>
              <a:rPr lang="ru-RU" sz="2400" dirty="0" smtClean="0"/>
              <a:t>Учитель ИКТ ГБОУ СОШ №457 г. Москва</a:t>
            </a:r>
            <a:endParaRPr lang="ru-RU" sz="2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188640"/>
            <a:ext cx="8712968" cy="6408712"/>
          </a:xfrm>
          <a:prstGeom prst="roundRect">
            <a:avLst/>
          </a:prstGeom>
          <a:noFill/>
          <a:ln w="53975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C33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44008" y="3573016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Г</a:t>
            </a:r>
            <a:endParaRPr lang="ru-RU" sz="4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1196752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И</a:t>
            </a:r>
            <a:endParaRPr lang="ru-RU" sz="4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59832" y="4365104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И</a:t>
            </a:r>
            <a:endParaRPr lang="ru-RU" sz="4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36096" y="2780928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И</a:t>
            </a:r>
            <a:endParaRPr lang="ru-RU" sz="4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851920" y="5157192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И</a:t>
            </a:r>
            <a:endParaRPr lang="ru-RU" sz="4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75656" y="2780928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О</a:t>
            </a:r>
            <a:endParaRPr lang="ru-RU" sz="4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436096" y="1196752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О</a:t>
            </a:r>
            <a:endParaRPr lang="ru-RU" sz="4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228184" y="404664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О</a:t>
            </a:r>
            <a:endParaRPr lang="ru-RU" sz="4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851920" y="1196752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О</a:t>
            </a:r>
            <a:endParaRPr lang="ru-RU" sz="4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267744" y="3573016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О</a:t>
            </a:r>
            <a:endParaRPr lang="ru-RU" sz="4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475656" y="1196752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С</a:t>
            </a:r>
            <a:endParaRPr lang="ru-RU" sz="4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851920" y="3573016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С</a:t>
            </a:r>
            <a:endParaRPr lang="ru-RU" sz="48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644008" y="404664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С</a:t>
            </a:r>
            <a:endParaRPr lang="ru-RU" sz="4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267744" y="404664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С</a:t>
            </a:r>
            <a:endParaRPr lang="ru-RU" sz="48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267744" y="4365104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С</a:t>
            </a:r>
            <a:endParaRPr lang="ru-RU" sz="48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851920" y="1988840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</a:t>
            </a:r>
            <a:endParaRPr lang="ru-RU" sz="48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228184" y="1988840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</a:t>
            </a:r>
            <a:endParaRPr lang="ru-RU" sz="48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228184" y="3573016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</a:t>
            </a:r>
            <a:endParaRPr lang="ru-RU" sz="4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644008" y="4365104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</a:t>
            </a:r>
            <a:endParaRPr lang="ru-RU" sz="48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475656" y="5157192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А</a:t>
            </a:r>
            <a:endParaRPr lang="ru-RU" sz="4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475656" y="3573016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Н</a:t>
            </a:r>
            <a:endParaRPr lang="ru-RU" sz="48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059832" y="2780928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Е</a:t>
            </a:r>
            <a:endParaRPr lang="ru-RU" sz="48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436096" y="1988840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К</a:t>
            </a:r>
            <a:endParaRPr lang="ru-RU" sz="48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475656" y="404664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Т</a:t>
            </a:r>
            <a:endParaRPr lang="ru-RU" sz="48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059832" y="1988840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Т</a:t>
            </a:r>
            <a:endParaRPr lang="ru-RU" sz="48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059832" y="404664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К</a:t>
            </a:r>
            <a:endParaRPr lang="ru-RU" sz="48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228184" y="4365104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К</a:t>
            </a:r>
            <a:endParaRPr lang="ru-RU" sz="48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267744" y="2780928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К</a:t>
            </a:r>
            <a:endParaRPr lang="ru-RU" sz="48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059832" y="1196752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Е</a:t>
            </a:r>
            <a:endParaRPr lang="ru-RU" sz="48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4644008" y="1988840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Е</a:t>
            </a:r>
            <a:endParaRPr lang="ru-RU" sz="48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3851920" y="404664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Н</a:t>
            </a:r>
            <a:endParaRPr lang="ru-RU" sz="48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4644008" y="2780928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Р</a:t>
            </a:r>
            <a:endParaRPr lang="ru-RU" sz="48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5436096" y="3573016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Р</a:t>
            </a:r>
            <a:endParaRPr lang="ru-RU" sz="48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851920" y="4365104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Р</a:t>
            </a:r>
            <a:endParaRPr lang="ru-RU" sz="48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267744" y="5157192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Р</a:t>
            </a:r>
            <a:endParaRPr lang="ru-RU" sz="48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267744" y="1988840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Ч</a:t>
            </a:r>
            <a:endParaRPr lang="ru-RU" sz="48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5436096" y="5157192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Б</a:t>
            </a:r>
            <a:endParaRPr lang="ru-RU" sz="48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4644008" y="5157192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Ц</a:t>
            </a:r>
            <a:endParaRPr lang="ru-RU" sz="48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1475656" y="1988840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Л</a:t>
            </a:r>
            <a:endParaRPr lang="ru-RU" sz="48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5436096" y="404664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Л</a:t>
            </a:r>
            <a:endParaRPr lang="ru-RU" sz="4800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3059832" y="3573016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Х</a:t>
            </a:r>
            <a:endParaRPr lang="ru-RU" sz="48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3851920" y="2780928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М</a:t>
            </a:r>
            <a:endParaRPr lang="ru-RU" sz="48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4644008" y="1196752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М</a:t>
            </a:r>
            <a:endParaRPr lang="ru-RU" sz="48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6228184" y="2780928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Ф</a:t>
            </a:r>
            <a:endParaRPr lang="ru-RU" sz="48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3059832" y="5157192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Ф</a:t>
            </a:r>
            <a:endParaRPr lang="ru-RU" sz="48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6228184" y="5157192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У</a:t>
            </a:r>
            <a:endParaRPr lang="ru-RU" sz="48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1475656" y="4365104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У</a:t>
            </a:r>
            <a:endParaRPr lang="ru-RU" sz="48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5436096" y="4365104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В</a:t>
            </a:r>
            <a:endParaRPr lang="ru-RU" sz="48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6228184" y="1196752"/>
            <a:ext cx="792088" cy="79208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В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979712" y="3105072"/>
            <a:ext cx="972000" cy="9720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И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4041176"/>
            <a:ext cx="972000" cy="9720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М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60032" y="3105072"/>
            <a:ext cx="972000" cy="9720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О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79712" y="2132856"/>
            <a:ext cx="972000" cy="9720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С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43608" y="4977280"/>
            <a:ext cx="972000" cy="9720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С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979712" y="1160856"/>
            <a:ext cx="972000" cy="9720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С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979712" y="4977280"/>
            <a:ext cx="972000" cy="9720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С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951928" y="2132856"/>
            <a:ext cx="972000" cy="9720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А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23928" y="4977280"/>
            <a:ext cx="972000" cy="9720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А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923928" y="4041176"/>
            <a:ext cx="972000" cy="9720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Н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951928" y="4041176"/>
            <a:ext cx="972000" cy="9720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З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860032" y="2132856"/>
            <a:ext cx="972000" cy="9720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К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951928" y="1160856"/>
            <a:ext cx="972000" cy="9720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Т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043608" y="3105072"/>
            <a:ext cx="972000" cy="9720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Т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043608" y="1160856"/>
            <a:ext cx="972000" cy="9720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К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860032" y="4977280"/>
            <a:ext cx="972000" cy="9720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К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979712" y="4041176"/>
            <a:ext cx="972000" cy="9720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Ы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043608" y="2132856"/>
            <a:ext cx="972000" cy="9720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Е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923928" y="1160856"/>
            <a:ext cx="972000" cy="9720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Б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951928" y="4977280"/>
            <a:ext cx="972000" cy="9720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Л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860032" y="4041176"/>
            <a:ext cx="972000" cy="9720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Л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951928" y="3105072"/>
            <a:ext cx="972000" cy="9720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М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860032" y="1160856"/>
            <a:ext cx="972000" cy="9720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У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923928" y="3105072"/>
            <a:ext cx="972000" cy="9720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В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923928" y="2132856"/>
            <a:ext cx="972000" cy="9720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В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300000" y="1196752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Monotype Corsiva" pitchFamily="66" charset="0"/>
              </a:rPr>
              <a:t>ТЕКСТ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300000" y="1772816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Monotype Corsiva" pitchFamily="66" charset="0"/>
              </a:rPr>
              <a:t>БУКВА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300000" y="2412177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Monotype Corsiva" pitchFamily="66" charset="0"/>
              </a:rPr>
              <a:t>СИМВОЛ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00000" y="2988241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Monotype Corsiva" pitchFamily="66" charset="0"/>
              </a:rPr>
              <a:t>ЗНАК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300000" y="3636313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Monotype Corsiva" pitchFamily="66" charset="0"/>
              </a:rPr>
              <a:t>СМЫСЛ</a:t>
            </a:r>
            <a:endParaRPr lang="ru-RU" sz="32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4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44" grpId="0" animBg="1"/>
      <p:bldP spid="46" grpId="0" animBg="1"/>
      <p:bldP spid="47" grpId="0" animBg="1"/>
      <p:bldP spid="51" grpId="0" animBg="1"/>
      <p:bldP spid="55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40000"/>
            <a:lumOff val="60000"/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691680" y="2564904"/>
            <a:ext cx="864000" cy="864000"/>
          </a:xfrm>
          <a:prstGeom prst="rect">
            <a:avLst/>
          </a:prstGeom>
          <a:solidFill>
            <a:srgbClr val="FF66CC"/>
          </a:solidFill>
          <a:ln w="28575">
            <a:solidFill>
              <a:srgbClr val="FF6699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427984" y="692696"/>
            <a:ext cx="864000" cy="864000"/>
          </a:xfrm>
          <a:prstGeom prst="rect">
            <a:avLst/>
          </a:prstGeom>
          <a:solidFill>
            <a:srgbClr val="FF66CC"/>
          </a:solidFill>
          <a:ln w="28575">
            <a:solidFill>
              <a:srgbClr val="FF6699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691680" y="1628800"/>
            <a:ext cx="864000" cy="864000"/>
          </a:xfrm>
          <a:prstGeom prst="rect">
            <a:avLst/>
          </a:prstGeom>
          <a:solidFill>
            <a:srgbClr val="FF66CC"/>
          </a:solidFill>
          <a:ln w="28575">
            <a:solidFill>
              <a:srgbClr val="FF6699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55576" y="3501104"/>
            <a:ext cx="864000" cy="864000"/>
          </a:xfrm>
          <a:prstGeom prst="rect">
            <a:avLst/>
          </a:prstGeom>
          <a:solidFill>
            <a:srgbClr val="FF66CC"/>
          </a:solidFill>
          <a:ln w="28575">
            <a:solidFill>
              <a:srgbClr val="FF6699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691680" y="692696"/>
            <a:ext cx="864000" cy="864000"/>
          </a:xfrm>
          <a:prstGeom prst="rect">
            <a:avLst/>
          </a:prstGeom>
          <a:solidFill>
            <a:srgbClr val="FF66CC"/>
          </a:solidFill>
          <a:ln w="28575">
            <a:solidFill>
              <a:srgbClr val="FF6699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691680" y="4365200"/>
            <a:ext cx="864000" cy="864000"/>
          </a:xfrm>
          <a:prstGeom prst="rect">
            <a:avLst/>
          </a:prstGeom>
          <a:solidFill>
            <a:srgbClr val="FF66CC"/>
          </a:solidFill>
          <a:ln w="28575">
            <a:solidFill>
              <a:srgbClr val="FF6699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>
            <a:spLocks noChangeAspect="1"/>
          </p:cNvSpPr>
          <p:nvPr/>
        </p:nvSpPr>
        <p:spPr>
          <a:xfrm>
            <a:off x="3491880" y="3501104"/>
            <a:ext cx="864000" cy="864000"/>
          </a:xfrm>
          <a:prstGeom prst="rect">
            <a:avLst/>
          </a:prstGeom>
          <a:solidFill>
            <a:srgbClr val="FF66CC"/>
          </a:solidFill>
          <a:ln w="28575">
            <a:solidFill>
              <a:srgbClr val="FF6699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427984" y="4365200"/>
            <a:ext cx="864000" cy="864000"/>
          </a:xfrm>
          <a:prstGeom prst="rect">
            <a:avLst/>
          </a:prstGeom>
          <a:solidFill>
            <a:srgbClr val="FF66CC"/>
          </a:solidFill>
          <a:ln w="28575">
            <a:solidFill>
              <a:srgbClr val="FF6699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364184" y="2564904"/>
            <a:ext cx="864000" cy="864000"/>
          </a:xfrm>
          <a:prstGeom prst="rect">
            <a:avLst/>
          </a:prstGeom>
          <a:solidFill>
            <a:srgbClr val="FF66CC"/>
          </a:solidFill>
          <a:ln w="28575">
            <a:solidFill>
              <a:srgbClr val="FF6699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364184" y="4365200"/>
            <a:ext cx="864000" cy="864000"/>
          </a:xfrm>
          <a:prstGeom prst="rect">
            <a:avLst/>
          </a:prstGeom>
          <a:solidFill>
            <a:srgbClr val="FF66CC"/>
          </a:solidFill>
          <a:ln w="28575">
            <a:solidFill>
              <a:srgbClr val="FF6699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491880" y="1628800"/>
            <a:ext cx="864000" cy="864000"/>
          </a:xfrm>
          <a:prstGeom prst="rect">
            <a:avLst/>
          </a:prstGeom>
          <a:solidFill>
            <a:srgbClr val="FF66CC"/>
          </a:solidFill>
          <a:ln w="28575">
            <a:solidFill>
              <a:srgbClr val="FF6699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>
            <a:spLocks noChangeAspect="1"/>
          </p:cNvSpPr>
          <p:nvPr/>
        </p:nvSpPr>
        <p:spPr>
          <a:xfrm>
            <a:off x="1691680" y="3501104"/>
            <a:ext cx="864000" cy="864000"/>
          </a:xfrm>
          <a:prstGeom prst="rect">
            <a:avLst/>
          </a:prstGeom>
          <a:solidFill>
            <a:srgbClr val="FF66CC"/>
          </a:solidFill>
          <a:ln w="28575">
            <a:solidFill>
              <a:srgbClr val="FF6699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55576" y="2564904"/>
            <a:ext cx="864000" cy="864000"/>
          </a:xfrm>
          <a:prstGeom prst="rect">
            <a:avLst/>
          </a:prstGeom>
          <a:solidFill>
            <a:srgbClr val="FF66CC"/>
          </a:solidFill>
          <a:ln w="28575">
            <a:solidFill>
              <a:srgbClr val="FF6699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491880" y="2564904"/>
            <a:ext cx="864000" cy="864000"/>
          </a:xfrm>
          <a:prstGeom prst="rect">
            <a:avLst/>
          </a:prstGeom>
          <a:solidFill>
            <a:srgbClr val="FF66CC"/>
          </a:solidFill>
          <a:ln w="28575">
            <a:solidFill>
              <a:srgbClr val="FF6699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>
            <a:spLocks noChangeAspect="1"/>
          </p:cNvSpPr>
          <p:nvPr/>
        </p:nvSpPr>
        <p:spPr>
          <a:xfrm>
            <a:off x="4427984" y="1628800"/>
            <a:ext cx="864000" cy="864000"/>
          </a:xfrm>
          <a:prstGeom prst="rect">
            <a:avLst/>
          </a:prstGeom>
          <a:solidFill>
            <a:srgbClr val="FF66CC"/>
          </a:solidFill>
          <a:ln w="28575">
            <a:solidFill>
              <a:srgbClr val="FF6699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55576" y="1628800"/>
            <a:ext cx="864000" cy="864000"/>
          </a:xfrm>
          <a:prstGeom prst="rect">
            <a:avLst/>
          </a:prstGeom>
          <a:solidFill>
            <a:srgbClr val="FF66CC"/>
          </a:solidFill>
          <a:ln w="28575">
            <a:solidFill>
              <a:srgbClr val="FF6699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364184" y="1628800"/>
            <a:ext cx="864000" cy="864000"/>
          </a:xfrm>
          <a:prstGeom prst="rect">
            <a:avLst/>
          </a:prstGeom>
          <a:solidFill>
            <a:srgbClr val="FF66CC"/>
          </a:solidFill>
          <a:ln w="28575">
            <a:solidFill>
              <a:srgbClr val="FF6699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>
            <a:spLocks noChangeAspect="1"/>
          </p:cNvSpPr>
          <p:nvPr/>
        </p:nvSpPr>
        <p:spPr>
          <a:xfrm>
            <a:off x="5364184" y="3501104"/>
            <a:ext cx="864000" cy="864000"/>
          </a:xfrm>
          <a:prstGeom prst="rect">
            <a:avLst/>
          </a:prstGeom>
          <a:solidFill>
            <a:srgbClr val="FF66CC"/>
          </a:solidFill>
          <a:ln w="28575">
            <a:solidFill>
              <a:srgbClr val="FF6699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>
            <a:spLocks noChangeAspect="1"/>
          </p:cNvSpPr>
          <p:nvPr/>
        </p:nvSpPr>
        <p:spPr>
          <a:xfrm>
            <a:off x="3491880" y="5301304"/>
            <a:ext cx="864000" cy="864000"/>
          </a:xfrm>
          <a:prstGeom prst="rect">
            <a:avLst/>
          </a:prstGeom>
          <a:solidFill>
            <a:srgbClr val="FF66CC"/>
          </a:solidFill>
          <a:ln w="28575">
            <a:solidFill>
              <a:srgbClr val="FF6699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555776" y="2564904"/>
            <a:ext cx="864000" cy="864000"/>
          </a:xfrm>
          <a:prstGeom prst="rect">
            <a:avLst/>
          </a:prstGeom>
          <a:solidFill>
            <a:srgbClr val="FF66CC"/>
          </a:solidFill>
          <a:ln w="28575">
            <a:solidFill>
              <a:srgbClr val="FF6699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555776" y="692696"/>
            <a:ext cx="864000" cy="864000"/>
          </a:xfrm>
          <a:prstGeom prst="rect">
            <a:avLst/>
          </a:prstGeom>
          <a:solidFill>
            <a:srgbClr val="FF66CC"/>
          </a:solidFill>
          <a:ln w="28575">
            <a:solidFill>
              <a:srgbClr val="FF6699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555776" y="1628800"/>
            <a:ext cx="864000" cy="864000"/>
          </a:xfrm>
          <a:prstGeom prst="rect">
            <a:avLst/>
          </a:prstGeom>
          <a:solidFill>
            <a:srgbClr val="FF66CC"/>
          </a:solidFill>
          <a:ln w="28575">
            <a:solidFill>
              <a:srgbClr val="FF6699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427984" y="3501104"/>
            <a:ext cx="864000" cy="864000"/>
          </a:xfrm>
          <a:prstGeom prst="rect">
            <a:avLst/>
          </a:prstGeom>
          <a:solidFill>
            <a:srgbClr val="FF66CC"/>
          </a:solidFill>
          <a:ln w="28575">
            <a:solidFill>
              <a:srgbClr val="FF6699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444016" y="1476073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latin typeface="Arial Narrow" pitchFamily="34" charset="0"/>
              </a:rPr>
              <a:t>УЗОР</a:t>
            </a:r>
            <a:endParaRPr lang="ru-RU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444016" y="2052137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latin typeface="Arial Narrow" pitchFamily="34" charset="0"/>
              </a:rPr>
              <a:t>ГРАФИКА</a:t>
            </a:r>
            <a:endParaRPr lang="ru-RU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444016" y="2691498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latin typeface="Arial Narrow" pitchFamily="34" charset="0"/>
              </a:rPr>
              <a:t>ЗНАК</a:t>
            </a:r>
            <a:endParaRPr lang="ru-RU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44016" y="3267562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latin typeface="Arial Narrow" pitchFamily="34" charset="0"/>
              </a:rPr>
              <a:t>РИСУНОК</a:t>
            </a:r>
            <a:endParaRPr lang="ru-RU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444016" y="3915634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latin typeface="Arial Narrow" pitchFamily="34" charset="0"/>
              </a:rPr>
              <a:t>БУКВА</a:t>
            </a:r>
            <a:endParaRPr lang="ru-RU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491880" y="4365200"/>
            <a:ext cx="864000" cy="864000"/>
          </a:xfrm>
          <a:prstGeom prst="rect">
            <a:avLst/>
          </a:prstGeom>
          <a:solidFill>
            <a:srgbClr val="FF66CC"/>
          </a:solidFill>
          <a:ln w="28575">
            <a:solidFill>
              <a:srgbClr val="FF6699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691680" y="5301304"/>
            <a:ext cx="864000" cy="864000"/>
          </a:xfrm>
          <a:prstGeom prst="rect">
            <a:avLst/>
          </a:prstGeom>
          <a:solidFill>
            <a:srgbClr val="FF66CC"/>
          </a:solidFill>
          <a:ln w="28575">
            <a:solidFill>
              <a:srgbClr val="FF6699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427984" y="5301304"/>
            <a:ext cx="864000" cy="864000"/>
          </a:xfrm>
          <a:prstGeom prst="rect">
            <a:avLst/>
          </a:prstGeom>
          <a:solidFill>
            <a:srgbClr val="FF66CC"/>
          </a:solidFill>
          <a:ln w="28575">
            <a:solidFill>
              <a:srgbClr val="FF6699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491880" y="692696"/>
            <a:ext cx="864000" cy="864000"/>
          </a:xfrm>
          <a:prstGeom prst="rect">
            <a:avLst/>
          </a:prstGeom>
          <a:solidFill>
            <a:srgbClr val="FF66CC"/>
          </a:solidFill>
          <a:ln w="28575">
            <a:solidFill>
              <a:srgbClr val="FF6699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427984" y="2564904"/>
            <a:ext cx="864000" cy="864000"/>
          </a:xfrm>
          <a:prstGeom prst="rect">
            <a:avLst/>
          </a:prstGeom>
          <a:solidFill>
            <a:srgbClr val="FF66CC"/>
          </a:solidFill>
          <a:ln w="28575">
            <a:solidFill>
              <a:srgbClr val="FF6699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555776" y="3501104"/>
            <a:ext cx="864000" cy="864000"/>
          </a:xfrm>
          <a:prstGeom prst="rect">
            <a:avLst/>
          </a:prstGeom>
          <a:solidFill>
            <a:srgbClr val="FF66CC"/>
          </a:solidFill>
          <a:ln w="28575">
            <a:solidFill>
              <a:srgbClr val="FF6699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55576" y="4365200"/>
            <a:ext cx="864000" cy="864000"/>
          </a:xfrm>
          <a:prstGeom prst="rect">
            <a:avLst/>
          </a:prstGeom>
          <a:solidFill>
            <a:srgbClr val="FF66CC"/>
          </a:solidFill>
          <a:ln w="28575">
            <a:solidFill>
              <a:srgbClr val="FF6699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555776" y="5301304"/>
            <a:ext cx="864000" cy="864000"/>
          </a:xfrm>
          <a:prstGeom prst="rect">
            <a:avLst/>
          </a:prstGeom>
          <a:solidFill>
            <a:srgbClr val="FF66CC"/>
          </a:solidFill>
          <a:ln w="28575">
            <a:solidFill>
              <a:srgbClr val="FF6699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555776" y="4365200"/>
            <a:ext cx="864000" cy="864000"/>
          </a:xfrm>
          <a:prstGeom prst="rect">
            <a:avLst/>
          </a:prstGeom>
          <a:solidFill>
            <a:srgbClr val="FF66CC"/>
          </a:solidFill>
          <a:ln w="28575">
            <a:solidFill>
              <a:srgbClr val="FF6699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516216" y="4500409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latin typeface="Arial Narrow" pitchFamily="34" charset="0"/>
              </a:rPr>
              <a:t>СХЕМА</a:t>
            </a:r>
            <a:endParaRPr lang="ru-RU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ysClr val="windowText" lastClr="000000"/>
              </a:solidFill>
              <a:latin typeface="Arial Narrow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179512" y="188640"/>
            <a:ext cx="8712968" cy="6408712"/>
          </a:xfrm>
          <a:prstGeom prst="roundRect">
            <a:avLst/>
          </a:prstGeom>
          <a:noFill/>
          <a:ln w="53975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четверенная стрелка 55"/>
          <p:cNvSpPr/>
          <p:nvPr/>
        </p:nvSpPr>
        <p:spPr>
          <a:xfrm>
            <a:off x="8532440" y="0"/>
            <a:ext cx="611560" cy="548680"/>
          </a:xfrm>
          <a:prstGeom prst="quadArrow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четверенная стрелка 63"/>
          <p:cNvSpPr/>
          <p:nvPr/>
        </p:nvSpPr>
        <p:spPr>
          <a:xfrm>
            <a:off x="8532440" y="6309320"/>
            <a:ext cx="611560" cy="548680"/>
          </a:xfrm>
          <a:prstGeom prst="quadArrow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65" name="Счетверенная стрелка 64"/>
          <p:cNvSpPr/>
          <p:nvPr/>
        </p:nvSpPr>
        <p:spPr>
          <a:xfrm>
            <a:off x="0" y="0"/>
            <a:ext cx="611560" cy="548680"/>
          </a:xfrm>
          <a:prstGeom prst="quadArrow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Счетверенная стрелка 65"/>
          <p:cNvSpPr/>
          <p:nvPr/>
        </p:nvSpPr>
        <p:spPr>
          <a:xfrm>
            <a:off x="0" y="6309320"/>
            <a:ext cx="611560" cy="548680"/>
          </a:xfrm>
          <a:prstGeom prst="quadArrow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5" grpId="0" animBg="1"/>
      <p:bldP spid="44" grpId="0" animBg="1"/>
      <p:bldP spid="46" grpId="0" animBg="1"/>
      <p:bldP spid="47" grpId="0" animBg="1"/>
      <p:bldP spid="51" grpId="0" animBg="1"/>
      <p:bldP spid="55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5" grpId="0" animBg="1"/>
      <p:bldP spid="52" grpId="0" animBg="1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000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720000" y="1340768"/>
            <a:ext cx="864000" cy="864000"/>
          </a:xfrm>
          <a:prstGeom prst="rect">
            <a:avLst/>
          </a:prstGeom>
          <a:solidFill>
            <a:srgbClr val="CCFFCC"/>
          </a:solidFill>
          <a:ln w="28575">
            <a:solidFill>
              <a:srgbClr val="00B05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656000" y="1340768"/>
            <a:ext cx="864000" cy="864000"/>
          </a:xfrm>
          <a:prstGeom prst="rect">
            <a:avLst/>
          </a:prstGeom>
          <a:solidFill>
            <a:srgbClr val="CCFFCC"/>
          </a:solidFill>
          <a:ln w="28575">
            <a:solidFill>
              <a:srgbClr val="00B05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592000" y="1340768"/>
            <a:ext cx="864000" cy="864000"/>
          </a:xfrm>
          <a:prstGeom prst="rect">
            <a:avLst/>
          </a:prstGeom>
          <a:solidFill>
            <a:srgbClr val="CCFFCC"/>
          </a:solidFill>
          <a:ln w="28575">
            <a:solidFill>
              <a:srgbClr val="00B05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400000" y="2187442"/>
            <a:ext cx="3420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8000"/>
                </a:solidFill>
                <a:latin typeface="Arial Narrow" pitchFamily="34" charset="0"/>
              </a:rPr>
              <a:t>ТЕКСТ</a:t>
            </a:r>
            <a:endParaRPr lang="ru-RU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8000"/>
              </a:solidFill>
              <a:latin typeface="Arial Narrow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00000" y="2988241"/>
            <a:ext cx="3420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8000"/>
                </a:solidFill>
                <a:latin typeface="Arial Narrow" pitchFamily="34" charset="0"/>
              </a:rPr>
              <a:t>ПРЕДЛОЖЕНИЕ</a:t>
            </a:r>
            <a:endParaRPr lang="ru-RU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8000"/>
              </a:solidFill>
              <a:latin typeface="Arial Narrow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400000" y="3645024"/>
            <a:ext cx="3420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8000"/>
                </a:solidFill>
                <a:latin typeface="Arial Narrow" pitchFamily="34" charset="0"/>
              </a:rPr>
              <a:t>СЛОВО</a:t>
            </a:r>
            <a:endParaRPr lang="ru-RU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8000"/>
              </a:solidFill>
              <a:latin typeface="Arial Narrow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528000" y="1340768"/>
            <a:ext cx="864000" cy="864000"/>
          </a:xfrm>
          <a:prstGeom prst="rect">
            <a:avLst/>
          </a:prstGeom>
          <a:solidFill>
            <a:srgbClr val="CCFFCC"/>
          </a:solidFill>
          <a:ln w="28575">
            <a:solidFill>
              <a:srgbClr val="00B05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427984" y="1340864"/>
            <a:ext cx="864000" cy="864000"/>
          </a:xfrm>
          <a:prstGeom prst="rect">
            <a:avLst/>
          </a:prstGeom>
          <a:solidFill>
            <a:srgbClr val="CCFFCC"/>
          </a:solidFill>
          <a:ln w="28575">
            <a:solidFill>
              <a:srgbClr val="00B05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400000" y="4229799"/>
            <a:ext cx="3420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8000"/>
                </a:solidFill>
                <a:latin typeface="Arial Narrow" pitchFamily="34" charset="0"/>
              </a:rPr>
              <a:t>БУКВА</a:t>
            </a:r>
            <a:endParaRPr lang="ru-RU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8000"/>
              </a:solidFill>
              <a:latin typeface="Arial Narrow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20000" y="5085184"/>
            <a:ext cx="864000" cy="864000"/>
          </a:xfrm>
          <a:prstGeom prst="rect">
            <a:avLst/>
          </a:prstGeom>
          <a:solidFill>
            <a:srgbClr val="CCFFCC"/>
          </a:solidFill>
          <a:ln w="28575">
            <a:solidFill>
              <a:srgbClr val="00B05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>
            <a:spLocks noChangeAspect="1"/>
          </p:cNvSpPr>
          <p:nvPr/>
        </p:nvSpPr>
        <p:spPr>
          <a:xfrm>
            <a:off x="3528000" y="5085184"/>
            <a:ext cx="864000" cy="864000"/>
          </a:xfrm>
          <a:prstGeom prst="rect">
            <a:avLst/>
          </a:prstGeom>
          <a:solidFill>
            <a:srgbClr val="CCFFCC"/>
          </a:solidFill>
          <a:ln w="28575">
            <a:solidFill>
              <a:srgbClr val="00B05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427984" y="5085280"/>
            <a:ext cx="864000" cy="864000"/>
          </a:xfrm>
          <a:prstGeom prst="rect">
            <a:avLst/>
          </a:prstGeom>
          <a:solidFill>
            <a:srgbClr val="CCFFCC"/>
          </a:solidFill>
          <a:ln w="28575">
            <a:solidFill>
              <a:srgbClr val="00B05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656000" y="5085184"/>
            <a:ext cx="864000" cy="864000"/>
          </a:xfrm>
          <a:prstGeom prst="rect">
            <a:avLst/>
          </a:prstGeom>
          <a:solidFill>
            <a:srgbClr val="CCFFCC"/>
          </a:solidFill>
          <a:ln w="28575">
            <a:solidFill>
              <a:srgbClr val="00B05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592000" y="5085280"/>
            <a:ext cx="864000" cy="864000"/>
          </a:xfrm>
          <a:prstGeom prst="rect">
            <a:avLst/>
          </a:prstGeom>
          <a:solidFill>
            <a:srgbClr val="CCFFCC"/>
          </a:solidFill>
          <a:ln w="28575">
            <a:solidFill>
              <a:srgbClr val="00B05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427984" y="4149176"/>
            <a:ext cx="864000" cy="864000"/>
          </a:xfrm>
          <a:prstGeom prst="rect">
            <a:avLst/>
          </a:prstGeom>
          <a:solidFill>
            <a:srgbClr val="CCFFCC"/>
          </a:solidFill>
          <a:ln w="28575">
            <a:solidFill>
              <a:srgbClr val="00B05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528000" y="4149080"/>
            <a:ext cx="864000" cy="864000"/>
          </a:xfrm>
          <a:prstGeom prst="rect">
            <a:avLst/>
          </a:prstGeom>
          <a:solidFill>
            <a:srgbClr val="CCFFCC"/>
          </a:solidFill>
          <a:ln w="28575">
            <a:solidFill>
              <a:srgbClr val="00B05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592000" y="4149176"/>
            <a:ext cx="864000" cy="864000"/>
          </a:xfrm>
          <a:prstGeom prst="rect">
            <a:avLst/>
          </a:prstGeom>
          <a:solidFill>
            <a:srgbClr val="CCFFCC"/>
          </a:solidFill>
          <a:ln w="28575">
            <a:solidFill>
              <a:srgbClr val="00B05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20000" y="4149080"/>
            <a:ext cx="864000" cy="864000"/>
          </a:xfrm>
          <a:prstGeom prst="rect">
            <a:avLst/>
          </a:prstGeom>
          <a:solidFill>
            <a:srgbClr val="CCFFCC"/>
          </a:solidFill>
          <a:ln w="28575">
            <a:solidFill>
              <a:srgbClr val="00B05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656000" y="4149080"/>
            <a:ext cx="864000" cy="864000"/>
          </a:xfrm>
          <a:prstGeom prst="rect">
            <a:avLst/>
          </a:prstGeom>
          <a:solidFill>
            <a:srgbClr val="CCFFCC"/>
          </a:solidFill>
          <a:ln w="28575">
            <a:solidFill>
              <a:srgbClr val="00B05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56000" y="3212976"/>
            <a:ext cx="864000" cy="864000"/>
          </a:xfrm>
          <a:prstGeom prst="rect">
            <a:avLst/>
          </a:prstGeom>
          <a:solidFill>
            <a:srgbClr val="CCFFCC"/>
          </a:solidFill>
          <a:ln w="28575">
            <a:solidFill>
              <a:srgbClr val="00B05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>
            <a:spLocks noChangeAspect="1"/>
          </p:cNvSpPr>
          <p:nvPr/>
        </p:nvSpPr>
        <p:spPr>
          <a:xfrm>
            <a:off x="4427984" y="3212976"/>
            <a:ext cx="864000" cy="864000"/>
          </a:xfrm>
          <a:prstGeom prst="rect">
            <a:avLst/>
          </a:prstGeom>
          <a:solidFill>
            <a:srgbClr val="CCFFCC"/>
          </a:solidFill>
          <a:ln w="28575">
            <a:solidFill>
              <a:srgbClr val="00B05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20000" y="3212976"/>
            <a:ext cx="864000" cy="864000"/>
          </a:xfrm>
          <a:prstGeom prst="rect">
            <a:avLst/>
          </a:prstGeom>
          <a:solidFill>
            <a:srgbClr val="CCFFCC"/>
          </a:solidFill>
          <a:ln w="28575">
            <a:solidFill>
              <a:srgbClr val="00B05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528000" y="3212976"/>
            <a:ext cx="864000" cy="864000"/>
          </a:xfrm>
          <a:prstGeom prst="rect">
            <a:avLst/>
          </a:prstGeom>
          <a:solidFill>
            <a:srgbClr val="CCFFCC"/>
          </a:solidFill>
          <a:ln w="28575">
            <a:solidFill>
              <a:srgbClr val="00B05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592000" y="3212976"/>
            <a:ext cx="864000" cy="864000"/>
          </a:xfrm>
          <a:prstGeom prst="rect">
            <a:avLst/>
          </a:prstGeom>
          <a:solidFill>
            <a:srgbClr val="66FF99"/>
          </a:solidFill>
          <a:ln w="28575">
            <a:solidFill>
              <a:srgbClr val="00B05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427984" y="2276872"/>
            <a:ext cx="864000" cy="864000"/>
          </a:xfrm>
          <a:prstGeom prst="rect">
            <a:avLst/>
          </a:prstGeom>
          <a:solidFill>
            <a:srgbClr val="CCFFCC"/>
          </a:solidFill>
          <a:ln w="28575">
            <a:solidFill>
              <a:srgbClr val="00B05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656000" y="2276872"/>
            <a:ext cx="864000" cy="864000"/>
          </a:xfrm>
          <a:prstGeom prst="rect">
            <a:avLst/>
          </a:prstGeom>
          <a:solidFill>
            <a:srgbClr val="CCFFCC"/>
          </a:solidFill>
          <a:ln w="28575">
            <a:solidFill>
              <a:srgbClr val="00B05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528000" y="2276872"/>
            <a:ext cx="864000" cy="864000"/>
          </a:xfrm>
          <a:prstGeom prst="rect">
            <a:avLst/>
          </a:prstGeom>
          <a:solidFill>
            <a:srgbClr val="CCFFCC"/>
          </a:solidFill>
          <a:ln w="28575">
            <a:solidFill>
              <a:srgbClr val="00B05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20000" y="2276872"/>
            <a:ext cx="864000" cy="864000"/>
          </a:xfrm>
          <a:prstGeom prst="rect">
            <a:avLst/>
          </a:prstGeom>
          <a:solidFill>
            <a:srgbClr val="CCFFCC"/>
          </a:solidFill>
          <a:ln w="28575">
            <a:solidFill>
              <a:srgbClr val="00B05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592000" y="2276872"/>
            <a:ext cx="864000" cy="864000"/>
          </a:xfrm>
          <a:prstGeom prst="rect">
            <a:avLst/>
          </a:prstGeom>
          <a:solidFill>
            <a:srgbClr val="CCFFCC"/>
          </a:solidFill>
          <a:ln w="28575">
            <a:solidFill>
              <a:srgbClr val="00B05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592000" y="3212976"/>
            <a:ext cx="864000" cy="864000"/>
          </a:xfrm>
          <a:prstGeom prst="rect">
            <a:avLst/>
          </a:prstGeom>
          <a:solidFill>
            <a:srgbClr val="66FF99"/>
          </a:solidFill>
          <a:ln w="28575">
            <a:solidFill>
              <a:srgbClr val="00B05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30" name="Picture 6" descr="http://dl8.glitter-graphics.net/pub/1457/1457748iipjrf1zem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877272"/>
            <a:ext cx="4762500" cy="1428750"/>
          </a:xfrm>
          <a:prstGeom prst="rect">
            <a:avLst/>
          </a:prstGeom>
          <a:noFill/>
        </p:spPr>
      </p:pic>
      <p:pic>
        <p:nvPicPr>
          <p:cNvPr id="93" name="Picture 6" descr="http://dl8.glitter-graphics.net/pub/1457/1457748iipjrf1zem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2411760" y="-315416"/>
            <a:ext cx="4762500" cy="1428750"/>
          </a:xfrm>
          <a:prstGeom prst="rect">
            <a:avLst/>
          </a:prstGeom>
          <a:noFill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501782">
            <a:off x="8083861" y="236952"/>
            <a:ext cx="963165" cy="658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379572">
            <a:off x="101130" y="223561"/>
            <a:ext cx="963165" cy="658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180804">
            <a:off x="8082239" y="5966224"/>
            <a:ext cx="963165" cy="658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501782">
            <a:off x="96973" y="5962682"/>
            <a:ext cx="963165" cy="658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55" grpId="0" animBg="1"/>
      <p:bldP spid="59" grpId="0"/>
      <p:bldP spid="60" grpId="0"/>
      <p:bldP spid="63" grpId="0"/>
      <p:bldP spid="39" grpId="0" animBg="1"/>
      <p:bldP spid="40" grpId="0" animBg="1"/>
      <p:bldP spid="53" grpId="0"/>
      <p:bldP spid="20" grpId="0" animBg="1"/>
      <p:bldP spid="21" grpId="0" animBg="1"/>
      <p:bldP spid="24" grpId="0" animBg="1"/>
      <p:bldP spid="37" grpId="0" animBg="1"/>
      <p:bldP spid="52" grpId="0" animBg="1"/>
      <p:bldP spid="58" grpId="0" animBg="1"/>
      <p:bldP spid="38" grpId="0" animBg="1"/>
      <p:bldP spid="41" grpId="0" animBg="1"/>
      <p:bldP spid="42" grpId="0" animBg="1"/>
      <p:bldP spid="45" grpId="0" animBg="1"/>
      <p:bldP spid="7" grpId="0" animBg="1"/>
      <p:bldP spid="29" grpId="0" animBg="1"/>
      <p:bldP spid="30" grpId="0" animBg="1"/>
      <p:bldP spid="31" grpId="0" animBg="1"/>
      <p:bldP spid="51" grpId="0" animBg="1"/>
      <p:bldP spid="51" grpId="1" animBg="1"/>
      <p:bldP spid="14" grpId="0" animBg="1"/>
      <p:bldP spid="16" grpId="0" animBg="1"/>
      <p:bldP spid="28" grpId="0" animBg="1"/>
      <p:bldP spid="35" grpId="0" animBg="1"/>
      <p:bldP spid="57" grpId="0" animBg="1"/>
      <p:bldP spid="4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5616" y="908720"/>
            <a:ext cx="6984776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Спасибо.</a:t>
            </a:r>
          </a:p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 рада, если вам понравилась моя работа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188640"/>
            <a:ext cx="8712968" cy="6408712"/>
          </a:xfrm>
          <a:prstGeom prst="roundRect">
            <a:avLst/>
          </a:prstGeom>
          <a:noFill/>
          <a:ln w="53975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C33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749</TotalTime>
  <Words>175</Words>
  <Application>Microsoft Office PowerPoint</Application>
  <PresentationFormat>Экран (4:3)</PresentationFormat>
  <Paragraphs>154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Larisa</dc:creator>
  <cp:lastModifiedBy>ирина</cp:lastModifiedBy>
  <cp:revision>91</cp:revision>
  <dcterms:created xsi:type="dcterms:W3CDTF">2011-12-19T15:12:35Z</dcterms:created>
  <dcterms:modified xsi:type="dcterms:W3CDTF">2013-03-07T10:26:39Z</dcterms:modified>
</cp:coreProperties>
</file>