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31D3-8D2C-4EE2-BFEA-A34FB18B6046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7C01-C5ED-4F69-AC75-76D49F049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1797050" cy="1651000"/>
          </a:xfrm>
          <a:prstGeom prst="rect">
            <a:avLst/>
          </a:prstGeom>
          <a:noFill/>
        </p:spPr>
      </p:pic>
      <p:pic>
        <p:nvPicPr>
          <p:cNvPr id="1027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643182"/>
            <a:ext cx="1797050" cy="1651000"/>
          </a:xfrm>
          <a:prstGeom prst="rect">
            <a:avLst/>
          </a:prstGeom>
          <a:noFill/>
        </p:spPr>
      </p:pic>
      <p:pic>
        <p:nvPicPr>
          <p:cNvPr id="6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643182"/>
            <a:ext cx="1797050" cy="1651000"/>
          </a:xfrm>
          <a:prstGeom prst="rect">
            <a:avLst/>
          </a:prstGeom>
          <a:noFill/>
        </p:spPr>
      </p:pic>
      <p:pic>
        <p:nvPicPr>
          <p:cNvPr id="7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28604"/>
            <a:ext cx="1797050" cy="1651000"/>
          </a:xfrm>
          <a:prstGeom prst="rect">
            <a:avLst/>
          </a:prstGeom>
          <a:noFill/>
        </p:spPr>
      </p:pic>
      <p:pic>
        <p:nvPicPr>
          <p:cNvPr id="8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71744"/>
            <a:ext cx="1797050" cy="1651000"/>
          </a:xfrm>
          <a:prstGeom prst="rect">
            <a:avLst/>
          </a:prstGeom>
          <a:noFill/>
        </p:spPr>
      </p:pic>
      <p:pic>
        <p:nvPicPr>
          <p:cNvPr id="9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0042"/>
            <a:ext cx="1797050" cy="1651000"/>
          </a:xfrm>
          <a:prstGeom prst="rect">
            <a:avLst/>
          </a:prstGeom>
          <a:noFill/>
        </p:spPr>
      </p:pic>
      <p:pic>
        <p:nvPicPr>
          <p:cNvPr id="10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86322"/>
            <a:ext cx="1797050" cy="1651000"/>
          </a:xfrm>
          <a:prstGeom prst="rect">
            <a:avLst/>
          </a:prstGeom>
          <a:noFill/>
        </p:spPr>
      </p:pic>
      <p:pic>
        <p:nvPicPr>
          <p:cNvPr id="11" name="Picture 3" descr="C:\Users\кабинет120\AppData\Local\Microsoft\Windows\Temporary Internet Files\Content.IE5\DC9LZJAH\MC900441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72008"/>
            <a:ext cx="1797050" cy="1651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14348" y="51435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50 + 40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32861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 + 50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15140" y="33575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60 - 40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550070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30 + 60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71538" y="321468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70 - 40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9058" y="11429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90 - 80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11429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 + 50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29454" y="121442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50 + 40</a:t>
            </a:r>
            <a:endParaRPr lang="ru-RU" sz="2800" b="1" dirty="0"/>
          </a:p>
        </p:txBody>
      </p:sp>
      <p:pic>
        <p:nvPicPr>
          <p:cNvPr id="1028" name="Picture 4" descr="C:\Users\кабинет120\AppData\Local\Microsoft\Windows\Temporary Internet Files\Content.IE5\CJRUQI0C\MC9004380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72074"/>
            <a:ext cx="1000100" cy="1000100"/>
          </a:xfrm>
          <a:prstGeom prst="rect">
            <a:avLst/>
          </a:prstGeom>
          <a:noFill/>
        </p:spPr>
      </p:pic>
      <p:pic>
        <p:nvPicPr>
          <p:cNvPr id="1029" name="Picture 5" descr="C:\Users\кабинет120\AppData\Local\Microsoft\Windows\Temporary Internet Files\Content.IE5\DC9LZJAH\MC90044026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500570"/>
            <a:ext cx="1676400" cy="1546225"/>
          </a:xfrm>
          <a:prstGeom prst="rect">
            <a:avLst/>
          </a:prstGeom>
          <a:noFill/>
        </p:spPr>
      </p:pic>
      <p:pic>
        <p:nvPicPr>
          <p:cNvPr id="1026" name="Picture 2" descr="C:\Users\кабинет120\AppData\Local\Microsoft\Windows\Temporary Internet Files\Content.IE5\CJRUQI0C\MP900439270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786190"/>
            <a:ext cx="214314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0.06753 C 0.22812 -0.01942 0.42708 -0.10638 0.46458 -0.18871 C 0.50208 -0.27104 0.28871 -0.36031 0.25382 -0.42645 C 0.21892 -0.4926 0.25416 -0.55851 0.25521 -0.5862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21 -0.58626 C 0.26198 -0.58326 0.27465 -0.57817 0.28142 -0.574 C 0.28316 -0.57308 0.28437 -0.571 0.28594 -0.56984 C 0.28906 -0.56753 0.29219 -0.56568 0.29531 -0.56383 C 0.30226 -0.5599 0.31424 -0.55643 0.31979 -0.55157 C 0.32569 -0.54625 0.32969 -0.5451 0.3368 -0.54325 C 0.34601 -0.53469 0.35608 -0.5296 0.36597 -0.52289 C 0.37865 -0.51457 0.36927 -0.51688 0.38594 -0.50856 C 0.40312 -0.5 0.39566 -0.50971 0.41528 -0.49607 C 0.42448 -0.48959 0.43246 -0.48057 0.44132 -0.47363 C 0.44392 -0.46878 0.44826 -0.46508 0.44913 -0.4593 C 0.45087 -0.44796 0.45399 -0.43733 0.45677 -0.42646 C 0.45625 -0.41836 0.45781 -0.40934 0.45521 -0.40194 C 0.45243 -0.39408 0.43455 -0.38506 0.42899 -0.37928 C 0.41406 -0.36332 0.42552 -0.3698 0.41528 -0.36494 C 0.3875 -0.32932 0.34323 -0.33372 0.30746 -0.3321 C 0.29705 -0.32979 0.28837 -0.32678 0.2783 -0.324 C 0.27292 -0.31915 0.2684 -0.31637 0.26441 -0.30967 C 0.26215 -0.30573 0.25833 -0.29741 0.25833 -0.29741 C 0.25417 -0.28122 0.25069 -0.26943 0.25069 -0.25231 " pathEditMode="relative" ptsTypes="fffffffffffffffffff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69 -0.25231 C 0.23628 -0.25717 0.23784 -0.2574 0.21371 -0.25231 C 0.21267 -0.25208 0.20329 -0.24398 0.20138 -0.24213 C 0.18732 -0.22849 0.17222 -0.20906 0.16614 -0.18686 C 0.16128 -0.16882 0.15798 -0.15009 0.1552 -0.13136 C 0.15572 -0.10823 0.15555 -0.08487 0.15676 -0.06175 C 0.15781 -0.04232 0.16354 -0.03538 0.16909 -0.01873 C 0.17847 0.00902 0.18801 0.02799 0.20607 0.04695 C 0.21683 0.05805 0.20746 0.05296 0.21683 0.05713 C 0.22204 0.06221 0.2269 0.06476 0.23229 0.06938 C 0.2467 0.068 0.26111 0.0673 0.27534 0.06522 C 0.29131 0.06291 0.30364 0.0451 0.3184 0.03862 C 0.32378 0.02822 0.33124 0.02567 0.33836 0.01827 C 0.34947 0.00671 0.3394 0.01226 0.34913 0.00787 C 0.35711 -0.00254 0.36458 -0.01387 0.37534 -0.01873 C 0.38055 -0.02405 0.38437 -0.03029 0.39062 -0.03307 C 0.39392 -0.03746 0.39808 -0.04093 0.40138 -0.04533 C 0.4118 -0.05943 0.40051 -0.04903 0.41076 -0.05758 C 0.41736 -0.06984 0.42447 -0.08603 0.43367 -0.09459 C 0.43923 -0.10684 0.44218 -0.11609 0.45069 -0.12534 C 0.45295 -0.1339 0.45902 -0.145 0.46458 -0.14986 C 0.47065 -0.16373 0.47656 -0.17715 0.48298 -0.19079 C 0.4868 -0.19889 0.48697 -0.20929 0.49062 -0.21762 C 0.49322 -0.2234 0.49687 -0.22826 0.49982 -0.23381 C 0.50295 -0.23936 0.5092 -0.25023 0.5092 -0.25023 C 0.5151 -0.27405 0.53558 -0.29764 0.55381 -0.30365 C 0.56961 -0.30203 0.57638 -0.30365 0.58767 -0.29139 C 0.59114 -0.28769 0.59444 -0.28376 0.59687 -0.27891 C 0.59878 -0.27521 0.60138 -0.26665 0.60138 -0.26665 " pathEditMode="relative" ptsTypes="ffffffffffffffffffffffffffff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375 -0.09204 C 0.58611 -0.0895 0.5783 -0.08695 0.57066 -0.08395 C 0.56423 -0.071 0.57187 -0.08395 0.56128 -0.07354 C 0.54965 -0.06198 0.56041 -0.06776 0.55052 -0.06336 C 0.54844 -0.06128 0.54618 -0.05966 0.54444 -0.05712 C 0.54097 -0.05203 0.53524 -0.04093 0.53524 -0.04093 C 0.53316 -0.03261 0.52847 -0.02752 0.52448 -0.02035 C 0.52083 -0.00578 0.51493 0.00763 0.51215 0.02267 C 0.50972 0.03539 0.50903 0.0488 0.50746 0.06175 C 0.50833 0.10847 0.50694 0.14709 0.51371 0.1908 C 0.51198 0.25047 0.51666 0.22873 0.50903 0.25833 C 0.50625 0.2692 0.48871 0.27429 0.48298 0.27683 C 0.47899 0.27868 0.47066 0.28099 0.47066 0.28099 C 0.45416 0.2803 0.43784 0.28007 0.42135 0.27891 C 0.40903 0.27799 0.39548 0.27128 0.38298 0.26874 C 0.36163 0.25925 0.34236 0.24399 0.32135 0.23381 C 0.31545 0.22572 0.30955 0.22225 0.30139 0.21948 C 0.28246 0.20074 0.26215 0.18525 0.24444 0.1642 C 0.23472 0.15264 0.22482 0.13136 0.21684 0.11702 C 0.20868 0.10222 0.19791 0.08696 0.19219 0.06985 C 0.18507 0.04903 0.17916 0.02799 0.17361 0.00625 C 0.16996 -0.00832 0.16962 -0.02428 0.16597 -0.03885 C 0.16441 -0.05249 0.1625 -0.06383 0.16128 -0.0777 C 0.16041 -0.1568 0.17048 -0.22988 0.13368 -0.29301 C 0.13194 -0.29602 0.13194 -0.29995 0.13055 -0.30319 C 0.12517 -0.31637 0.11701 -0.33372 0.10746 -0.34204 C 0.10087 -0.36471 0.08715 -0.37812 0.07673 -0.39731 C 0.0717 -0.40657 0.06805 -0.41674 0.06128 -0.42414 C 0.05434 -0.432 0.04462 -0.43478 0.0368 -0.44056 C 0.03368 -0.44287 0.0276 -0.44866 0.0276 -0.44866 C 0.02708 -0.45074 0.02673 -0.45305 0.02604 -0.4549 C 0.02517 -0.45698 0.02361 -0.4586 0.02291 -0.46091 C 0.02118 -0.46693 0.021 -0.47317 0.01979 -0.47941 C 0.02135 -0.49213 0.02465 -0.50162 0.02604 -0.51434 C 0.02552 -0.52382 0.02639 -0.53376 0.02448 -0.54301 C 0.02257 -0.55203 0.01059 -0.56753 0.00451 -0.57169 C 0.0026 -0.57308 0.00034 -0.57285 -0.00174 -0.57377 C -0.00382 -0.5747 -0.00591 -0.57632 -0.00781 -0.5777 C -0.01389 -0.58233 -0.01979 -0.58742 -0.02639 -0.58996 C -0.03229 -0.5895 -0.05695 -0.59366 -0.06163 -0.57978 " pathEditMode="relative" ptsTypes="fffffffffffffffffffffffffffffffffffffff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-0.57978 C -0.06597 -0.59898 -0.08229 -0.60661 -0.09531 -0.61262 C -0.11944 -0.61054 -0.12448 -0.60939 -0.14462 -0.59828 C -0.15104 -0.58973 -0.15816 -0.58117 -0.16615 -0.57562 C -0.16996 -0.56082 -0.16441 -0.57955 -0.1724 -0.56336 C -0.17326 -0.56151 -0.17292 -0.5592 -0.17378 -0.55735 C -0.17552 -0.55365 -0.17795 -0.55041 -0.18003 -0.54694 C -0.18056 -0.54486 -0.1809 -0.54278 -0.1816 -0.54093 C -0.18299 -0.537 -0.1849 -0.53307 -0.18611 -0.52867 C -0.1875 -0.52335 -0.18785 -0.51757 -0.18924 -0.51225 C -0.18871 -0.49722 -0.18889 -0.48219 -0.18767 -0.46716 C -0.18681 -0.45629 -0.17708 -0.43038 -0.1724 -0.42206 C -0.17066 -0.41905 -0.16788 -0.41697 -0.16615 -0.41373 C -0.15851 -0.40032 -0.15434 -0.38482 -0.14149 -0.37904 C -0.10816 -0.34828 -0.1033 -0.35823 -0.04774 -0.35661 C -0.04149 -0.35106 -0.04184 -0.34805 -0.03854 -0.33996 C -0.03681 -0.33556 -0.03351 -0.33233 -0.03229 -0.32793 C -0.02656 -0.30504 -0.02917 -0.31984 -0.02917 -0.2826 " pathEditMode="relative" ptsTypes="fffffffffffffffffA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28261 C 0.00816 -0.28978 -0.00746 -0.28769 0.06788 -0.28261 C 0.07622 -0.28214 0.08785 -0.26225 0.08785 -0.26225 C 0.09202 -0.25347 0.10174 -0.23751 0.10174 -0.23751 C 0.10573 -0.22016 0.11233 -0.20351 0.11702 -0.1864 C 0.11893 -0.17946 0.12327 -0.16582 0.12327 -0.16582 C 0.12379 -0.16235 0.12379 -0.15888 0.12465 -0.15564 C 0.12535 -0.15263 0.12726 -0.15032 0.12778 -0.14731 C 0.12882 -0.13991 0.12882 -0.13228 0.12934 -0.12488 C 0.12899 -0.09759 0.13281 -0.01642 0.12327 0.02683 C 0.12084 0.05874 0.12031 0.05666 0.12327 0.1006 C 0.1257 0.13714 0.15938 0.15703 0.1816 0.16605 C 0.1934 0.16536 0.20521 0.16582 0.21702 0.1642 C 0.22327 0.16328 0.22917 0.15911 0.23542 0.15796 C 0.24288 0.15472 0.24931 0.1501 0.25712 0.14778 C 0.27049 0.12928 0.25382 0.15056 0.26632 0.13946 C 0.27292 0.13368 0.27847 0.12558 0.28472 0.11911 C 0.29879 0.10454 0.28733 0.12373 0.30625 0.09852 C 0.32309 0.07609 0.34375 0.03469 0.36632 0.02475 C 0.37969 0.02614 0.38837 0.02128 0.39549 0.03492 C 0.39861 0.04764 0.4 0.04417 0.4 0.05967 " pathEditMode="relative" ptsTypes="ffffffffffffffffffff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 0.05967 C 0.4059 0.04811 0.40885 0.04024 0.41232 0.02683 C 0.41423 0.01943 0.42118 0.01203 0.42465 0.00625 C 0.42743 0.00162 0.42968 -0.00324 0.43229 -0.00809 C 0.43576 -0.01457 0.45156 -0.02498 0.45694 -0.02844 C 0.46493 -0.03908 0.46475 -0.03584 0.47395 -0.04093 C 0.47604 -0.04209 0.47812 -0.04348 0.48003 -0.04486 C 0.48159 -0.04602 0.48298 -0.0481 0.48472 -0.04903 C 0.49756 -0.05643 0.5217 -0.05943 0.53541 -0.06128 C 0.54566 -0.06059 0.5559 -0.06059 0.56614 -0.0592 C 0.575 -0.05782 0.58368 -0.0518 0.59236 -0.04903 C 0.59288 -0.04695 0.5927 -0.0444 0.59392 -0.04278 C 0.59496 -0.0414 0.59704 -0.04209 0.59843 -0.04093 C 0.61041 -0.03053 0.59652 -0.0377 0.60781 -0.03261 C 0.61475 -0.02636 0.61579 -0.01781 0.62152 -0.01017 C 0.62361 -0.00162 0.62708 0.00694 0.63072 0.01457 C 0.63298 0.0266 0.63229 0.01989 0.63229 0.03492 " pathEditMode="relative" ptsTypes="ffffffffffffffff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229 0.03492 C 0.62049 0.03747 0.60868 0.04071 0.59687 0.04279 C 0.59045 0.04718 0.58299 0.05227 0.57743 0.05736 C 0.57101 0.06337 0.56892 0.07285 0.5651 0.08002 C 0.56233 0.09482 0.56233 0.09043 0.5651 0.11078 C 0.5658 0.11702 0.57205 0.12188 0.57743 0.12535 C 0.59792 0.13761 0.60833 0.13668 0.6342 0.13668 " pathEditMode="relative" rAng="0" ptsTypes="ffffffA"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бинет120\AppData\Local\Microsoft\Windows\Temporary Internet Files\Content.IE5\DC9LZJAH\MC90043802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2743200" cy="2743200"/>
          </a:xfrm>
          <a:prstGeom prst="rect">
            <a:avLst/>
          </a:prstGeom>
          <a:noFill/>
        </p:spPr>
      </p:pic>
      <p:pic>
        <p:nvPicPr>
          <p:cNvPr id="2055" name="Picture 7" descr="C:\Users\кабинет120\AppData\Local\Microsoft\Windows\Temporary Internet Files\Content.IE5\ANVG5AR1\MC90022941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71480"/>
            <a:ext cx="5641051" cy="565610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00562" y="1785926"/>
            <a:ext cx="33682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( 27 + 45 ) + 8 = 70</a:t>
            </a:r>
          </a:p>
          <a:p>
            <a:endParaRPr lang="ru-RU" sz="3200" b="1" dirty="0"/>
          </a:p>
          <a:p>
            <a:r>
              <a:rPr lang="ru-RU" sz="3200" b="1" dirty="0" smtClean="0"/>
              <a:t>96 – ( 13 + 57) = 26</a:t>
            </a:r>
          </a:p>
          <a:p>
            <a:endParaRPr lang="ru-RU" sz="3200" b="1" dirty="0"/>
          </a:p>
          <a:p>
            <a:r>
              <a:rPr lang="ru-RU" sz="3200" b="1" dirty="0" smtClean="0"/>
              <a:t>(86 + 14) – 50 = 50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(78 – 15 ) + 29 = 82</a:t>
            </a:r>
            <a:endParaRPr lang="ru-RU" sz="3200" b="1" dirty="0"/>
          </a:p>
        </p:txBody>
      </p:sp>
      <p:pic>
        <p:nvPicPr>
          <p:cNvPr id="2057" name="Picture 9" descr="C:\Users\кабинет120\AppData\Local\Microsoft\Windows\Temporary Internet Files\Content.IE5\CJRUQI0C\MC90043758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643050"/>
            <a:ext cx="868879" cy="876293"/>
          </a:xfrm>
          <a:prstGeom prst="rect">
            <a:avLst/>
          </a:prstGeom>
          <a:noFill/>
        </p:spPr>
      </p:pic>
      <p:pic>
        <p:nvPicPr>
          <p:cNvPr id="13" name="Picture 9" descr="C:\Users\кабинет120\AppData\Local\Microsoft\Windows\Temporary Internet Files\Content.IE5\CJRUQI0C\MC90043758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572008"/>
            <a:ext cx="868879" cy="876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60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кабинет120</dc:creator>
  <cp:lastModifiedBy>кабинет120</cp:lastModifiedBy>
  <cp:revision>3</cp:revision>
  <dcterms:created xsi:type="dcterms:W3CDTF">2013-10-23T13:24:30Z</dcterms:created>
  <dcterms:modified xsi:type="dcterms:W3CDTF">2013-10-24T13:00:17Z</dcterms:modified>
</cp:coreProperties>
</file>