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7" r:id="rId4"/>
    <p:sldId id="260" r:id="rId5"/>
    <p:sldId id="263" r:id="rId6"/>
    <p:sldId id="256" r:id="rId7"/>
    <p:sldId id="261" r:id="rId8"/>
    <p:sldId id="264" r:id="rId9"/>
    <p:sldId id="262" r:id="rId10"/>
    <p:sldId id="268" r:id="rId11"/>
    <p:sldId id="269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315A59-D152-4697-BD5A-7BAB94C353A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7B6AD-3F7F-413C-89CB-10BE609CA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echguru.ru/f/image/1/9/1/6/4/19164592_panasonic_kx-ts2565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brjansk.buyreklama.ru/photos/7514178_%EA%EE%EC%EF%FC%FE%F2%E5%F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sk.k12.ny.us/departments/math/computerscience/block2/bollapragada_r/images/untitled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img.merlion.ru/items/656972_v01_b.jpg" TargetMode="External"/><Relationship Id="rId2" Type="http://schemas.openxmlformats.org/officeDocument/2006/relationships/hyperlink" Target="http://img-fotki.yandex.ru/get/5804/govseev.0/0_58841_8ac0425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pics/2011/11/30/8527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www.nirvanaclub.com/news/ykyrpromo_cdback.jpg" TargetMode="External"/><Relationship Id="rId4" Type="http://schemas.openxmlformats.org/officeDocument/2006/relationships/hyperlink" Target="http://www.webpark.ru/uploads34/dogs_46.jpg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stihi.ru/pics/2011/02/12/455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g0.liveinternet.ru/images/attach/c/2/82/836/82836312_2222299_giraffe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oweb.uwlax.edu/bio203/s2007/shah_rach/AfricanElephant11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ecoportal.su/news_img/151-010511-08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ps.ucoz.ru/_ph/24/43781426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che.zr.ru/wpfiles/uploads/2011/09/201109151500_1827222_640px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dinosoria.com/reptil_prehi/tortue_steppesld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804/govseev.0/0_58841_8ac04253_XL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12" Type="http://schemas.openxmlformats.org/officeDocument/2006/relationships/image" Target="../media/image22.jpeg"/><Relationship Id="rId2" Type="http://schemas.openxmlformats.org/officeDocument/2006/relationships/hyperlink" Target="http://www.botanichka.ru/wp-content/uploads/2010/09/Norway-Spruce-520x69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7/fot462.cc/0_3b3fe_155fc07_XL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9.png"/><Relationship Id="rId10" Type="http://schemas.openxmlformats.org/officeDocument/2006/relationships/hyperlink" Target="http://s006.radikal.ru/i215/1101/47/4ed7d6975028.jpg" TargetMode="External"/><Relationship Id="rId4" Type="http://schemas.openxmlformats.org/officeDocument/2006/relationships/hyperlink" Target="http://img-fotki.yandex.ru/get/4602/natali73123.9f/0_3aa14_b1ec19a4_L.jpg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71472" y="35716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Что изображено на рисунке?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57158" y="5214950"/>
            <a:ext cx="564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Что такое объект?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592933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Приведите примеры объектов?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9218" name="Picture 2" descr="http://techguru.ru/f/image/1/9/1/6/4/19164592_panasonic_kx-ts256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286148" cy="3286148"/>
          </a:xfrm>
          <a:prstGeom prst="rect">
            <a:avLst/>
          </a:prstGeom>
          <a:noFill/>
        </p:spPr>
      </p:pic>
      <p:pic>
        <p:nvPicPr>
          <p:cNvPr id="9220" name="Picture 4" descr="http://brjansk.buyreklama.ru/photos/7514178_%EA%EE%EC%EF%FC%FE%F2%E5%F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1500174"/>
            <a:ext cx="4214842" cy="31552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57166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Приведите пример объектов которые имеют общие свойство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44" y="171448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круглый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42886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кислый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14324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горький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8619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колючий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50057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используется для рисования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28638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железный</a:t>
            </a:r>
            <a:endParaRPr lang="ru-RU" sz="3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57166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Приведите пример объектов которые отличаются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44" y="171448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по форме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42886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по цвету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143248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по запаху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8619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по размеру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50057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по составу</a:t>
            </a:r>
            <a:endParaRPr lang="ru-RU" sz="3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57232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Выполните задание №4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2908" y="200024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Выполните задание №5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28612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Выполните задание №6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42852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Ответьте на вопросы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57232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Что такое объект?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00174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На что указывают свойства объекта?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643182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Какими могут быть свойства </a:t>
            </a:r>
            <a:r>
              <a:rPr lang="ru-RU" sz="3600" i="1" dirty="0" smtClean="0">
                <a:solidFill>
                  <a:srgbClr val="008000"/>
                </a:solidFill>
              </a:rPr>
              <a:t>объекта?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857628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Какими свойства объекта называются общими?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143512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8000"/>
                </a:solidFill>
              </a:rPr>
              <a:t>Какими свойства объекта называются отличительными?</a:t>
            </a:r>
            <a:endParaRPr lang="ru-RU" sz="3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3116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Домашнее задание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Р.Т. с 28 №3, с 32 №7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8596" y="1643050"/>
            <a:ext cx="8215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Назначение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Форму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Цвет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Размер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Вкус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Материал, из которого сделан объект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Состав объекта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Century Schoolbook" pitchFamily="18" charset="0"/>
              </a:rPr>
              <a:t>Действия, которые может выполнять объект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0034" y="285728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На что указывают свойства объекта?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472" y="35716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Назовите свойства объекта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3075" name="Picture 3" descr="http://img-fotki.yandex.ru/get/5804/govseev.0/0_58841_8ac04253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050178" cy="4143404"/>
          </a:xfrm>
          <a:prstGeom prst="rect">
            <a:avLst/>
          </a:prstGeom>
          <a:noFill/>
        </p:spPr>
      </p:pic>
      <p:pic>
        <p:nvPicPr>
          <p:cNvPr id="3077" name="Picture 5" descr="http://www.webpark.ru/uploads34/dogs_4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3771" r="4315"/>
          <a:stretch>
            <a:fillRect/>
          </a:stretch>
        </p:blipFill>
        <p:spPr bwMode="auto">
          <a:xfrm>
            <a:off x="5072066" y="1571612"/>
            <a:ext cx="3143272" cy="3800476"/>
          </a:xfrm>
          <a:prstGeom prst="rect">
            <a:avLst/>
          </a:prstGeom>
          <a:noFill/>
        </p:spPr>
      </p:pic>
      <p:pic>
        <p:nvPicPr>
          <p:cNvPr id="3079" name="Picture 7" descr="http://www.stihi.ru/pics/2011/11/30/852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428736"/>
            <a:ext cx="2514600" cy="3810000"/>
          </a:xfrm>
          <a:prstGeom prst="rect">
            <a:avLst/>
          </a:prstGeom>
          <a:noFill/>
        </p:spPr>
      </p:pic>
      <p:pic>
        <p:nvPicPr>
          <p:cNvPr id="3081" name="Picture 9" descr="http://www.nisk.k12.ny.us/departments/math/computerscience/block2/bollapragada_r/images/untitled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1714488"/>
            <a:ext cx="3752850" cy="3429001"/>
          </a:xfrm>
          <a:prstGeom prst="rect">
            <a:avLst/>
          </a:prstGeom>
          <a:noFill/>
        </p:spPr>
      </p:pic>
      <p:pic>
        <p:nvPicPr>
          <p:cNvPr id="3083" name="Picture 11" descr="http://www.nirvanaclub.com/news/ykyrpromo_cdback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1571612"/>
            <a:ext cx="3743325" cy="3810000"/>
          </a:xfrm>
          <a:prstGeom prst="rect">
            <a:avLst/>
          </a:prstGeom>
          <a:noFill/>
        </p:spPr>
      </p:pic>
      <p:pic>
        <p:nvPicPr>
          <p:cNvPr id="3085" name="Picture 13" descr="http://img.merlion.ru/items/656972_v01_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2071678"/>
            <a:ext cx="4107958" cy="3028945"/>
          </a:xfrm>
          <a:prstGeom prst="rect">
            <a:avLst/>
          </a:prstGeom>
          <a:noFill/>
        </p:spPr>
      </p:pic>
      <p:pic>
        <p:nvPicPr>
          <p:cNvPr id="3087" name="Picture 15" descr="http://www.stihi.ru/pics/2011/02/12/455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1428736"/>
            <a:ext cx="3895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44" y="214290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Назовите объект по его свойствам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Вот иголки и булавки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Вылезают из-под лавки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На меня они глядят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Молока они хотят.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71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Узнать его нам просто,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Узнать его легко: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Высокого он роста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И видит далеко.</a:t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В зоопарке,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Верь, не верь,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Проживает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Чудо-зверь.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У него рука - во лбу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Так похожа на трубу</a:t>
            </a: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17410" name="Picture 2" descr="http://img0.liveinternet.ru/images/attach/c/2/82/836/82836312_2222299_giraffe7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43182"/>
            <a:ext cx="4143404" cy="3699468"/>
          </a:xfrm>
          <a:prstGeom prst="rect">
            <a:avLst/>
          </a:prstGeom>
          <a:noFill/>
        </p:spPr>
      </p:pic>
      <p:pic>
        <p:nvPicPr>
          <p:cNvPr id="17412" name="Picture 4" descr="http://ecoportal.su/news_img/151-010511-0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000108"/>
            <a:ext cx="4857784" cy="3636503"/>
          </a:xfrm>
          <a:prstGeom prst="rect">
            <a:avLst/>
          </a:prstGeom>
          <a:noFill/>
        </p:spPr>
      </p:pic>
      <p:pic>
        <p:nvPicPr>
          <p:cNvPr id="17414" name="Picture 6" descr="http://bioweb.uwlax.edu/bio203/s2007/shah_rach/AfricanElephant11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786058"/>
            <a:ext cx="30861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Рыжая плутовка,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хитрая да ловкая,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в сарай попала,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кур пересчитала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000240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Хозяин лесной, просыпается весной,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А зимой, под вьюжный вой,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Спит в избушке снеговой.</a:t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18434" name="Picture 2" descr="http://wps.ucoz.ru/_ph/24/43781426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286248" cy="3208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286124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Живет спокойно, не спешит,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На всякий случай носит щит.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Под ним, не зная страха, Гуляет ...</a:t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28638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Что за </a:t>
            </a:r>
            <a:r>
              <a:rPr lang="ru-RU" sz="2400" dirty="0" err="1" smtClean="0">
                <a:solidFill>
                  <a:srgbClr val="006600"/>
                </a:solidFill>
              </a:rPr>
              <a:t>коняшки</a:t>
            </a:r>
            <a:r>
              <a:rPr lang="ru-RU" sz="2400" dirty="0" smtClean="0">
                <a:solidFill>
                  <a:srgbClr val="006600"/>
                </a:solidFill>
              </a:rPr>
              <a:t> - на всех тельняшки.</a:t>
            </a:r>
            <a:br>
              <a:rPr lang="ru-RU" sz="2400" dirty="0" smtClean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5123" name="Picture 3" descr="http://www.dinosoria.com/reptil_prehi/tortue_steppesl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170517" cy="3309934"/>
          </a:xfrm>
          <a:prstGeom prst="rect">
            <a:avLst/>
          </a:prstGeom>
          <a:noFill/>
        </p:spPr>
      </p:pic>
      <p:pic>
        <p:nvPicPr>
          <p:cNvPr id="5125" name="Picture 5" descr="http://cache.zr.ru/wpfiles/uploads/2011/09/201109151500_1827222_640px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8124"/>
          <a:stretch>
            <a:fillRect/>
          </a:stretch>
        </p:blipFill>
        <p:spPr bwMode="auto">
          <a:xfrm>
            <a:off x="4357686" y="3357538"/>
            <a:ext cx="4486275" cy="3500462"/>
          </a:xfrm>
          <a:prstGeom prst="rect">
            <a:avLst/>
          </a:prstGeom>
          <a:noFill/>
        </p:spPr>
      </p:pic>
      <p:pic>
        <p:nvPicPr>
          <p:cNvPr id="5127" name="Picture 7" descr="http://im4-tub-ru.yandex.net/i?id=112979099-03-72&amp;n=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500174"/>
            <a:ext cx="4953024" cy="3095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Общие и отличительные свойства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4298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Свойства объекта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2786058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общие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2786058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отличительные</a:t>
            </a:r>
            <a:endParaRPr lang="ru-RU" sz="3600" b="1" dirty="0">
              <a:solidFill>
                <a:srgbClr val="008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143108" y="1857364"/>
            <a:ext cx="1143008" cy="107157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322099" y="1893083"/>
            <a:ext cx="1071570" cy="100013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48" y="3571876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8000"/>
                </a:solidFill>
              </a:rPr>
              <a:t>(чем похожи объекты) </a:t>
            </a:r>
            <a:endParaRPr lang="ru-RU" sz="3200" i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9190" y="3571876"/>
            <a:ext cx="3357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8000"/>
                </a:solidFill>
              </a:rPr>
              <a:t>(чем объекты отличаются) </a:t>
            </a:r>
            <a:endParaRPr lang="ru-RU" sz="32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85794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Откройте тетради на стр26, запишите число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643182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Выполните задание №1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64331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Выполните задание №2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44" y="214290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Назовите общие </a:t>
            </a:r>
            <a:r>
              <a:rPr lang="ru-RU" sz="3600" b="1" dirty="0" smtClean="0">
                <a:solidFill>
                  <a:srgbClr val="008000"/>
                </a:solidFill>
              </a:rPr>
              <a:t>и отличительные свойства </a:t>
            </a:r>
            <a:r>
              <a:rPr lang="ru-RU" sz="3600" b="1" dirty="0" smtClean="0">
                <a:solidFill>
                  <a:srgbClr val="008000"/>
                </a:solidFill>
              </a:rPr>
              <a:t>объектов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http://www.botanichka.ru/wp-content/uploads/2010/09/Norway-Spruce-520x69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857500" cy="381000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602/natali73123.9f/0_3aa14_b1ec19a4_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00174"/>
            <a:ext cx="2266950" cy="3810000"/>
          </a:xfrm>
          <a:prstGeom prst="rect">
            <a:avLst/>
          </a:prstGeom>
          <a:noFill/>
        </p:spPr>
      </p:pic>
      <p:sp>
        <p:nvSpPr>
          <p:cNvPr id="2056" name="AutoShape 8" descr="http://img-fotki.yandex.ru/get/7/fot462.cc/0_3b3fe_155fc07_X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4095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img-fotki.yandex.ru/get/7/fot462.cc/0_3b3fe_155fc07_X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571612"/>
            <a:ext cx="4095750" cy="3810000"/>
          </a:xfrm>
          <a:prstGeom prst="rect">
            <a:avLst/>
          </a:prstGeom>
          <a:noFill/>
        </p:spPr>
      </p:pic>
      <p:pic>
        <p:nvPicPr>
          <p:cNvPr id="8" name="Picture 3" descr="http://img-fotki.yandex.ru/get/5804/govseev.0/0_58841_8ac04253_X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643050"/>
            <a:ext cx="4050178" cy="4143404"/>
          </a:xfrm>
          <a:prstGeom prst="rect">
            <a:avLst/>
          </a:prstGeom>
          <a:noFill/>
        </p:spPr>
      </p:pic>
      <p:pic>
        <p:nvPicPr>
          <p:cNvPr id="2054" name="Picture 6" descr="http://s006.radikal.ru/i215/1101/47/4ed7d697502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1500174"/>
            <a:ext cx="3695700" cy="3810000"/>
          </a:xfrm>
          <a:prstGeom prst="rect">
            <a:avLst/>
          </a:prstGeom>
          <a:noFill/>
        </p:spPr>
      </p:pic>
      <p:pic>
        <p:nvPicPr>
          <p:cNvPr id="9" name="Picture 10" descr="Рисунок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71612"/>
            <a:ext cx="3357586" cy="40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212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Общие и отличительные свойства объектов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и отличительные свойства объектов</dc:title>
  <dc:creator>ДОМ</dc:creator>
  <cp:lastModifiedBy>ДОМ</cp:lastModifiedBy>
  <cp:revision>27</cp:revision>
  <dcterms:created xsi:type="dcterms:W3CDTF">2013-01-22T10:40:04Z</dcterms:created>
  <dcterms:modified xsi:type="dcterms:W3CDTF">2013-01-23T05:09:48Z</dcterms:modified>
</cp:coreProperties>
</file>