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F63C"/>
    <a:srgbClr val="E02C7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0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t="-41000" r="-4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ACE0-9E8A-4602-BF5B-0BD51A9F7FC6}" type="datetimeFigureOut">
              <a:rPr lang="ru-RU" smtClean="0"/>
              <a:t>10.01.2010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A3E57-9328-431E-A3C0-8729B0E0E8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14290"/>
            <a:ext cx="7500990" cy="37862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>
                <a:gd name="adj" fmla="val 72747"/>
              </a:avLst>
            </a:prstTxWarp>
            <a:spAutoFit/>
            <a:scene3d>
              <a:camera prst="orthographicFront">
                <a:rot lat="0" lon="0" rev="0"/>
              </a:camera>
              <a:lightRig rig="soft" dir="t"/>
            </a:scene3d>
            <a:sp3d extrusionH="76200" contourW="6350" prstMaterial="metal">
              <a:bevelT w="127000" h="31750" prst="coolSlan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0">
                  <a:solidFill>
                    <a:schemeClr val="accent1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8100000" scaled="1"/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50800" sx="1000" sy="1000" algn="ctr" rotWithShape="0">
                    <a:srgbClr val="000000">
                      <a:alpha val="0"/>
                    </a:srgbClr>
                  </a:outerShdw>
                </a:effectLst>
              </a:rPr>
              <a:t>Компьютерная</a:t>
            </a:r>
          </a:p>
          <a:p>
            <a:pPr algn="ctr"/>
            <a:r>
              <a:rPr lang="ru-RU" sz="5400" b="1" cap="all" dirty="0" smtClean="0">
                <a:ln w="0">
                  <a:solidFill>
                    <a:schemeClr val="accent1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8100000" scaled="1"/>
                  <a:tileRect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50800" sx="1000" sy="1000" algn="ctr" rotWithShape="0">
                    <a:srgbClr val="000000">
                      <a:alpha val="0"/>
                    </a:srgbClr>
                  </a:outerShdw>
                </a:effectLst>
              </a:rPr>
              <a:t>графика</a:t>
            </a:r>
            <a:endParaRPr lang="ru-RU" sz="5400" b="1" cap="all" dirty="0">
              <a:ln w="0">
                <a:solidFill>
                  <a:schemeClr val="accent1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8100000" scaled="1"/>
                <a:tileRect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50800" sx="1000" sy="1000" algn="ctr" rotWithShape="0">
                  <a:srgbClr val="000000">
                    <a:alpha val="0"/>
                  </a:srgbClr>
                </a:outerShdw>
              </a:effectLst>
            </a:endParaRPr>
          </a:p>
        </p:txBody>
      </p:sp>
      <p:pic>
        <p:nvPicPr>
          <p:cNvPr id="3" name="Рисунок 2" descr="Cartoon-Clipart-Free-1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429000"/>
            <a:ext cx="3214710" cy="3270967"/>
          </a:xfrm>
          <a:prstGeom prst="rect">
            <a:avLst/>
          </a:prstGeom>
        </p:spPr>
      </p:pic>
      <p:pic>
        <p:nvPicPr>
          <p:cNvPr id="4" name="Рисунок 3" descr="Cartoon-Clipart-Free-1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3537305"/>
            <a:ext cx="3214710" cy="30543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0"/>
            <a:ext cx="764386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</a:rPr>
              <a:t>«</a:t>
            </a: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Графика</a:t>
            </a:r>
            <a:r>
              <a:rPr lang="ru-RU" sz="4400" dirty="0">
                <a:solidFill>
                  <a:srgbClr val="002060"/>
                </a:solidFill>
              </a:rPr>
              <a:t>» </a:t>
            </a:r>
            <a:r>
              <a:rPr lang="ru-RU" sz="4400" dirty="0"/>
              <a:t>происходит от греческого слова </a:t>
            </a:r>
            <a:r>
              <a:rPr lang="ru-RU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графо</a:t>
            </a:r>
            <a:r>
              <a:rPr lang="ru-RU" sz="4400" dirty="0"/>
              <a:t> – «пишу», «черчу», «рисую».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3429000"/>
            <a:ext cx="74295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«Аппликация»</a:t>
            </a: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/>
              <a:t>от латинского слова </a:t>
            </a:r>
            <a:r>
              <a:rPr lang="ru-RU" sz="4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аппликацио</a:t>
            </a: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dirty="0"/>
              <a:t>–  «прикладывание</a:t>
            </a:r>
            <a:r>
              <a:rPr lang="ru-RU" sz="4400" dirty="0" smtClean="0"/>
              <a:t>»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0"/>
            <a:ext cx="797643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spc="-1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Автономное   расположение</a:t>
            </a:r>
            <a:endParaRPr lang="ru-RU" sz="4800" b="1" cap="none" spc="-150" dirty="0">
              <a:ln w="1143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5000636"/>
            <a:ext cx="5429288" cy="107157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2928934"/>
            <a:ext cx="1785950" cy="128588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72132" y="1428736"/>
            <a:ext cx="1643074" cy="7858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3108" y="1357298"/>
            <a:ext cx="1643074" cy="7858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71802" y="1500174"/>
            <a:ext cx="740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Ф3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67469" y="1559470"/>
            <a:ext cx="740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Ф4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72264" y="5357826"/>
            <a:ext cx="740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Ф1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43438" y="3571876"/>
            <a:ext cx="740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Ф2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14546" y="0"/>
            <a:ext cx="44998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spc="-1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Касание фигур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5000636"/>
            <a:ext cx="5429288" cy="107157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72264" y="5357826"/>
            <a:ext cx="740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Ф1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3929066"/>
            <a:ext cx="4286280" cy="107157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2857496"/>
            <a:ext cx="2857520" cy="107157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1785926"/>
            <a:ext cx="1357322" cy="107157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3636" y="4357694"/>
            <a:ext cx="740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Ф2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3286124"/>
            <a:ext cx="740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Ф3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59786" y="2211165"/>
            <a:ext cx="740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Ф4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4786282" y="1285860"/>
            <a:ext cx="4143436" cy="1571636"/>
            <a:chOff x="1928794" y="5000636"/>
            <a:chExt cx="5429288" cy="107157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928794" y="5000636"/>
              <a:ext cx="5429288" cy="1071570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572264" y="5357826"/>
              <a:ext cx="74090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3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Ф1</a:t>
              </a: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571736" y="2143116"/>
            <a:ext cx="3631432" cy="1571636"/>
            <a:chOff x="2571736" y="3929066"/>
            <a:chExt cx="4312808" cy="107495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571736" y="3929066"/>
              <a:ext cx="4286280" cy="1071570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143636" y="4357694"/>
              <a:ext cx="74090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3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Ф2</a:t>
              </a: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1000100" y="3000372"/>
            <a:ext cx="2723574" cy="1576961"/>
            <a:chOff x="3357554" y="2857496"/>
            <a:chExt cx="2884048" cy="1074959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357554" y="2857496"/>
              <a:ext cx="2857520" cy="107157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500694" y="3286124"/>
              <a:ext cx="74090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3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Ф3</a:t>
              </a: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214414" y="0"/>
            <a:ext cx="69101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spc="-1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Частичное   наложение 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142844" y="3857628"/>
            <a:ext cx="1758643" cy="1689222"/>
            <a:chOff x="357158" y="3000372"/>
            <a:chExt cx="1383850" cy="1074959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57158" y="3000372"/>
              <a:ext cx="1357322" cy="1071570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000100" y="3429000"/>
              <a:ext cx="74090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36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Ф4</a:t>
              </a:r>
              <a:endPara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0"/>
            <a:ext cx="7143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spc="-1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Полное   наложение 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1357290" y="1142984"/>
            <a:ext cx="6834005" cy="5357850"/>
            <a:chOff x="2428860" y="1857364"/>
            <a:chExt cx="5143536" cy="407196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428860" y="1857364"/>
              <a:ext cx="5143536" cy="4071966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00B0F0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572264" y="5000636"/>
              <a:ext cx="766357" cy="701731"/>
            </a:xfrm>
            <a:prstGeom prst="rect">
              <a:avLst/>
            </a:prstGeom>
            <a:no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Ф1</a:t>
              </a:r>
              <a:endPara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2570484" y="2264373"/>
            <a:ext cx="4556003" cy="3195910"/>
            <a:chOff x="3286116" y="2714620"/>
            <a:chExt cx="3429024" cy="2428892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7" name="Прямоугольник 6"/>
            <p:cNvSpPr/>
            <p:nvPr/>
          </p:nvSpPr>
          <p:spPr>
            <a:xfrm>
              <a:off x="3286116" y="2714620"/>
              <a:ext cx="3429024" cy="2428892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190500" h="38100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15008" y="4357694"/>
              <a:ext cx="766357" cy="701731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190500" h="38100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Ф2</a:t>
              </a:r>
              <a:endPara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857619" y="3143249"/>
            <a:ext cx="1898335" cy="1315964"/>
            <a:chOff x="4286248" y="3429000"/>
            <a:chExt cx="1428760" cy="100013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4286248" y="3429000"/>
              <a:ext cx="1428760" cy="10001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768218" y="3720116"/>
              <a:ext cx="766357" cy="701730"/>
            </a:xfrm>
            <a:prstGeom prst="rect">
              <a:avLst/>
            </a:prstGeom>
            <a:no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Ф3</a:t>
              </a:r>
              <a:endPara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0"/>
            <a:ext cx="75586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spc="-1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Комплексная аппликация</a:t>
            </a:r>
            <a:endParaRPr lang="ru-RU" sz="5400" b="1" cap="none" spc="-150" dirty="0">
              <a:ln w="11430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4143380"/>
            <a:ext cx="7488383" cy="1905013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1857364"/>
            <a:ext cx="1643074" cy="22860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43636" y="1857364"/>
            <a:ext cx="1643074" cy="22860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1500174"/>
            <a:ext cx="3500462" cy="114300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768" y="5000636"/>
            <a:ext cx="1018227" cy="923330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Ф1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5984" y="3214686"/>
            <a:ext cx="1018227" cy="923330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Ф2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86578" y="3214686"/>
            <a:ext cx="1018227" cy="923330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Ф3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00694" y="1714488"/>
            <a:ext cx="1018227" cy="923330"/>
          </a:xfrm>
          <a:prstGeom prst="rect">
            <a:avLst/>
          </a:prstGeom>
          <a:noFill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Ф4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-165208"/>
            <a:ext cx="724666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</a:t>
            </a:r>
          </a:p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1.Построить аппликацию</a:t>
            </a:r>
          </a:p>
          <a:p>
            <a:pPr algn="ctr"/>
            <a:r>
              <a:rPr lang="ru-RU" sz="4800" b="1" cap="none" spc="0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 Записать план действий</a:t>
            </a:r>
            <a:endParaRPr lang="ru-RU" sz="48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3438" y="6143620"/>
            <a:ext cx="500066" cy="71438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43306" y="5572116"/>
            <a:ext cx="2428892" cy="571504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4857736"/>
            <a:ext cx="857256" cy="71438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2714620"/>
            <a:ext cx="2571768" cy="21431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3000372"/>
            <a:ext cx="571504" cy="50006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2066" y="3000372"/>
            <a:ext cx="571504" cy="50006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00562" y="3643314"/>
            <a:ext cx="571504" cy="50006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00496" y="4357694"/>
            <a:ext cx="1643074" cy="285752"/>
          </a:xfrm>
          <a:prstGeom prst="rect">
            <a:avLst/>
          </a:prstGeom>
          <a:solidFill>
            <a:srgbClr val="E02C7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72198" y="3357562"/>
            <a:ext cx="428628" cy="857256"/>
          </a:xfrm>
          <a:prstGeom prst="rect">
            <a:avLst/>
          </a:prstGeom>
          <a:solidFill>
            <a:srgbClr val="87F63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3286124"/>
            <a:ext cx="428628" cy="857256"/>
          </a:xfrm>
          <a:prstGeom prst="rect">
            <a:avLst/>
          </a:prstGeom>
          <a:solidFill>
            <a:srgbClr val="87F63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74167" y="5640189"/>
            <a:ext cx="617477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6350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Ф2</a:t>
            </a:r>
            <a:endParaRPr lang="ru-RU" sz="2800" b="0" cap="none" spc="0" dirty="0">
              <a:ln w="6350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00562" y="3643314"/>
            <a:ext cx="617477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6350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Ф1</a:t>
            </a:r>
            <a:endParaRPr lang="ru-RU" sz="2800" b="0" cap="none" spc="0" dirty="0">
              <a:ln w="6350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63445" y="4201547"/>
            <a:ext cx="617477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6350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Ф5</a:t>
            </a:r>
            <a:endParaRPr lang="ru-RU" sz="2800" b="0" cap="none" spc="0" dirty="0">
              <a:ln w="6350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72066" y="3000372"/>
            <a:ext cx="617477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6350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Ф3</a:t>
            </a:r>
            <a:endParaRPr lang="ru-RU" sz="2800" b="0" cap="none" spc="0" dirty="0">
              <a:ln w="6350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00760" y="3500438"/>
            <a:ext cx="617477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6350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Ф4</a:t>
            </a:r>
            <a:endParaRPr lang="ru-RU" sz="2800" b="0" cap="none" spc="0" dirty="0">
              <a:ln w="6350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72000" y="6406242"/>
            <a:ext cx="617477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6350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Ф6</a:t>
            </a:r>
            <a:endParaRPr lang="ru-RU" sz="2800" b="0" cap="none" spc="0" dirty="0">
              <a:ln w="6350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57620" y="2928934"/>
            <a:ext cx="617477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6350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Ф7</a:t>
            </a:r>
            <a:endParaRPr lang="ru-RU" sz="2800" b="0" cap="none" spc="0" dirty="0">
              <a:ln w="6350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5072074"/>
            <a:ext cx="617477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6350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Ф8</a:t>
            </a:r>
            <a:endParaRPr lang="ru-RU" sz="2800" b="0" cap="none" spc="0" dirty="0">
              <a:ln w="6350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000364" y="3477284"/>
            <a:ext cx="617477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6350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Ф9</a:t>
            </a:r>
            <a:endParaRPr lang="ru-RU" sz="2800" b="0" cap="none" spc="0" dirty="0">
              <a:ln w="6350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57818" y="4477416"/>
            <a:ext cx="800219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6350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72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16</cp:revision>
  <dcterms:created xsi:type="dcterms:W3CDTF">2010-01-10T07:57:09Z</dcterms:created>
  <dcterms:modified xsi:type="dcterms:W3CDTF">2010-01-10T10:28:51Z</dcterms:modified>
</cp:coreProperties>
</file>