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FE13-295F-47EB-B12E-1D1B0C686DBF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80CB3-A651-41DE-9547-5D55E5802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440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FE13-295F-47EB-B12E-1D1B0C686DBF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80CB3-A651-41DE-9547-5D55E5802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248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FE13-295F-47EB-B12E-1D1B0C686DBF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80CB3-A651-41DE-9547-5D55E5802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894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FE13-295F-47EB-B12E-1D1B0C686DBF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80CB3-A651-41DE-9547-5D55E5802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148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FE13-295F-47EB-B12E-1D1B0C686DBF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80CB3-A651-41DE-9547-5D55E5802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467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FE13-295F-47EB-B12E-1D1B0C686DBF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80CB3-A651-41DE-9547-5D55E5802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171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FE13-295F-47EB-B12E-1D1B0C686DBF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80CB3-A651-41DE-9547-5D55E5802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438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FE13-295F-47EB-B12E-1D1B0C686DBF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80CB3-A651-41DE-9547-5D55E5802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479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FE13-295F-47EB-B12E-1D1B0C686DBF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80CB3-A651-41DE-9547-5D55E5802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45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FE13-295F-47EB-B12E-1D1B0C686DBF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80CB3-A651-41DE-9547-5D55E5802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371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FE13-295F-47EB-B12E-1D1B0C686DBF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80CB3-A651-41DE-9547-5D55E5802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22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5FE13-295F-47EB-B12E-1D1B0C686DBF}" type="datetimeFigureOut">
              <a:rPr lang="ru-RU" smtClean="0"/>
              <a:t>05.03.2013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80CB3-A651-41DE-9547-5D55E5802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972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E:\Documents\Мои рисунки\фоны\фоновые рисунки\ValentinkaSlaidPr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5560" cy="6860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971600" y="1628800"/>
            <a:ext cx="72728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i="1" dirty="0" smtClean="0"/>
              <a:t>Ветвление</a:t>
            </a:r>
            <a:endParaRPr lang="ru-RU" sz="6000" b="1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888293" y="4077072"/>
            <a:ext cx="39789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464523"/>
                </a:solidFill>
                <a:effectLst/>
                <a:uLnTx/>
                <a:uFillTx/>
                <a:latin typeface="Monotype Corsiva" pitchFamily="66" charset="0"/>
                <a:ea typeface="+mn-ea"/>
                <a:cs typeface="+mn-cs"/>
              </a:rPr>
              <a:t>Команда «ЕСЛИ _ ТО»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464523"/>
              </a:solidFill>
              <a:effectLst/>
              <a:uLnTx/>
              <a:uFillTx/>
              <a:latin typeface="Monotype Corsiva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32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lvl="0" indent="-571500" algn="ctr" fontAlgn="base">
              <a:spcAft>
                <a:spcPct val="0"/>
              </a:spcAft>
              <a:buNone/>
            </a:pPr>
            <a:r>
              <a:rPr kumimoji="0" lang="ru-RU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+mn-cs"/>
              </a:rPr>
              <a:t>Высказывания со словами «все», «не все», «никакие».</a:t>
            </a:r>
          </a:p>
          <a:p>
            <a:endParaRPr lang="ru-RU" dirty="0"/>
          </a:p>
        </p:txBody>
      </p:sp>
      <p:pic>
        <p:nvPicPr>
          <p:cNvPr id="2050" name="Picture 2" descr="E:\Documents\Мои рисунки\фоны\фоновые рисунки\ValentinkaSlaidPr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85"/>
            <a:ext cx="9144000" cy="6860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86000" y="905232"/>
            <a:ext cx="4572000" cy="504753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46452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Может ли компьютер: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46452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научиться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46452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запомнить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46452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захотеть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46452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составить план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46452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выполнить действия по плану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46452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устать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46452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отличить предметы друг от друга</a:t>
            </a:r>
          </a:p>
          <a:p>
            <a:pPr marL="342900" lvl="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46452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сделать выводы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rgbClr val="46452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615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E:\Documents\Мои рисунки\фоны\фоновые рисунки\ValentinkaSlaidPrew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7857"/>
            <a:ext cx="9324312" cy="699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23728" y="476672"/>
            <a:ext cx="44644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00"/>
                </a:solidFill>
                <a:effectLst/>
                <a:uLnTx/>
                <a:uFillTx/>
                <a:latin typeface="Monotype Corsiva"/>
                <a:ea typeface="+mj-ea"/>
                <a:cs typeface="+mj-cs"/>
              </a:rPr>
              <a:t>Задание №1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1188720" y="1600676"/>
            <a:ext cx="3962400" cy="2438400"/>
            <a:chOff x="1728" y="1632"/>
            <a:chExt cx="2496" cy="1536"/>
          </a:xfrm>
        </p:grpSpPr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1728" y="2016"/>
              <a:ext cx="2016" cy="768"/>
            </a:xfrm>
            <a:prstGeom prst="diamond">
              <a:avLst/>
            </a:prstGeom>
            <a:noFill/>
            <a:ln w="38100">
              <a:solidFill>
                <a:srgbClr val="46452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464523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2736" y="1632"/>
              <a:ext cx="0" cy="384"/>
            </a:xfrm>
            <a:prstGeom prst="line">
              <a:avLst/>
            </a:prstGeom>
            <a:noFill/>
            <a:ln w="38100">
              <a:solidFill>
                <a:srgbClr val="46452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464523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2736" y="2784"/>
              <a:ext cx="0" cy="384"/>
            </a:xfrm>
            <a:prstGeom prst="line">
              <a:avLst/>
            </a:prstGeom>
            <a:noFill/>
            <a:ln w="38100">
              <a:solidFill>
                <a:srgbClr val="46452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464523"/>
                </a:solidFill>
                <a:effectLst/>
                <a:uLnTx/>
                <a:uFillTx/>
                <a:latin typeface="Arial" charset="0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2256" y="2832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464523"/>
                  </a:solidFill>
                  <a:effectLst/>
                  <a:uLnTx/>
                  <a:uFillTx/>
                  <a:latin typeface="Arial" charset="0"/>
                </a:rPr>
                <a:t>да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744" y="2064"/>
              <a:ext cx="48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64523"/>
                  </a:solidFill>
                  <a:effectLst/>
                  <a:uLnTx/>
                  <a:uFillTx/>
                  <a:latin typeface="Arial" charset="0"/>
                </a:rPr>
                <a:t>нет</a:t>
              </a: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3744" y="2400"/>
              <a:ext cx="432" cy="0"/>
            </a:xfrm>
            <a:prstGeom prst="line">
              <a:avLst/>
            </a:prstGeom>
            <a:noFill/>
            <a:ln w="28575">
              <a:solidFill>
                <a:srgbClr val="46452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srgbClr val="464523"/>
                </a:solidFill>
                <a:effectLst/>
                <a:uLnTx/>
                <a:uFillTx/>
                <a:latin typeface="Arial" charset="0"/>
              </a:endParaRPr>
            </a:p>
          </p:txBody>
        </p:sp>
      </p:grp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514600" y="4572000"/>
            <a:ext cx="5638800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464523"/>
                </a:solidFill>
                <a:latin typeface="Arial" charset="0"/>
              </a:rPr>
              <a:t>ЕСЛИ  __________________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464523"/>
                </a:solidFill>
                <a:latin typeface="Arial" charset="0"/>
              </a:rPr>
              <a:t>	 ТО   _______________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464523"/>
                </a:solidFill>
                <a:latin typeface="Arial" charset="0"/>
              </a:rPr>
              <a:t>		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85970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E:\Documents\Мои рисунки\фоны\фоновые рисунки\ValentinkaSlaidPrew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3602" y="-18134"/>
            <a:ext cx="9277602" cy="696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476672"/>
            <a:ext cx="80648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00"/>
                </a:solidFill>
                <a:effectLst/>
                <a:uLnTx/>
                <a:uFillTx/>
                <a:latin typeface="Monotype Corsiva"/>
                <a:ea typeface="+mj-ea"/>
                <a:cs typeface="+mj-cs"/>
              </a:rPr>
              <a:t>ИГРА « всегда – не всегда »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11760" y="1243583"/>
            <a:ext cx="36808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ПОЙДИ ПООБЕДАЙ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rgbClr val="9966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1988840"/>
            <a:ext cx="22292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ru-RU" sz="2400" b="1" dirty="0">
                <a:solidFill>
                  <a:srgbClr val="464523"/>
                </a:solidFill>
                <a:latin typeface="Arial" charset="0"/>
              </a:rPr>
              <a:t>Помой руки</a:t>
            </a:r>
            <a:endParaRPr lang="ru-RU" sz="2400" b="1" dirty="0">
              <a:solidFill>
                <a:srgbClr val="464523"/>
              </a:solidFill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104" y="2448273"/>
            <a:ext cx="25240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  <a:buFontTx/>
              <a:buAutoNum type="arabicPeriod" startAt="2"/>
            </a:pPr>
            <a:r>
              <a:rPr lang="ru-RU" sz="2400" b="1" dirty="0">
                <a:solidFill>
                  <a:srgbClr val="464523"/>
                </a:solidFill>
                <a:latin typeface="Arial" charset="0"/>
              </a:rPr>
              <a:t>Иди на кухню</a:t>
            </a:r>
            <a:endParaRPr lang="ru-RU" sz="2400" b="1" dirty="0">
              <a:solidFill>
                <a:srgbClr val="464523"/>
              </a:solidFill>
              <a:latin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4361" y="2967335"/>
            <a:ext cx="24114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  <a:buFontTx/>
              <a:buAutoNum type="arabicPeriod" startAt="3"/>
            </a:pPr>
            <a:r>
              <a:rPr lang="ru-RU" sz="2400" b="1" dirty="0">
                <a:solidFill>
                  <a:srgbClr val="464523"/>
                </a:solidFill>
                <a:latin typeface="Arial" charset="0"/>
              </a:rPr>
              <a:t>Сядь за стол</a:t>
            </a:r>
            <a:endParaRPr lang="ru-RU" sz="2400" b="1" dirty="0">
              <a:solidFill>
                <a:srgbClr val="464523"/>
              </a:solidFill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104" y="3426768"/>
            <a:ext cx="26797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  <a:buFontTx/>
              <a:buAutoNum type="arabicPeriod" startAt="4"/>
            </a:pPr>
            <a:r>
              <a:rPr lang="ru-RU" sz="2400" b="1" dirty="0">
                <a:solidFill>
                  <a:srgbClr val="464523"/>
                </a:solidFill>
                <a:latin typeface="Arial" charset="0"/>
              </a:rPr>
              <a:t>Съешь первое</a:t>
            </a:r>
            <a:endParaRPr lang="ru-RU" sz="2400" b="1" dirty="0">
              <a:solidFill>
                <a:srgbClr val="464523"/>
              </a:solidFill>
              <a:latin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9695" y="3888433"/>
            <a:ext cx="26564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  <a:buFontTx/>
              <a:buAutoNum type="arabicPeriod" startAt="5"/>
            </a:pPr>
            <a:r>
              <a:rPr lang="ru-RU" sz="2400" b="1" dirty="0">
                <a:solidFill>
                  <a:srgbClr val="464523"/>
                </a:solidFill>
                <a:latin typeface="Arial" charset="0"/>
              </a:rPr>
              <a:t>Съешь второе</a:t>
            </a:r>
            <a:endParaRPr lang="ru-RU" sz="2400" b="1" dirty="0">
              <a:solidFill>
                <a:srgbClr val="464523"/>
              </a:solidFill>
              <a:latin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93227" y="4813997"/>
            <a:ext cx="26075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  <a:buFontTx/>
              <a:buAutoNum type="arabicPeriod" startAt="7"/>
            </a:pPr>
            <a:r>
              <a:rPr lang="ru-RU" sz="2400" b="1" dirty="0">
                <a:solidFill>
                  <a:srgbClr val="464523"/>
                </a:solidFill>
                <a:latin typeface="Arial" charset="0"/>
              </a:rPr>
              <a:t>Съешь третье</a:t>
            </a:r>
            <a:endParaRPr lang="ru-RU" sz="2400" b="1" dirty="0">
              <a:solidFill>
                <a:srgbClr val="464523"/>
              </a:solidFill>
              <a:latin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1124" y="4317386"/>
            <a:ext cx="31301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  <a:buFontTx/>
              <a:buAutoNum type="arabicPeriod" startAt="6"/>
            </a:pPr>
            <a:r>
              <a:rPr lang="ru-RU" sz="2400" b="1" dirty="0">
                <a:solidFill>
                  <a:srgbClr val="464523"/>
                </a:solidFill>
                <a:latin typeface="Arial" charset="0"/>
              </a:rPr>
              <a:t>Попроси добавки</a:t>
            </a:r>
            <a:endParaRPr lang="ru-RU" sz="2400" b="1" dirty="0">
              <a:solidFill>
                <a:srgbClr val="464523"/>
              </a:solidFill>
              <a:latin typeface="Arial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57667" y="5275662"/>
            <a:ext cx="24515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  <a:buFontTx/>
              <a:buAutoNum type="arabicPeriod" startAt="8"/>
            </a:pPr>
            <a:r>
              <a:rPr lang="ru-RU" sz="2400" b="1" dirty="0">
                <a:solidFill>
                  <a:srgbClr val="464523"/>
                </a:solidFill>
                <a:latin typeface="Arial" charset="0"/>
              </a:rPr>
              <a:t>Поблагодари</a:t>
            </a:r>
            <a:endParaRPr lang="ru-RU" sz="2400" b="1" dirty="0">
              <a:solidFill>
                <a:srgbClr val="464523"/>
              </a:solidFill>
              <a:latin typeface="Arial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08568" y="5750334"/>
            <a:ext cx="32995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  <a:buFontTx/>
              <a:buAutoNum type="arabicPeriod" startAt="9"/>
            </a:pPr>
            <a:r>
              <a:rPr lang="ru-RU" sz="2400" b="1" dirty="0">
                <a:solidFill>
                  <a:srgbClr val="464523"/>
                </a:solidFill>
                <a:latin typeface="Arial" charset="0"/>
              </a:rPr>
              <a:t>Выйди из-за стола</a:t>
            </a:r>
            <a:endParaRPr lang="ru-RU" sz="2400" b="1" dirty="0">
              <a:solidFill>
                <a:srgbClr val="464523"/>
              </a:solidFill>
              <a:latin typeface="Arial" charset="0"/>
            </a:endParaRPr>
          </a:p>
        </p:txBody>
      </p:sp>
      <p:pic>
        <p:nvPicPr>
          <p:cNvPr id="4099" name="Picture 3" descr="E:\Documents\Мои рисунки\ВЕСЁЛЫЕ КАРТИНКИ\Мультики Сказки\Carls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276" y="2219672"/>
            <a:ext cx="4854012" cy="3286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075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E:\Documents\Мои рисунки\фоны\фоновые рисунки\ValentinkaSlaidPrew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3449" y="0"/>
            <a:ext cx="9397449" cy="7050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99592" y="908720"/>
            <a:ext cx="662473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00"/>
                </a:solidFill>
                <a:effectLst/>
                <a:uLnTx/>
                <a:uFillTx/>
                <a:latin typeface="Monotype Corsiva"/>
                <a:ea typeface="+mj-ea"/>
                <a:cs typeface="+mj-cs"/>
              </a:rPr>
              <a:t>Задание № 2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2132856"/>
            <a:ext cx="7344816" cy="379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lvl="0" indent="-533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46452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_________________________</a:t>
            </a:r>
          </a:p>
          <a:p>
            <a:pPr marL="533400" lvl="0" indent="-533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46452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Начало</a:t>
            </a:r>
          </a:p>
          <a:p>
            <a:pPr marL="533400" lvl="0" indent="-533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46452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Узнай, сколько стоит билет</a:t>
            </a:r>
          </a:p>
          <a:p>
            <a:pPr marL="533400" lvl="0" indent="-533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46452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Отдай деньги кассиру</a:t>
            </a:r>
          </a:p>
          <a:p>
            <a:pPr marL="533400" lvl="0" indent="-533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46452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______________________</a:t>
            </a:r>
          </a:p>
          <a:p>
            <a:pPr marL="533400" lvl="0" indent="-533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ЕСЛИ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46452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дал денег больше</a:t>
            </a:r>
          </a:p>
          <a:p>
            <a:pPr marL="533400" lvl="0" indent="-533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46452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99663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ТО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46452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6. Получи сдачу</a:t>
            </a:r>
          </a:p>
          <a:p>
            <a:pPr marL="533400" lvl="0" indent="-533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46452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7. Конец 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rgbClr val="46452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420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E:\Documents\Мои рисунки\фоны\фоновые рисунки\ValentinkaSlaidPrew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" y="-303820"/>
            <a:ext cx="9181628" cy="7465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3568" y="908720"/>
            <a:ext cx="770485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00"/>
                </a:solidFill>
                <a:effectLst/>
                <a:uLnTx/>
                <a:uFillTx/>
                <a:latin typeface="Monotype Corsiva"/>
                <a:ea typeface="+mj-ea"/>
                <a:cs typeface="+mj-cs"/>
              </a:rPr>
              <a:t>Домашнее задание 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35995" y="4869160"/>
            <a:ext cx="32111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464523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ТПО, с. 3 № 3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solidFill>
                <a:srgbClr val="46452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6147" name="Picture 3" descr="E:\Documents\Мои рисунки\ВЕСЁЛЫЕ КАРТИНКИ\божья коровочка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7245" y="2276872"/>
            <a:ext cx="2857500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844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E:\Documents\Мои рисунки\фоны\фоновые рисунки\ValentinkaSlaidPrew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350623"/>
            <a:ext cx="9576740" cy="7185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15616" y="404664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1" u="none" strike="noStrike" kern="10" cap="none" spc="0" normalizeH="0" baseline="0" noProof="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Презентацию подготовила</a:t>
            </a:r>
            <a:endParaRPr kumimoji="0" lang="ru-RU" sz="3600" b="1" i="1" u="none" strike="noStrike" kern="10" cap="none" spc="0" normalizeH="0" baseline="0" noProof="0" dirty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1519917"/>
            <a:ext cx="69279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i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99CC00"/>
                    </a:gs>
                  </a:gsLst>
                  <a:lin ang="2700000" scaled="1"/>
                </a:gradFill>
                <a:latin typeface="Arial"/>
                <a:cs typeface="Arial"/>
              </a:rPr>
              <a:t>Лукаш </a:t>
            </a:r>
            <a:r>
              <a:rPr lang="ru-RU" sz="3600" i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99CC00"/>
                    </a:gs>
                  </a:gsLst>
                  <a:lin ang="2700000" scaled="1"/>
                </a:gradFill>
                <a:latin typeface="Arial"/>
                <a:cs typeface="Arial"/>
              </a:rPr>
              <a:t>Т</a:t>
            </a:r>
            <a:r>
              <a:rPr lang="ru-RU" sz="3600" i="1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FF"/>
                    </a:gs>
                    <a:gs pos="100000">
                      <a:srgbClr val="99CC00"/>
                    </a:gs>
                  </a:gsLst>
                  <a:lin ang="2700000" scaled="1"/>
                </a:gradFill>
                <a:latin typeface="Arial"/>
                <a:cs typeface="Arial"/>
              </a:rPr>
              <a:t>атьяна Владимировна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32453" y="2996952"/>
            <a:ext cx="538234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i="1" dirty="0">
                <a:solidFill>
                  <a:srgbClr val="0000CC"/>
                </a:solidFill>
                <a:latin typeface="Arial" charset="0"/>
                <a:cs typeface="Arial" charset="0"/>
              </a:rPr>
              <a:t>Учитель </a:t>
            </a:r>
            <a:r>
              <a:rPr lang="ru-RU" sz="2400" b="1" i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начальных классов  </a:t>
            </a:r>
          </a:p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МБОУ гимназии  № 5</a:t>
            </a:r>
            <a:endParaRPr lang="ru-RU" sz="2400" b="1" i="1" dirty="0">
              <a:solidFill>
                <a:srgbClr val="0000CC"/>
              </a:solidFill>
              <a:latin typeface="Arial" charset="0"/>
              <a:cs typeface="Arial" charset="0"/>
            </a:endParaRPr>
          </a:p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i="1" dirty="0">
                <a:solidFill>
                  <a:srgbClr val="0000CC"/>
                </a:solidFill>
                <a:latin typeface="Arial" charset="0"/>
                <a:cs typeface="Arial" charset="0"/>
              </a:rPr>
              <a:t>г. </a:t>
            </a:r>
            <a:r>
              <a:rPr lang="ru-RU" sz="2400" b="1" i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Морозовск</a:t>
            </a:r>
            <a:endParaRPr lang="ru-RU" sz="2400" b="1" i="1" dirty="0">
              <a:solidFill>
                <a:srgbClr val="0000CC"/>
              </a:solidFill>
              <a:latin typeface="Arial" charset="0"/>
              <a:cs typeface="Arial" charset="0"/>
            </a:endParaRPr>
          </a:p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Ростовская область</a:t>
            </a:r>
            <a:endParaRPr lang="en-US" sz="2400" b="1" i="1" dirty="0">
              <a:solidFill>
                <a:srgbClr val="0000CC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11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121</Words>
  <Application>Microsoft Office PowerPoint</Application>
  <PresentationFormat>Экран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2013-03-05T16:54:20Z</dcterms:created>
  <dcterms:modified xsi:type="dcterms:W3CDTF">2013-03-05T17:33:20Z</dcterms:modified>
</cp:coreProperties>
</file>