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6" r:id="rId5"/>
    <p:sldId id="259" r:id="rId6"/>
    <p:sldId id="268" r:id="rId7"/>
    <p:sldId id="274" r:id="rId8"/>
    <p:sldId id="269" r:id="rId9"/>
    <p:sldId id="270" r:id="rId10"/>
    <p:sldId id="271" r:id="rId11"/>
    <p:sldId id="272" r:id="rId12"/>
    <p:sldId id="273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792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168">
          <p15:clr>
            <a:srgbClr val="A4A3A4"/>
          </p15:clr>
        </p15:guide>
        <p15:guide id="5" pos="3839">
          <p15:clr>
            <a:srgbClr val="A4A3A4"/>
          </p15:clr>
        </p15:guide>
        <p15:guide id="6" pos="815">
          <p15:clr>
            <a:srgbClr val="A4A3A4"/>
          </p15:clr>
        </p15:guide>
        <p15:guide id="7" pos="6863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4991">
          <p15:clr>
            <a:srgbClr val="A4A3A4"/>
          </p15:clr>
        </p15:guide>
        <p15:guide id="11" pos="671">
          <p15:clr>
            <a:srgbClr val="A4A3A4"/>
          </p15:clr>
        </p15:guide>
        <p15:guide id="12" pos="7007">
          <p15:clr>
            <a:srgbClr val="A4A3A4"/>
          </p15:clr>
        </p15:guide>
        <p15:guide id="13" pos="35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363" autoAdjust="0"/>
  </p:normalViewPr>
  <p:slideViewPr>
    <p:cSldViewPr>
      <p:cViewPr varScale="1">
        <p:scale>
          <a:sx n="59" d="100"/>
          <a:sy n="59" d="100"/>
        </p:scale>
        <p:origin x="-810" y="-72"/>
      </p:cViewPr>
      <p:guideLst>
        <p:guide orient="horz" pos="2160"/>
        <p:guide orient="horz" pos="3792"/>
        <p:guide orient="horz" pos="1152"/>
        <p:guide orient="horz" pos="3168"/>
        <p:guide pos="3839"/>
        <p:guide pos="815"/>
        <p:guide pos="6863"/>
        <p:guide pos="959"/>
        <p:guide pos="6719"/>
        <p:guide pos="4991"/>
        <p:guide pos="671"/>
        <p:guide pos="7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458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onstantia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3" name="Группа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48" name="Группа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1" name="Группа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00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0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01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832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632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84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Шесть</a:t>
            </a:r>
          </a:p>
          <a:p>
            <a:pPr lvl="6"/>
            <a:r>
              <a:rPr lang="ru-RU" dirty="0" smtClean="0"/>
              <a:t>Семь</a:t>
            </a:r>
          </a:p>
          <a:p>
            <a:pPr lvl="7"/>
            <a:r>
              <a:rPr lang="ru-RU" dirty="0" smtClean="0"/>
              <a:t>Восемь</a:t>
            </a:r>
          </a:p>
          <a:p>
            <a:pPr lvl="8"/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Adobe Photoshop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6600" b="1" i="0" baseline="0" dirty="0">
              <a:solidFill>
                <a:schemeClr val="tx1"/>
              </a:solidFill>
              <a:effectLst>
                <a:outerShdw blurRad="50800" dist="25400" dir="2700000" algn="b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Графический редактор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245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вид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86" y="214290"/>
            <a:ext cx="11072890" cy="6332309"/>
          </a:xfrm>
        </p:spPr>
      </p:pic>
    </p:spTree>
    <p:extLst>
      <p:ext uri="{BB962C8B-B14F-4D97-AF65-F5344CB8AC3E}">
        <p14:creationId xmlns:p14="http://schemas.microsoft.com/office/powerpoint/2010/main" xmlns="" val="2504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5805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Так выглядит окно программы</a:t>
            </a:r>
            <a:endParaRPr lang="ru-RU" sz="3800" b="1" i="0" baseline="0" dirty="0">
              <a:solidFill>
                <a:schemeClr val="tx1"/>
              </a:solidFill>
              <a:effectLst>
                <a:outerShdw blurRad="38100" dist="38100" dir="2700000" algn="br">
                  <a:srgbClr val="626817">
                    <a:alpha val="43000"/>
                    <a:lumMod val="50000"/>
                  </a:srgbClr>
                </a:outerShdw>
              </a:effectLst>
              <a:latin typeface="Constantia"/>
              <a:ea typeface="+mj-ea"/>
              <a:cs typeface="+mj-cs"/>
            </a:endParaRPr>
          </a:p>
        </p:txBody>
      </p:sp>
      <p:pic>
        <p:nvPicPr>
          <p:cNvPr id="6" name="Содержимое 5" descr="вид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9438" y="785794"/>
            <a:ext cx="10465418" cy="5862269"/>
          </a:xfrm>
        </p:spPr>
      </p:pic>
    </p:spTree>
    <p:extLst>
      <p:ext uri="{BB962C8B-B14F-4D97-AF65-F5344CB8AC3E}">
        <p14:creationId xmlns:p14="http://schemas.microsoft.com/office/powerpoint/2010/main" xmlns="" val="63411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ид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438" y="408735"/>
            <a:ext cx="10445823" cy="594922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вид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35" y="285728"/>
            <a:ext cx="10603621" cy="6072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вид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876" y="357166"/>
            <a:ext cx="10493189" cy="6000792"/>
          </a:xfrm>
        </p:spPr>
      </p:pic>
      <p:cxnSp>
        <p:nvCxnSpPr>
          <p:cNvPr id="8" name="Прямая со стрелкой 7"/>
          <p:cNvCxnSpPr/>
          <p:nvPr/>
        </p:nvCxnSpPr>
        <p:spPr>
          <a:xfrm rot="16200000" flipH="1">
            <a:off x="3344049" y="2536025"/>
            <a:ext cx="642942" cy="571504"/>
          </a:xfrm>
          <a:prstGeom prst="straightConnector1">
            <a:avLst/>
          </a:prstGeom>
          <a:ln w="1079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379768" y="3071810"/>
            <a:ext cx="500066" cy="500066"/>
          </a:xfrm>
          <a:prstGeom prst="straightConnector1">
            <a:avLst/>
          </a:prstGeom>
          <a:ln w="1079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79768" y="3571876"/>
            <a:ext cx="428628" cy="214314"/>
          </a:xfrm>
          <a:prstGeom prst="straightConnector1">
            <a:avLst/>
          </a:prstGeom>
          <a:ln w="1079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568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вид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5190" y="428604"/>
            <a:ext cx="10243352" cy="5857916"/>
          </a:xfrm>
        </p:spPr>
      </p:pic>
      <p:cxnSp>
        <p:nvCxnSpPr>
          <p:cNvPr id="8" name="Прямая со стрелкой 7"/>
          <p:cNvCxnSpPr/>
          <p:nvPr/>
        </p:nvCxnSpPr>
        <p:spPr>
          <a:xfrm rot="16200000" flipV="1">
            <a:off x="4272743" y="1678769"/>
            <a:ext cx="1000132" cy="785818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7666048" y="1857364"/>
            <a:ext cx="1000132" cy="571504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вид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8000" y="357166"/>
            <a:ext cx="10501386" cy="6013684"/>
          </a:xfrm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10416411" y="5536421"/>
            <a:ext cx="1000132" cy="214314"/>
          </a:xfrm>
          <a:prstGeom prst="straightConnector1">
            <a:avLst/>
          </a:prstGeom>
          <a:ln w="1079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237684" y="4857760"/>
            <a:ext cx="2500330" cy="4286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Создать новый слой</a:t>
            </a:r>
            <a:r>
              <a:rPr lang="en-US" dirty="0" smtClean="0"/>
              <a:t>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226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вид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6" y="285728"/>
            <a:ext cx="10917107" cy="62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53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7" y="0"/>
            <a:ext cx="11992131" cy="6858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379372" y="1214422"/>
            <a:ext cx="571504" cy="571504"/>
          </a:xfrm>
          <a:prstGeom prst="straightConnector1">
            <a:avLst/>
          </a:prstGeom>
          <a:ln w="1079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819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3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96224-73A1-4F95-BC30-DAEDFB4460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TS102895263</Template>
  <TotalTime>0</TotalTime>
  <Words>13</Words>
  <Application>Microsoft Office PowerPoint</Application>
  <PresentationFormat>Произвольный</PresentationFormat>
  <Paragraphs>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TS102895263</vt:lpstr>
      <vt:lpstr>Adobe Photoshop </vt:lpstr>
      <vt:lpstr>Так выглядит окно программы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2013-02-25T19:44:24Z</dcterms:created>
  <dcterms:modified xsi:type="dcterms:W3CDTF">2013-02-26T19:50:53Z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