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1"/>
                </a:solidFill>
              </a:rPr>
              <a:t>das Märchen</a:t>
            </a:r>
            <a:endParaRPr lang="ru-RU" sz="6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сказка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049874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i="1" dirty="0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Es </a:t>
            </a:r>
            <a:r>
              <a:rPr lang="ru-RU" sz="6000" i="1" dirty="0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de-DE" sz="6000" i="1" dirty="0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war</a:t>
            </a:r>
            <a:r>
              <a:rPr lang="ru-RU" sz="6000" i="1" dirty="0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de-DE" sz="6000" i="1" dirty="0" smtClean="0">
                <a:solidFill>
                  <a:schemeClr val="accent1"/>
                </a:solidFill>
                <a:latin typeface="AngsanaUPC" pitchFamily="18" charset="-34"/>
                <a:cs typeface="AngsanaUPC" pitchFamily="18" charset="-34"/>
              </a:rPr>
              <a:t> einmal… </a:t>
            </a:r>
            <a:endParaRPr lang="ru-RU" sz="6000" i="1" dirty="0">
              <a:solidFill>
                <a:schemeClr val="accent1"/>
              </a:solidFill>
              <a:cs typeface="AngsanaUPC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628800"/>
            <a:ext cx="6141368" cy="29417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i="1" dirty="0" smtClean="0"/>
              <a:t>Жили-были…</a:t>
            </a:r>
            <a:endParaRPr lang="ru-RU" sz="4000" i="1" dirty="0"/>
          </a:p>
        </p:txBody>
      </p:sp>
    </p:spTree>
    <p:extLst>
      <p:ext uri="{BB962C8B-B14F-4D97-AF65-F5344CB8AC3E}">
        <p14:creationId xmlns="" xmlns:p14="http://schemas.microsoft.com/office/powerpoint/2010/main" val="2288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300" dirty="0"/>
              <a:t>Rotkäppchen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153394" cy="30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203600" cy="42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07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1"/>
                </a:solidFill>
              </a:rPr>
              <a:t>Aschenputtel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7996"/>
            <a:ext cx="2617010" cy="28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84920"/>
            <a:ext cx="4044702" cy="27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56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>
                <a:solidFill>
                  <a:schemeClr val="accent1"/>
                </a:solidFill>
              </a:rPr>
              <a:t>Schneewittchen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5777458" cy="452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67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Bremer Stadtmusikanten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744073" cy="51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3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der </a:t>
            </a:r>
            <a:r>
              <a:rPr lang="de-DE" dirty="0" smtClean="0">
                <a:solidFill>
                  <a:schemeClr val="tx2"/>
                </a:solidFill>
              </a:rPr>
              <a:t>Wolf </a:t>
            </a:r>
            <a:r>
              <a:rPr lang="de-DE" dirty="0">
                <a:solidFill>
                  <a:schemeClr val="tx2"/>
                </a:solidFill>
              </a:rPr>
              <a:t>und die sieben </a:t>
            </a:r>
            <a:r>
              <a:rPr lang="de-DE" dirty="0" smtClean="0">
                <a:solidFill>
                  <a:schemeClr val="tx2"/>
                </a:solidFill>
              </a:rPr>
              <a:t>Geißlein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908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592288" cy="41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der süße Brei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2349"/>
            <a:ext cx="3246023" cy="45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2" y="764704"/>
            <a:ext cx="1514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Wie heißen  die Märchen </a:t>
            </a:r>
            <a:r>
              <a:rPr lang="de-DE" dirty="0" smtClean="0">
                <a:solidFill>
                  <a:srgbClr val="FF0000"/>
                </a:solidFill>
              </a:rPr>
              <a:t>auf  Deutsch</a:t>
            </a:r>
            <a:r>
              <a:rPr lang="de-DE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Золушка</a:t>
            </a:r>
          </a:p>
          <a:p>
            <a:pPr marL="0" indent="0">
              <a:buNone/>
            </a:pPr>
            <a:r>
              <a:rPr lang="ru-RU" dirty="0" smtClean="0"/>
              <a:t>Красная шапочка</a:t>
            </a:r>
          </a:p>
          <a:p>
            <a:pPr marL="0" indent="0">
              <a:buNone/>
            </a:pPr>
            <a:r>
              <a:rPr lang="ru-RU" dirty="0" smtClean="0"/>
              <a:t>Бременские музыканты </a:t>
            </a:r>
          </a:p>
          <a:p>
            <a:pPr marL="0" indent="0">
              <a:buNone/>
            </a:pPr>
            <a:r>
              <a:rPr lang="ru-RU" dirty="0" smtClean="0"/>
              <a:t>Сладкая каша</a:t>
            </a:r>
          </a:p>
          <a:p>
            <a:pPr marL="0" indent="0">
              <a:buNone/>
            </a:pPr>
            <a:r>
              <a:rPr lang="ru-RU" dirty="0" smtClean="0"/>
              <a:t>Белоснежка</a:t>
            </a:r>
          </a:p>
          <a:p>
            <a:pPr marL="0" indent="0">
              <a:buNone/>
            </a:pPr>
            <a:r>
              <a:rPr lang="ru-RU" dirty="0" smtClean="0"/>
              <a:t>Волк и семеро козлят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99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das Märchen</vt:lpstr>
      <vt:lpstr>Es  war  einmal… </vt:lpstr>
      <vt:lpstr>Rotkäppchen  </vt:lpstr>
      <vt:lpstr>Aschenputtel </vt:lpstr>
      <vt:lpstr>Schneewittchen</vt:lpstr>
      <vt:lpstr>Die Bremer Stadtmusikanten </vt:lpstr>
      <vt:lpstr>der Wolf und die sieben Geißlein</vt:lpstr>
      <vt:lpstr>der süße Brei</vt:lpstr>
      <vt:lpstr>Wie heißen  die Märchen auf  Deutsch?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Märchen</dc:title>
  <dc:creator>Admn</dc:creator>
  <cp:lastModifiedBy>Комп</cp:lastModifiedBy>
  <cp:revision>9</cp:revision>
  <dcterms:created xsi:type="dcterms:W3CDTF">2013-04-29T10:10:34Z</dcterms:created>
  <dcterms:modified xsi:type="dcterms:W3CDTF">2013-05-12T14:34:57Z</dcterms:modified>
</cp:coreProperties>
</file>