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50;&#1091;&#1088;&#1089;&#1099;\DanceOfFairies.mid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фо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357694"/>
            <a:ext cx="6400800" cy="1168872"/>
          </a:xfrm>
        </p:spPr>
        <p:txBody>
          <a:bodyPr>
            <a:normAutofit/>
          </a:bodyPr>
          <a:lstStyle/>
          <a:p>
            <a:r>
              <a:rPr lang="ru-RU" sz="4800" smtClean="0">
                <a:solidFill>
                  <a:srgbClr val="FFC000"/>
                </a:solidFill>
              </a:rPr>
              <a:t>Рождественская шутка</a:t>
            </a:r>
            <a:endParaRPr lang="ru-RU" sz="4800" dirty="0">
              <a:solidFill>
                <a:srgbClr val="FFC000"/>
              </a:solidFill>
            </a:endParaRPr>
          </a:p>
        </p:txBody>
      </p:sp>
      <p:pic>
        <p:nvPicPr>
          <p:cNvPr id="5" name="DanceOfFairies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500562" y="3643314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00100" y="1285860"/>
            <a:ext cx="7143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 prstMaterial="flat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 flip="none"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CHRISTMAS JOKE</a:t>
            </a:r>
            <a:endParaRPr lang="ru-RU" sz="7200" b="1" cap="none" spc="0" dirty="0">
              <a:ln w="11430"/>
              <a:gradFill flip="none" rotWithShape="1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8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Nock-nock!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6" name="Содержимое 5" descr="Дверь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357298"/>
            <a:ext cx="7953921" cy="5143536"/>
          </a:xfrm>
        </p:spPr>
      </p:pic>
      <p:pic>
        <p:nvPicPr>
          <p:cNvPr id="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1857356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Who is there?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marry cristma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285860"/>
            <a:ext cx="7858180" cy="5215867"/>
          </a:xfrm>
        </p:spPr>
      </p:pic>
      <p:pic>
        <p:nvPicPr>
          <p:cNvPr id="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1785918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Mary.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8" name="Содержимое 7" descr="christmas_kid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8860" y="1643050"/>
            <a:ext cx="4286280" cy="4286280"/>
          </a:xfrm>
        </p:spPr>
      </p:pic>
      <p:pic>
        <p:nvPicPr>
          <p:cNvPr id="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2643174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What Mary?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marry cristma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285860"/>
            <a:ext cx="8072494" cy="5358118"/>
          </a:xfrm>
        </p:spPr>
      </p:pic>
      <p:pic>
        <p:nvPicPr>
          <p:cNvPr id="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2143108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>
                <a:solidFill>
                  <a:srgbClr val="FFC000"/>
                </a:solidFill>
              </a:rPr>
              <a:t>rry  </a:t>
            </a:r>
            <a:r>
              <a:rPr lang="en-US" dirty="0" smtClean="0">
                <a:solidFill>
                  <a:srgbClr val="FFC000"/>
                </a:solidFill>
              </a:rPr>
              <a:t>Christmas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6" name="Содержимое 5" descr="christmas_kid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0232" y="1428736"/>
            <a:ext cx="4572032" cy="4572032"/>
          </a:xfrm>
        </p:spPr>
      </p:pic>
      <p:pic>
        <p:nvPicPr>
          <p:cNvPr id="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1857356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Новый год">
      <a:dk1>
        <a:srgbClr val="1E4654"/>
      </a:dk1>
      <a:lt1>
        <a:srgbClr val="2D697E"/>
      </a:lt1>
      <a:dk2>
        <a:srgbClr val="00B050"/>
      </a:dk2>
      <a:lt2>
        <a:srgbClr val="92D050"/>
      </a:lt2>
      <a:accent1>
        <a:srgbClr val="5B7CCC"/>
      </a:accent1>
      <a:accent2>
        <a:srgbClr val="4E5D3C"/>
      </a:accent2>
      <a:accent3>
        <a:srgbClr val="1CB420"/>
      </a:accent3>
      <a:accent4>
        <a:srgbClr val="365BB0"/>
      </a:accent4>
      <a:accent5>
        <a:srgbClr val="243C75"/>
      </a:accent5>
      <a:accent6>
        <a:srgbClr val="7E6BC9"/>
      </a:accent6>
      <a:hlink>
        <a:srgbClr val="410082"/>
      </a:hlink>
      <a:folHlink>
        <a:srgbClr val="C3DF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17</Words>
  <PresentationFormat>Экран (4:3)</PresentationFormat>
  <Paragraphs>7</Paragraphs>
  <Slides>6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Nock-nock!</vt:lpstr>
      <vt:lpstr>Who is there?</vt:lpstr>
      <vt:lpstr>Mary.</vt:lpstr>
      <vt:lpstr>What Mary?</vt:lpstr>
      <vt:lpstr>Merry  Christmas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Cristmas</dc:title>
  <cp:lastModifiedBy>дока</cp:lastModifiedBy>
  <cp:revision>23</cp:revision>
  <dcterms:modified xsi:type="dcterms:W3CDTF">2009-12-16T11:36:01Z</dcterms:modified>
</cp:coreProperties>
</file>