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4" r:id="rId5"/>
    <p:sldId id="257" r:id="rId6"/>
    <p:sldId id="258" r:id="rId7"/>
    <p:sldId id="262" r:id="rId8"/>
    <p:sldId id="261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0.wav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audio" Target="../media/audio3.wav"/><Relationship Id="rId7" Type="http://schemas.openxmlformats.org/officeDocument/2006/relationships/image" Target="../media/image19.jpeg"/><Relationship Id="rId12" Type="http://schemas.openxmlformats.org/officeDocument/2006/relationships/image" Target="../media/image21.png"/><Relationship Id="rId2" Type="http://schemas.openxmlformats.org/officeDocument/2006/relationships/audio" Target="../media/audio2.wav"/><Relationship Id="rId1" Type="http://schemas.openxmlformats.org/officeDocument/2006/relationships/audio" Target="../media/audio11.wav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10.png"/><Relationship Id="rId5" Type="http://schemas.openxmlformats.org/officeDocument/2006/relationships/audio" Target="../media/audio12.wav"/><Relationship Id="rId10" Type="http://schemas.openxmlformats.org/officeDocument/2006/relationships/image" Target="../media/image6.png"/><Relationship Id="rId4" Type="http://schemas.openxmlformats.org/officeDocument/2006/relationships/audio" Target="../media/audio5.wav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4.wav"/><Relationship Id="rId1" Type="http://schemas.openxmlformats.org/officeDocument/2006/relationships/audio" Target="../media/audio13.wav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5.wav"/><Relationship Id="rId1" Type="http://schemas.openxmlformats.org/officeDocument/2006/relationships/audio" Target="../media/audio13.wav"/><Relationship Id="rId6" Type="http://schemas.openxmlformats.org/officeDocument/2006/relationships/image" Target="../media/image26.png"/><Relationship Id="rId5" Type="http://schemas.openxmlformats.org/officeDocument/2006/relationships/image" Target="../media/image23.png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6.wav"/><Relationship Id="rId1" Type="http://schemas.openxmlformats.org/officeDocument/2006/relationships/audio" Target="../media/audio13.wav"/><Relationship Id="rId6" Type="http://schemas.openxmlformats.org/officeDocument/2006/relationships/image" Target="../media/image28.png"/><Relationship Id="rId5" Type="http://schemas.openxmlformats.org/officeDocument/2006/relationships/image" Target="../media/image23.png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7.wav"/><Relationship Id="rId1" Type="http://schemas.openxmlformats.org/officeDocument/2006/relationships/audio" Target="../media/audio13.wav"/><Relationship Id="rId6" Type="http://schemas.openxmlformats.org/officeDocument/2006/relationships/image" Target="../media/image30.png"/><Relationship Id="rId5" Type="http://schemas.openxmlformats.org/officeDocument/2006/relationships/image" Target="../media/image23.png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8.wav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9.wav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/>
              <a:t>Animals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643314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Животные</a:t>
            </a:r>
          </a:p>
        </p:txBody>
      </p:sp>
      <p:pic>
        <p:nvPicPr>
          <p:cNvPr id="7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27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357826"/>
            <a:ext cx="2786082" cy="100012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 elephant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72066" y="5429264"/>
            <a:ext cx="2571768" cy="100012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слон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Содержимое 9" descr="x_b86d766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16450" y="214290"/>
            <a:ext cx="6841698" cy="5500726"/>
          </a:xfrm>
        </p:spPr>
      </p:pic>
      <p:sp>
        <p:nvSpPr>
          <p:cNvPr id="7" name="Овал 6"/>
          <p:cNvSpPr/>
          <p:nvPr/>
        </p:nvSpPr>
        <p:spPr>
          <a:xfrm>
            <a:off x="3428992" y="928670"/>
            <a:ext cx="3643338" cy="3000396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tretch>
            <a:fillRect/>
          </a:stretch>
        </p:blipFill>
        <p:spPr>
          <a:xfrm>
            <a:off x="4643438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5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75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" grpId="0"/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00100" y="6072206"/>
            <a:ext cx="6858048" cy="642942"/>
          </a:xfrm>
          <a:prstGeom prst="rect">
            <a:avLst/>
          </a:prstGeom>
        </p:spPr>
        <p:txBody>
          <a:bodyPr vert="horz" lIns="0" rIns="0" bIns="0" anchor="b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Кто изображен на картинке?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Содержимое 9" descr="x_a017f259.jpg"/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571472" y="142852"/>
            <a:ext cx="7500990" cy="5929354"/>
          </a:xfrm>
        </p:spPr>
      </p:pic>
      <p:sp>
        <p:nvSpPr>
          <p:cNvPr id="7" name="Овал 6"/>
          <p:cNvSpPr/>
          <p:nvPr/>
        </p:nvSpPr>
        <p:spPr>
          <a:xfrm>
            <a:off x="500034" y="2643182"/>
            <a:ext cx="2500330" cy="2714644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143240" y="3857628"/>
            <a:ext cx="2714644" cy="2214578"/>
          </a:xfrm>
          <a:prstGeom prst="ellipse">
            <a:avLst/>
          </a:prstGeom>
          <a:noFill/>
          <a:ln w="1016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857356" y="928670"/>
            <a:ext cx="2000264" cy="1500198"/>
          </a:xfrm>
          <a:prstGeom prst="ellipse">
            <a:avLst/>
          </a:prstGeom>
          <a:noFill/>
          <a:ln w="1016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 rot="820633">
            <a:off x="6680966" y="1160307"/>
            <a:ext cx="1343953" cy="3122030"/>
          </a:xfrm>
          <a:prstGeom prst="ellipse">
            <a:avLst/>
          </a:prstGeom>
          <a:noFill/>
          <a:ln w="1016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928662" y="5072074"/>
            <a:ext cx="1500230" cy="100012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dog</a:t>
            </a: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857224" y="0"/>
            <a:ext cx="1785950" cy="100012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cow</a:t>
            </a:r>
            <a:r>
              <a:rPr kumimoji="0" lang="ru-RU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6072198" y="0"/>
            <a:ext cx="2071670" cy="92868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hare</a:t>
            </a: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2786058"/>
            <a:ext cx="2143140" cy="100012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a cat</a:t>
            </a:r>
            <a:r>
              <a:rPr lang="ru-RU" dirty="0" smtClean="0">
                <a:solidFill>
                  <a:srgbClr val="FF6600"/>
                </a:solidFill>
              </a:rPr>
              <a:t> </a:t>
            </a:r>
            <a:endParaRPr lang="ru-RU" dirty="0">
              <a:solidFill>
                <a:srgbClr val="FF6600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143240" y="0"/>
            <a:ext cx="1785950" cy="1000124"/>
          </a:xfrm>
          <a:prstGeom prst="rect">
            <a:avLst/>
          </a:prstGeom>
        </p:spPr>
        <p:txBody>
          <a:bodyPr vert="horz" lIns="0" rIns="0" bIns="0" anchor="b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корова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8"/>
          <a:stretch>
            <a:fillRect/>
          </a:stretch>
        </p:blipFill>
        <p:spPr>
          <a:xfrm>
            <a:off x="8143900" y="6286520"/>
            <a:ext cx="304800" cy="304800"/>
          </a:xfrm>
          <a:prstGeom prst="rect">
            <a:avLst/>
          </a:prstGeom>
        </p:spPr>
      </p:pic>
      <p:pic>
        <p:nvPicPr>
          <p:cNvPr id="20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2" name="Записанный звук"/>
          </p:nvPr>
        </p:nvPicPr>
        <p:blipFill>
          <a:blip r:embed="rId9"/>
          <a:stretch>
            <a:fillRect/>
          </a:stretch>
        </p:blipFill>
        <p:spPr>
          <a:xfrm>
            <a:off x="642910" y="5643578"/>
            <a:ext cx="304800" cy="304800"/>
          </a:xfrm>
          <a:prstGeom prst="rect">
            <a:avLst/>
          </a:prstGeom>
        </p:spPr>
      </p:pic>
      <p:pic>
        <p:nvPicPr>
          <p:cNvPr id="21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3" name="Записанный звук"/>
          </p:nvPr>
        </p:nvPicPr>
        <p:blipFill>
          <a:blip r:embed="rId10"/>
          <a:stretch>
            <a:fillRect/>
          </a:stretch>
        </p:blipFill>
        <p:spPr>
          <a:xfrm>
            <a:off x="4857752" y="3357562"/>
            <a:ext cx="304800" cy="304800"/>
          </a:xfrm>
          <a:prstGeom prst="rect">
            <a:avLst/>
          </a:prstGeom>
        </p:spPr>
      </p:pic>
      <p:pic>
        <p:nvPicPr>
          <p:cNvPr id="22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4" name="Записанный звук"/>
          </p:nvPr>
        </p:nvPicPr>
        <p:blipFill>
          <a:blip r:embed="rId11"/>
          <a:stretch>
            <a:fillRect/>
          </a:stretch>
        </p:blipFill>
        <p:spPr>
          <a:xfrm>
            <a:off x="5929322" y="357166"/>
            <a:ext cx="304800" cy="304800"/>
          </a:xfrm>
          <a:prstGeom prst="rect">
            <a:avLst/>
          </a:prstGeom>
        </p:spPr>
      </p:pic>
      <p:pic>
        <p:nvPicPr>
          <p:cNvPr id="23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5" name="Записанный звук"/>
          </p:nvPr>
        </p:nvPicPr>
        <p:blipFill>
          <a:blip r:embed="rId12"/>
          <a:stretch>
            <a:fillRect/>
          </a:stretch>
        </p:blipFill>
        <p:spPr>
          <a:xfrm>
            <a:off x="2714612" y="50004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74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298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298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1298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1577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 showWhenStopped="0">
                <p:cTn id="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audio>
              <p:cMediaNode showWhenStopped="0">
                <p:cTn id="8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 showWhenStopped="0">
                <p:cTn id="8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 showWhenStopped="0">
                <p:cTn id="8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6" grpId="0"/>
      <p:bldP spid="7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2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500702"/>
            <a:ext cx="3857652" cy="100012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Who is this?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57818" y="5500702"/>
            <a:ext cx="2786082" cy="100012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It`s</a:t>
            </a: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wolf.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Содержимое 9" descr="x_7e8e957e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929848" y="642918"/>
            <a:ext cx="7214052" cy="4809368"/>
          </a:xfrm>
        </p:spPr>
      </p:pic>
      <p:sp>
        <p:nvSpPr>
          <p:cNvPr id="7" name="Овал 6"/>
          <p:cNvSpPr/>
          <p:nvPr/>
        </p:nvSpPr>
        <p:spPr>
          <a:xfrm>
            <a:off x="2357422" y="1000108"/>
            <a:ext cx="3929090" cy="3786214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/>
          <a:stretch>
            <a:fillRect/>
          </a:stretch>
        </p:blipFill>
        <p:spPr>
          <a:xfrm>
            <a:off x="4572000" y="6000768"/>
            <a:ext cx="304800" cy="304800"/>
          </a:xfrm>
          <a:prstGeom prst="rect">
            <a:avLst/>
          </a:prstGeom>
        </p:spPr>
      </p:pic>
      <p:pic>
        <p:nvPicPr>
          <p:cNvPr id="12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2" name="Записанный звук"/>
          </p:nvPr>
        </p:nvPicPr>
        <p:blipFill>
          <a:blip r:embed="rId6"/>
          <a:stretch>
            <a:fillRect/>
          </a:stretch>
        </p:blipFill>
        <p:spPr>
          <a:xfrm>
            <a:off x="8215338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69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517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showWhenStopped="0"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2" grpId="0"/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500702"/>
            <a:ext cx="3857652" cy="100012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Who is this?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57818" y="5500702"/>
            <a:ext cx="2786082" cy="100012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It`s</a:t>
            </a: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cat.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Содержимое 8" descr="x_30289a2a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071538" y="0"/>
            <a:ext cx="6759361" cy="5475083"/>
          </a:xfrm>
        </p:spPr>
      </p:pic>
      <p:sp>
        <p:nvSpPr>
          <p:cNvPr id="7" name="Овал 6"/>
          <p:cNvSpPr/>
          <p:nvPr/>
        </p:nvSpPr>
        <p:spPr>
          <a:xfrm>
            <a:off x="2857488" y="1643050"/>
            <a:ext cx="3286148" cy="3143272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/>
          <a:stretch>
            <a:fillRect/>
          </a:stretch>
        </p:blipFill>
        <p:spPr>
          <a:xfrm>
            <a:off x="4572000" y="6000768"/>
            <a:ext cx="304800" cy="304800"/>
          </a:xfrm>
          <a:prstGeom prst="rect">
            <a:avLst/>
          </a:prstGeom>
        </p:spPr>
      </p:pic>
      <p:pic>
        <p:nvPicPr>
          <p:cNvPr id="12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2" name="Записанный звук"/>
          </p:nvPr>
        </p:nvPicPr>
        <p:blipFill>
          <a:blip r:embed="rId6"/>
          <a:stretch>
            <a:fillRect/>
          </a:stretch>
        </p:blipFill>
        <p:spPr>
          <a:xfrm>
            <a:off x="8072462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69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99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showWhenStopped="0"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2" grpId="0"/>
      <p:bldP spid="6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500702"/>
            <a:ext cx="3857652" cy="100012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Who is this?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57818" y="5500702"/>
            <a:ext cx="2786082" cy="100012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It`s</a:t>
            </a: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hare.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Содержимое 8" descr="x_51f589bf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214414" y="285727"/>
            <a:ext cx="6786610" cy="5478347"/>
          </a:xfrm>
        </p:spPr>
      </p:pic>
      <p:sp>
        <p:nvSpPr>
          <p:cNvPr id="7" name="Овал 6"/>
          <p:cNvSpPr/>
          <p:nvPr/>
        </p:nvSpPr>
        <p:spPr>
          <a:xfrm>
            <a:off x="3143240" y="1714488"/>
            <a:ext cx="3071834" cy="285752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/>
          <a:stretch>
            <a:fillRect/>
          </a:stretch>
        </p:blipFill>
        <p:spPr>
          <a:xfrm>
            <a:off x="4572000" y="6000768"/>
            <a:ext cx="304800" cy="304800"/>
          </a:xfrm>
          <a:prstGeom prst="rect">
            <a:avLst/>
          </a:prstGeom>
        </p:spPr>
      </p:pic>
      <p:pic>
        <p:nvPicPr>
          <p:cNvPr id="12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2" name="Записанный звук"/>
          </p:nvPr>
        </p:nvPicPr>
        <p:blipFill>
          <a:blip r:embed="rId6"/>
          <a:stretch>
            <a:fillRect/>
          </a:stretch>
        </p:blipFill>
        <p:spPr>
          <a:xfrm>
            <a:off x="8286776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69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25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showWhenStopped="0"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2" grpId="0"/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500702"/>
            <a:ext cx="3857652" cy="100012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Who is this?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57818" y="5500702"/>
            <a:ext cx="2786082" cy="1000124"/>
          </a:xfrm>
          <a:prstGeom prst="rect">
            <a:avLst/>
          </a:prstGeom>
        </p:spPr>
        <p:txBody>
          <a:bodyPr vert="horz" lIns="0" rIns="0" bIns="0" anchor="b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It`s</a:t>
            </a: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parrot.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Содержимое 8" descr="x_81b8ddc3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928662" y="500042"/>
            <a:ext cx="6929486" cy="5014018"/>
          </a:xfrm>
        </p:spPr>
      </p:pic>
      <p:sp>
        <p:nvSpPr>
          <p:cNvPr id="7" name="Овал 6"/>
          <p:cNvSpPr/>
          <p:nvPr/>
        </p:nvSpPr>
        <p:spPr>
          <a:xfrm>
            <a:off x="2357422" y="1000108"/>
            <a:ext cx="3929090" cy="3786214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/>
          <a:stretch>
            <a:fillRect/>
          </a:stretch>
        </p:blipFill>
        <p:spPr>
          <a:xfrm>
            <a:off x="4572000" y="6000768"/>
            <a:ext cx="304800" cy="304800"/>
          </a:xfrm>
          <a:prstGeom prst="rect">
            <a:avLst/>
          </a:prstGeom>
        </p:spPr>
      </p:pic>
      <p:pic>
        <p:nvPicPr>
          <p:cNvPr id="12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2" name="Записанный звук"/>
          </p:nvPr>
        </p:nvPicPr>
        <p:blipFill>
          <a:blip r:embed="rId6"/>
          <a:stretch>
            <a:fillRect/>
          </a:stretch>
        </p:blipFill>
        <p:spPr>
          <a:xfrm>
            <a:off x="8358214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69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497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showWhenStopped="0"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2" grpId="0"/>
      <p:bldP spid="6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5357826"/>
            <a:ext cx="2571768" cy="1000124"/>
          </a:xfrm>
        </p:spPr>
        <p:txBody>
          <a:bodyPr/>
          <a:lstStyle/>
          <a:p>
            <a:pPr algn="ctr"/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dog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72066" y="5429264"/>
            <a:ext cx="2571768" cy="100012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собака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Содержимое 8" descr="c4733de475dcea6716cddf677c2_prev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0100" y="500042"/>
            <a:ext cx="6858048" cy="5137724"/>
          </a:xfrm>
        </p:spPr>
      </p:pic>
      <p:sp>
        <p:nvSpPr>
          <p:cNvPr id="7" name="Овал 6"/>
          <p:cNvSpPr/>
          <p:nvPr/>
        </p:nvSpPr>
        <p:spPr>
          <a:xfrm>
            <a:off x="3929058" y="2000240"/>
            <a:ext cx="2714644" cy="3071834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tretch>
            <a:fillRect/>
          </a:stretch>
        </p:blipFill>
        <p:spPr>
          <a:xfrm>
            <a:off x="4500562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5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29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5500702"/>
            <a:ext cx="2571768" cy="928686"/>
          </a:xfrm>
        </p:spPr>
        <p:txBody>
          <a:bodyPr/>
          <a:lstStyle/>
          <a:p>
            <a:pPr algn="ctr"/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cat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72066" y="5429264"/>
            <a:ext cx="2571768" cy="100012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кот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Содержимое 8" descr="x_1c07e81c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71538" y="285728"/>
            <a:ext cx="7064144" cy="5286412"/>
          </a:xfrm>
        </p:spPr>
      </p:pic>
      <p:sp>
        <p:nvSpPr>
          <p:cNvPr id="7" name="Овал 6"/>
          <p:cNvSpPr/>
          <p:nvPr/>
        </p:nvSpPr>
        <p:spPr>
          <a:xfrm>
            <a:off x="2643174" y="928670"/>
            <a:ext cx="3357586" cy="3786214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tretch>
            <a:fillRect/>
          </a:stretch>
        </p:blipFill>
        <p:spPr>
          <a:xfrm>
            <a:off x="4500562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5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29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2" grpId="0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5357826"/>
            <a:ext cx="2571768" cy="1000124"/>
          </a:xfrm>
        </p:spPr>
        <p:txBody>
          <a:bodyPr/>
          <a:lstStyle/>
          <a:p>
            <a:pPr algn="ctr"/>
            <a:r>
              <a:rPr lang="en-US" dirty="0" smtClean="0"/>
              <a:t>a lion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72066" y="5429264"/>
            <a:ext cx="2571768" cy="100012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лев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Содержимое 9" descr="x_d6a3e6d6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0100" y="428604"/>
            <a:ext cx="6929486" cy="5175902"/>
          </a:xfrm>
        </p:spPr>
      </p:pic>
      <p:sp>
        <p:nvSpPr>
          <p:cNvPr id="7" name="Овал 6"/>
          <p:cNvSpPr/>
          <p:nvPr/>
        </p:nvSpPr>
        <p:spPr>
          <a:xfrm>
            <a:off x="1142976" y="428604"/>
            <a:ext cx="6429420" cy="5072098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tretch>
            <a:fillRect/>
          </a:stretch>
        </p:blipFill>
        <p:spPr>
          <a:xfrm>
            <a:off x="4572000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29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" grpId="0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5357826"/>
            <a:ext cx="2571768" cy="1000124"/>
          </a:xfrm>
        </p:spPr>
        <p:txBody>
          <a:bodyPr/>
          <a:lstStyle/>
          <a:p>
            <a:pPr algn="ctr"/>
            <a:r>
              <a:rPr lang="en-US" dirty="0" smtClean="0"/>
              <a:t>a hare</a:t>
            </a:r>
            <a:endParaRPr lang="ru-RU" dirty="0"/>
          </a:p>
        </p:txBody>
      </p:sp>
      <p:pic>
        <p:nvPicPr>
          <p:cNvPr id="4" name="Содержимое 3" descr="x_3e8337b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8728" y="285728"/>
            <a:ext cx="6062689" cy="4985434"/>
          </a:xfr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072066" y="5429264"/>
            <a:ext cx="2571768" cy="100012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заяц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57488" y="428604"/>
            <a:ext cx="2786082" cy="35719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tretch>
            <a:fillRect/>
          </a:stretch>
        </p:blipFill>
        <p:spPr>
          <a:xfrm>
            <a:off x="4572000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29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2" grpId="0"/>
      <p:bldP spid="6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5357826"/>
            <a:ext cx="2571768" cy="1000124"/>
          </a:xfrm>
        </p:spPr>
        <p:txBody>
          <a:bodyPr/>
          <a:lstStyle/>
          <a:p>
            <a:pPr algn="ctr"/>
            <a:r>
              <a:rPr lang="en-US" dirty="0" smtClean="0"/>
              <a:t>a wolf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72066" y="5429264"/>
            <a:ext cx="2571768" cy="100012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волк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Содержимое 8" descr="x_43c24d1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85852" y="214290"/>
            <a:ext cx="6572486" cy="5395930"/>
          </a:xfrm>
        </p:spPr>
      </p:pic>
      <p:sp>
        <p:nvSpPr>
          <p:cNvPr id="7" name="Овал 6"/>
          <p:cNvSpPr/>
          <p:nvPr/>
        </p:nvSpPr>
        <p:spPr>
          <a:xfrm>
            <a:off x="2571736" y="214290"/>
            <a:ext cx="4714908" cy="4357718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tretch>
            <a:fillRect/>
          </a:stretch>
        </p:blipFill>
        <p:spPr>
          <a:xfrm>
            <a:off x="4643438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17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" grpId="0"/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5357826"/>
            <a:ext cx="2571768" cy="1000124"/>
          </a:xfrm>
        </p:spPr>
        <p:txBody>
          <a:bodyPr/>
          <a:lstStyle/>
          <a:p>
            <a:pPr algn="ctr"/>
            <a:r>
              <a:rPr lang="en-US" dirty="0" smtClean="0"/>
              <a:t>a parrot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72066" y="5429264"/>
            <a:ext cx="2571768" cy="100012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попугай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Содержимое 11" descr="x_3321591f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4414" y="500042"/>
            <a:ext cx="6394687" cy="5115749"/>
          </a:xfrm>
        </p:spPr>
      </p:pic>
      <p:sp>
        <p:nvSpPr>
          <p:cNvPr id="7" name="Овал 6"/>
          <p:cNvSpPr/>
          <p:nvPr/>
        </p:nvSpPr>
        <p:spPr>
          <a:xfrm>
            <a:off x="2071670" y="928670"/>
            <a:ext cx="4000528" cy="3714776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tretch>
            <a:fillRect/>
          </a:stretch>
        </p:blipFill>
        <p:spPr>
          <a:xfrm>
            <a:off x="4500562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637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2" grpId="0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5357826"/>
            <a:ext cx="2571768" cy="1000124"/>
          </a:xfrm>
        </p:spPr>
        <p:txBody>
          <a:bodyPr/>
          <a:lstStyle/>
          <a:p>
            <a:pPr algn="ctr"/>
            <a:r>
              <a:rPr lang="en-US" dirty="0" smtClean="0"/>
              <a:t>a raccoon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72066" y="5429264"/>
            <a:ext cx="2571768" cy="100012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енот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Содержимое 8" descr="x_50f796e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0100" y="357166"/>
            <a:ext cx="6712464" cy="5223275"/>
          </a:xfrm>
        </p:spPr>
      </p:pic>
      <p:sp>
        <p:nvSpPr>
          <p:cNvPr id="7" name="Овал 6"/>
          <p:cNvSpPr/>
          <p:nvPr/>
        </p:nvSpPr>
        <p:spPr>
          <a:xfrm>
            <a:off x="1000100" y="428604"/>
            <a:ext cx="3929090" cy="3786214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tretch>
            <a:fillRect/>
          </a:stretch>
        </p:blipFill>
        <p:spPr>
          <a:xfrm>
            <a:off x="4786314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5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41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" grpId="0"/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5357826"/>
            <a:ext cx="2571768" cy="1000124"/>
          </a:xfrm>
        </p:spPr>
        <p:txBody>
          <a:bodyPr/>
          <a:lstStyle/>
          <a:p>
            <a:pPr algn="ctr"/>
            <a:r>
              <a:rPr lang="en-US" dirty="0" smtClean="0"/>
              <a:t>an owl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72066" y="5429264"/>
            <a:ext cx="2571768" cy="100012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сова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Содержимое 9" descr="x_d39810dc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71604" y="214290"/>
            <a:ext cx="5429288" cy="5498013"/>
          </a:xfrm>
        </p:spPr>
      </p:pic>
      <p:sp>
        <p:nvSpPr>
          <p:cNvPr id="7" name="Овал 6"/>
          <p:cNvSpPr/>
          <p:nvPr/>
        </p:nvSpPr>
        <p:spPr>
          <a:xfrm>
            <a:off x="2071670" y="428604"/>
            <a:ext cx="4143404" cy="3857652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tretch>
            <a:fillRect/>
          </a:stretch>
        </p:blipFill>
        <p:spPr>
          <a:xfrm>
            <a:off x="4714876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41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" grpId="0"/>
      <p:bldP spid="6" grpId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79</Words>
  <PresentationFormat>Экран (4:3)</PresentationFormat>
  <Paragraphs>38</Paragraphs>
  <Slides>15</Slides>
  <Notes>0</Notes>
  <HiddenSlides>0</HiddenSlides>
  <MMClips>23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Animals</vt:lpstr>
      <vt:lpstr>a dog</vt:lpstr>
      <vt:lpstr>a cat</vt:lpstr>
      <vt:lpstr>a lion</vt:lpstr>
      <vt:lpstr>a hare</vt:lpstr>
      <vt:lpstr>a wolf</vt:lpstr>
      <vt:lpstr>a parrot</vt:lpstr>
      <vt:lpstr>a raccoon</vt:lpstr>
      <vt:lpstr>an owl</vt:lpstr>
      <vt:lpstr>an elephant</vt:lpstr>
      <vt:lpstr>a cat </vt:lpstr>
      <vt:lpstr>Who is this?</vt:lpstr>
      <vt:lpstr>Who is this?</vt:lpstr>
      <vt:lpstr>Who is this?</vt:lpstr>
      <vt:lpstr>Who is this?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Cartoons</dc:title>
  <cp:lastModifiedBy>Admin</cp:lastModifiedBy>
  <cp:revision>22</cp:revision>
  <dcterms:modified xsi:type="dcterms:W3CDTF">2013-02-15T20:34:32Z</dcterms:modified>
</cp:coreProperties>
</file>