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0" r:id="rId6"/>
    <p:sldId id="261" r:id="rId7"/>
    <p:sldId id="263" r:id="rId8"/>
    <p:sldId id="269" r:id="rId9"/>
    <p:sldId id="273" r:id="rId10"/>
    <p:sldId id="264" r:id="rId11"/>
    <p:sldId id="265" r:id="rId12"/>
    <p:sldId id="266" r:id="rId13"/>
    <p:sldId id="267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&#1047;&#1072;&#1088;&#1103;&#1076;&#1082;&#1072;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olnyshko.ru/images/big/27d714c7568c7651907e363a20d21bf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938"/>
            <a:ext cx="9144000" cy="6882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vetskiymultik.at.ua/_ph/22/728311962.jpg"/>
          <p:cNvPicPr>
            <a:picLocks noChangeAspect="1" noChangeArrowheads="1"/>
          </p:cNvPicPr>
          <p:nvPr/>
        </p:nvPicPr>
        <p:blipFill>
          <a:blip r:embed="rId2" cstate="print"/>
          <a:srcRect l="29531" r="11407"/>
          <a:stretch>
            <a:fillRect/>
          </a:stretch>
        </p:blipFill>
        <p:spPr bwMode="auto">
          <a:xfrm>
            <a:off x="1403648" y="-45075"/>
            <a:ext cx="6444208" cy="690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51520" y="332656"/>
            <a:ext cx="6192688" cy="27363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467544" y="2852936"/>
            <a:ext cx="6336704" cy="1440160"/>
          </a:xfrm>
          <a:prstGeom prst="bentConnector3">
            <a:avLst>
              <a:gd name="adj1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11760" y="5589240"/>
            <a:ext cx="47525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2123728" y="5373216"/>
            <a:ext cx="482352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020272" y="5373216"/>
            <a:ext cx="482352" cy="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sovetskiymultik.at.ua/_ph/22/728311962.jpg"/>
          <p:cNvPicPr>
            <a:picLocks noChangeAspect="1" noChangeArrowheads="1"/>
          </p:cNvPicPr>
          <p:nvPr/>
        </p:nvPicPr>
        <p:blipFill>
          <a:blip r:embed="rId2" cstate="print"/>
          <a:srcRect l="40750" t="22162" r="26251" b="12121"/>
          <a:stretch>
            <a:fillRect/>
          </a:stretch>
        </p:blipFill>
        <p:spPr bwMode="auto">
          <a:xfrm>
            <a:off x="6623720" y="0"/>
            <a:ext cx="2520280" cy="3175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lanetaskazok.ru/images/stories/russian/gusi_lebedi_malish/img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160"/>
            <a:ext cx="9144000" cy="6817840"/>
          </a:xfrm>
          <a:prstGeom prst="rect">
            <a:avLst/>
          </a:prstGeom>
          <a:noFill/>
        </p:spPr>
      </p:pic>
      <p:pic>
        <p:nvPicPr>
          <p:cNvPr id="5" name="Picture 2" descr="http://www.chadochki.ru/images/skazki/gusi-lebedi.jpg"/>
          <p:cNvPicPr>
            <a:picLocks noChangeAspect="1" noChangeArrowheads="1"/>
          </p:cNvPicPr>
          <p:nvPr/>
        </p:nvPicPr>
        <p:blipFill>
          <a:blip r:embed="rId3" cstate="print"/>
          <a:srcRect l="4086" t="38821" r="12142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92696"/>
            <a:ext cx="2539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5 + …   = 8</a:t>
            </a:r>
            <a:r>
              <a:rPr lang="ru-RU" b="1" dirty="0" smtClean="0"/>
              <a:t> 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836712"/>
            <a:ext cx="626368" cy="55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988840"/>
            <a:ext cx="2432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9 - …   = 7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132856"/>
            <a:ext cx="626368" cy="55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140968"/>
            <a:ext cx="2486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4 + …   = 7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284984"/>
            <a:ext cx="626368" cy="55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764704"/>
            <a:ext cx="2379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7 - …   = 5</a:t>
            </a:r>
            <a:endParaRPr lang="ru-RU" sz="4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908720"/>
            <a:ext cx="626368" cy="55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2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1916832"/>
            <a:ext cx="235833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 … + 6 = 9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2060848"/>
            <a:ext cx="626368" cy="55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3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3140968"/>
            <a:ext cx="2379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…  - 3  = 2</a:t>
            </a:r>
            <a:endParaRPr lang="ru-RU" sz="4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3284984"/>
            <a:ext cx="626368" cy="554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5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jpg.st.klumba.ua/img/users/avatars/original/186/avatar-186036-20120605145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"/>
            <a:ext cx="9144000" cy="6858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99592" y="764704"/>
            <a:ext cx="2016224" cy="19442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19872" y="3429000"/>
            <a:ext cx="2016224" cy="19442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24128" y="836712"/>
            <a:ext cx="2016224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492896"/>
            <a:ext cx="6966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Спасибо за урок!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ihi.ru/pics/2006/08/21-1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31"/>
            <a:ext cx="9144000" cy="6833170"/>
          </a:xfrm>
          <a:prstGeom prst="rect">
            <a:avLst/>
          </a:prstGeom>
          <a:noFill/>
        </p:spPr>
      </p:pic>
      <p:pic>
        <p:nvPicPr>
          <p:cNvPr id="10244" name="Picture 4" descr="http://qrok.net/uploads/posts/2010-06/1276931827_3214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6" name="Picture 6" descr="http://900igr.net/datai/informatika/Algoritmy/0030-040-Skazka-Gusi-lebed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48" name="Picture 8" descr="http://900igr.net/datai/informatika/Algoritmy/0030-040-Skazka-Gusi-lebedi.png"/>
          <p:cNvPicPr>
            <a:picLocks noChangeAspect="1" noChangeArrowheads="1"/>
          </p:cNvPicPr>
          <p:nvPr/>
        </p:nvPicPr>
        <p:blipFill>
          <a:blip r:embed="rId4" cstate="print"/>
          <a:srcRect l="40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c.pics.livejournal.com/igorsps/8442051/9017/9017_original.jpg"/>
          <p:cNvPicPr>
            <a:picLocks noChangeAspect="1" noChangeArrowheads="1"/>
          </p:cNvPicPr>
          <p:nvPr/>
        </p:nvPicPr>
        <p:blipFill>
          <a:blip r:embed="rId2" cstate="print"/>
          <a:srcRect r="35474"/>
          <a:stretch>
            <a:fillRect/>
          </a:stretch>
        </p:blipFill>
        <p:spPr bwMode="auto">
          <a:xfrm>
            <a:off x="0" y="33027"/>
            <a:ext cx="9144000" cy="6824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8435" name="Picture 2" descr="C:\Users\Костя\Documents\foni dlya prezentacii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7" descr="дерево 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714375"/>
            <a:ext cx="44894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25" y="2714625"/>
            <a:ext cx="1044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4" descr="корзин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3286125"/>
            <a:ext cx="272891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3857625"/>
            <a:ext cx="1044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3786188"/>
            <a:ext cx="1044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1714500"/>
            <a:ext cx="1044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1428750"/>
            <a:ext cx="1044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3" y="2286000"/>
            <a:ext cx="1044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643188"/>
            <a:ext cx="1044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яблоко с ветко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642938"/>
            <a:ext cx="1044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5929322" y="1357298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3+5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72330" y="2500306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5+5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000628" y="3429000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2+8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2143116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3+7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857752" y="4714884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6+4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43636" y="3143248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3+6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643834" y="3429000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2+9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072330" y="4500570"/>
            <a:ext cx="1180131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9+1</a:t>
            </a:r>
          </a:p>
        </p:txBody>
      </p:sp>
      <p:sp>
        <p:nvSpPr>
          <p:cNvPr id="32" name="Блок-схема: узел 31"/>
          <p:cNvSpPr/>
          <p:nvPr/>
        </p:nvSpPr>
        <p:spPr>
          <a:xfrm>
            <a:off x="571472" y="500042"/>
            <a:ext cx="4214842" cy="1214446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Яблоко поспело, если у него сумма чисел равна 10. </a:t>
            </a:r>
            <a:r>
              <a:rPr lang="ru-RU" b="1" dirty="0" smtClean="0"/>
              <a:t>Помогите </a:t>
            </a:r>
            <a:r>
              <a:rPr lang="ru-RU" b="1" dirty="0"/>
              <a:t>собрать спелые яблоки .</a:t>
            </a:r>
          </a:p>
        </p:txBody>
      </p:sp>
      <p:sp>
        <p:nvSpPr>
          <p:cNvPr id="33" name="Управляющая кнопка: домой 32">
            <a:hlinkClick r:id="rId7" action="ppaction://hlinksldjump" highlightClick="1"/>
          </p:cNvPr>
          <p:cNvSpPr/>
          <p:nvPr/>
        </p:nvSpPr>
        <p:spPr>
          <a:xfrm>
            <a:off x="8215338" y="6215082"/>
            <a:ext cx="357190" cy="357190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285752" cy="35716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Управляющая кнопка: назад 38">
            <a:hlinkClick r:id="" action="ppaction://hlinkshowjump?jump=previousslide" highlightClick="1"/>
          </p:cNvPr>
          <p:cNvSpPr/>
          <p:nvPr/>
        </p:nvSpPr>
        <p:spPr>
          <a:xfrm>
            <a:off x="7929586" y="6215082"/>
            <a:ext cx="285752" cy="357190"/>
          </a:xfrm>
          <a:prstGeom prst="actionButtonBackPrevio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Блок-схема: задержка 34"/>
          <p:cNvSpPr/>
          <p:nvPr/>
        </p:nvSpPr>
        <p:spPr>
          <a:xfrm rot="16200000">
            <a:off x="4786313" y="4214813"/>
            <a:ext cx="1285875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Блок-схема: задержка 35"/>
          <p:cNvSpPr/>
          <p:nvPr/>
        </p:nvSpPr>
        <p:spPr>
          <a:xfrm rot="16200000">
            <a:off x="7000875" y="4143375"/>
            <a:ext cx="1285875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Блок-схема: задержка 36"/>
          <p:cNvSpPr/>
          <p:nvPr/>
        </p:nvSpPr>
        <p:spPr>
          <a:xfrm rot="16200000">
            <a:off x="7750969" y="3036094"/>
            <a:ext cx="1071563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Блок-схема: задержка 37"/>
          <p:cNvSpPr/>
          <p:nvPr/>
        </p:nvSpPr>
        <p:spPr>
          <a:xfrm rot="16200000">
            <a:off x="5000625" y="2928938"/>
            <a:ext cx="1285875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Блок-схема: задержка 39"/>
          <p:cNvSpPr/>
          <p:nvPr/>
        </p:nvSpPr>
        <p:spPr>
          <a:xfrm rot="16200000">
            <a:off x="6072188" y="2643188"/>
            <a:ext cx="1285875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Блок-схема: задержка 40"/>
          <p:cNvSpPr/>
          <p:nvPr/>
        </p:nvSpPr>
        <p:spPr>
          <a:xfrm rot="16200000">
            <a:off x="7000875" y="1928813"/>
            <a:ext cx="1285875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Блок-схема: задержка 41"/>
          <p:cNvSpPr/>
          <p:nvPr/>
        </p:nvSpPr>
        <p:spPr>
          <a:xfrm rot="16200000">
            <a:off x="4714875" y="1643063"/>
            <a:ext cx="1285875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Блок-схема: задержка 42"/>
          <p:cNvSpPr/>
          <p:nvPr/>
        </p:nvSpPr>
        <p:spPr>
          <a:xfrm rot="16200000">
            <a:off x="5929313" y="857250"/>
            <a:ext cx="1285875" cy="1000125"/>
          </a:xfrm>
          <a:prstGeom prst="flowChartDelay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C -0.0099 0.0044 -0.01632 0.0162 -0.02622 0.0206 C -0.03559 0.0294 -0.03125 0.02708 -0.03802 0.03009 C -0.05035 0.04213 -0.06372 0.05116 -0.07743 0.06042 C -0.08108 0.06296 -0.08542 0.06296 -0.08924 0.06505 C -0.09479 0.06805 -0.09427 0.06898 -0.1 0.07292 C -0.10816 0.07824 -0.11684 0.08194 -0.125 0.08727 C -0.13282 0.09236 -0.14184 0.09606 -0.15 0.1 C -0.16441 0.10717 -0.15243 0.10231 -0.16667 0.11111 C -0.17535 0.11643 -0.18455 0.12106 -0.19289 0.12708 C -0.20973 0.13935 -0.22813 0.14745 -0.24532 0.1588 C -0.25035 0.16204 -0.25539 0.16574 -0.26077 0.16829 C -0.26389 0.16991 -0.27032 0.17292 -0.27032 0.17292 C -0.27917 0.18518 -0.26806 0.1713 -0.27865 0.1794 C -0.28004 0.18055 -0.28073 0.18287 -0.28212 0.18403 C -0.28698 0.18866 -0.29219 0.19329 -0.29757 0.19676 C -0.31181 0.21574 -0.33073 0.2287 -0.34636 0.24606 C -0.3566 0.25741 -0.36354 0.2743 -0.37379 0.28565 C -0.37986 0.29236 -0.375 0.28542 -0.38212 0.29213 C -0.38681 0.29653 -0.39028 0.30092 -0.39532 0.30486 C -0.39827 0.31088 -0.40382 0.31829 -0.40834 0.32222 C -0.41198 0.32963 -0.41441 0.33542 -0.4191 0.3412 C -0.42379 0.35972 -0.4165 0.33194 -0.42257 0.35069 C -0.42639 0.3625 -0.42275 0.36204 -0.42969 0.36667 C -0.43091 0.36759 -0.43195 0.36944 -0.43334 0.36991 C -0.43525 0.3706 -0.43733 0.36991 -0.43924 0.36991 " pathEditMode="relative" ptsTypes="fffffffffffffffffffffffff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C -0.02205 0.00116 -0.03802 0.00278 -0.05833 0.00949 C -0.06597 0.01482 -0.075 0.01597 -0.08333 0.01898 C -0.09878 0.02454 -0.11389 0.02847 -0.12968 0.03171 C -0.13159 0.03218 -0.13368 0.03287 -0.13559 0.03334 C -0.13871 0.03403 -0.14201 0.03426 -0.14514 0.03496 C -0.15 0.03588 -0.15955 0.0382 -0.15955 0.0382 C -0.17014 0.04306 -0.18281 0.04746 -0.19392 0.04931 C -0.20069 0.05046 -0.21423 0.05232 -0.21423 0.05232 C -0.21996 0.05486 -0.23212 0.05718 -0.23212 0.05718 C -0.23975 0.06134 -0.2559 0.06505 -0.2559 0.06505 C -0.26771 0.07315 -0.28229 0.07662 -0.29514 0.08102 C -0.31632 0.08843 -0.33611 0.1 -0.35712 0.10787 C -0.36944 0.11945 -0.35225 0.10394 -0.36423 0.11273 C -0.36823 0.11574 -0.37396 0.12338 -0.37847 0.12546 C -0.38402 0.12801 -0.38941 0.13125 -0.39514 0.13334 C -0.40034 0.13796 -0.40694 0.14005 -0.41302 0.14283 C -0.42274 0.14722 -0.43142 0.15533 -0.44166 0.1588 C -0.44531 0.16227 -0.44843 0.1625 -0.45225 0.16505 C -0.4625 0.17199 -0.44843 0.16435 -0.46059 0.17153 C -0.46527 0.17431 -0.47048 0.17454 -0.475 0.17778 C -0.48264 0.1831 -0.48906 0.1882 -0.49757 0.19051 C -0.50382 0.19699 -0.51232 0.20046 -0.52014 0.20324 C -0.52534 0.2081 -0.5309 0.21158 -0.5368 0.21435 C -0.54531 0.22246 -0.55416 0.23148 -0.56423 0.23496 C -0.57274 0.2463 -0.56267 0.23449 -0.57257 0.24121 C -0.57517 0.24283 -0.57691 0.24653 -0.57968 0.24769 C -0.5809 0.24815 -0.58212 0.24861 -0.58333 0.24931 C -0.5908 0.25417 -0.5967 0.26134 -0.60468 0.26505 C -0.62083 0.28287 -0.60208 0.2632 -0.61545 0.27454 C -0.62205 0.28009 -0.62708 0.28727 -0.63455 0.29051 C -0.63767 0.29491 -0.64149 0.29954 -0.64514 0.30324 C -0.64739 0.30556 -0.65225 0.30949 -0.65225 0.30949 C -0.65781 0.32431 -0.65121 0.30949 -0.65833 0.31898 C -0.66198 0.32384 -0.66232 0.32801 -0.66788 0.33009 C -0.66962 0.33773 -0.67552 0.3375 -0.67968 0.34445 C -0.68437 0.35209 -0.6908 0.35671 -0.69635 0.36343 C -0.70173 0.36991 -0.70694 0.38033 -0.71302 0.38565 C -0.71389 0.38727 -0.71423 0.38935 -0.71545 0.39051 C -0.71753 0.39236 -0.72257 0.39375 -0.72257 0.39375 " pathEditMode="relative" ptsTypes="fffffffffffffffffffffffffffffffffffffff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C -0.00486 0.00185 -0.00643 0.00648 -0.01077 0.00949 C -0.01945 0.01527 -0.02726 0.02129 -0.03698 0.02361 C -0.04479 0.02731 -0.05122 0.03171 -0.05955 0.03333 C -0.0849 0.04352 -0.11025 0.05324 -0.13577 0.0618 C -0.14202 0.06759 -0.14966 0.06713 -0.15712 0.06805 C -0.16632 0.07106 -0.17518 0.07453 -0.18455 0.07615 C -0.19341 0.07916 -0.20191 0.08333 -0.21077 0.08564 C -0.21945 0.09166 -0.21111 0.08657 -0.22136 0.09027 C -0.22379 0.0912 -0.22865 0.09352 -0.22865 0.09352 C -0.23959 0.1037 -0.22344 0.08958 -0.23698 0.09838 C -0.24445 0.10324 -0.25 0.10995 -0.25834 0.1125 C -0.26945 0.12268 -0.2816 0.12986 -0.29289 0.13958 C -0.29966 0.1456 -0.29289 0.14004 -0.30122 0.14907 C -0.30434 0.15231 -0.31077 0.15856 -0.31077 0.15856 C -0.31389 0.16551 -0.31893 0.16852 -0.32379 0.17291 C -0.32622 0.17777 -0.33264 0.18379 -0.33698 0.18564 C -0.35122 0.19907 -0.36893 0.20833 -0.38577 0.21412 C -0.39167 0.2162 -0.39688 0.21921 -0.40243 0.22222 C -0.40348 0.22291 -0.40469 0.22314 -0.40591 0.22361 C -0.40747 0.2243 -0.4125 0.22523 -0.41077 0.22523 C -0.40226 0.22523 -0.40261 0.225 -0.39757 0.22222 " pathEditMode="relative" ptsTypes="fffffffffffffffffffff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C -0.00938 0.00208 -0.01684 0.00949 -0.02622 0.01273 C -0.03837 0.02106 -0.05348 0.0206 -0.06667 0.02546 C -0.08386 0.03171 -0.1007 0.03935 -0.11789 0.04606 C -0.12518 0.04884 -0.13177 0.05254 -0.13924 0.05393 C -0.14983 0.06134 -0.15243 0.05926 -0.16789 0.06041 C -0.18698 0.06713 -0.16789 0.06134 -0.19879 0.06504 C -0.22778 0.06851 -0.25608 0.075 -0.28559 0.07615 C -0.28924 0.07731 -0.29271 0.07916 -0.29636 0.07939 C -0.31667 0.08125 -0.29323 0.0743 -0.30834 0.07939 C -0.39861 0.07824 -0.48837 0.07731 -0.57848 0.08263 C -0.61302 0.08078 -0.61129 0.07986 -0.64757 0.08263 C -0.65243 0.0831 -0.66181 0.08726 -0.66181 0.08726 C -0.66302 0.08842 -0.66459 0.08888 -0.66546 0.09051 C -0.66927 0.09814 -0.66389 0.11597 -0.66181 0.12384 C -0.66302 0.14513 -0.65938 0.13958 -0.66424 0.14606 " pathEditMode="relative" ptsTypes="fffffffffffffff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6.66667E-6 C -0.00364 0.00603 -0.00607 0.01158 -0.01076 0.01575 C -0.0144 0.02315 -0.01944 0.02593 -0.02378 0.03334 C -0.03385 0.0507 -0.04947 0.06459 -0.06544 0.06968 C -0.0743 0.07755 -0.08471 0.08195 -0.09531 0.08403 C -0.10416 0.09584 -0.0993 0.09214 -0.10954 0.09677 C -0.11753 0.10718 -0.12569 0.1088 -0.13576 0.11413 C -0.1401 0.11644 -0.15051 0.12292 -0.15607 0.12362 C -0.1644 0.12478 -0.17274 0.12478 -0.18107 0.12524 C -0.18923 0.12802 -0.20607 0.13172 -0.20607 0.13172 C -0.21666 0.13866 -0.20694 0.13334 -0.22864 0.13635 C -0.23888 0.13774 -0.2493 0.14098 -0.25954 0.14283 C -0.26874 0.147 -0.28819 0.14746 -0.28819 0.14746 C -0.30364 0.15163 -0.31544 0.15001 -0.33211 0.14908 C -0.33454 0.14792 -0.33697 0.147 -0.3394 0.14584 C -0.34062 0.14538 -0.34287 0.14445 -0.34287 0.14445 C -0.34687 0.14098 -0.35364 0.13172 -0.35364 0.13172 " pathEditMode="relative" ptsTypes="ffffffffffffffff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qrok.net/uploads/posts/2010-06/1276931827_3214115.jpg"/>
          <p:cNvPicPr>
            <a:picLocks noChangeAspect="1" noChangeArrowheads="1"/>
          </p:cNvPicPr>
          <p:nvPr/>
        </p:nvPicPr>
        <p:blipFill>
          <a:blip r:embed="rId2" cstate="print"/>
          <a:srcRect t="42524" r="63382"/>
          <a:stretch>
            <a:fillRect/>
          </a:stretch>
        </p:blipFill>
        <p:spPr bwMode="auto">
          <a:xfrm>
            <a:off x="1403648" y="0"/>
            <a:ext cx="58257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ultiki.arjlover.net/ap/gusi-lebedi.avi/gusi-lebedi.avi.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bou.ru/f/w/000/005/5157/img_5157_big.jpg"/>
          <p:cNvPicPr>
            <a:picLocks noChangeAspect="1" noChangeArrowheads="1"/>
          </p:cNvPicPr>
          <p:nvPr/>
        </p:nvPicPr>
        <p:blipFill>
          <a:blip r:embed="rId2" cstate="print"/>
          <a:srcRect t="323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293096"/>
            <a:ext cx="81188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На яблоне висело 8 яблок. 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Маша сорвала 5 яблок.. </a:t>
            </a:r>
          </a:p>
          <a:p>
            <a:r>
              <a:rPr lang="ru-RU" sz="4000" b="1" dirty="0" smtClean="0">
                <a:solidFill>
                  <a:srgbClr val="FFFF00"/>
                </a:solidFill>
              </a:rPr>
              <a:t>Сколько яблок осталось на яблоне?</a:t>
            </a:r>
          </a:p>
          <a:p>
            <a:endParaRPr lang="ru-RU" dirty="0"/>
          </a:p>
        </p:txBody>
      </p:sp>
      <p:pic>
        <p:nvPicPr>
          <p:cNvPr id="5124" name="Picture 4" descr="http://img7.imageshack.us/img7/8868/uuj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130"/>
            <a:ext cx="9144000" cy="6885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qrok.net/uploads/posts/2010-06/1276931827_3214115.jpg"/>
          <p:cNvPicPr>
            <a:picLocks noChangeAspect="1" noChangeArrowheads="1"/>
          </p:cNvPicPr>
          <p:nvPr/>
        </p:nvPicPr>
        <p:blipFill>
          <a:blip r:embed="rId3" cstate="print"/>
          <a:srcRect t="42524" r="63382"/>
          <a:stretch>
            <a:fillRect/>
          </a:stretch>
        </p:blipFill>
        <p:spPr bwMode="auto">
          <a:xfrm>
            <a:off x="1403648" y="0"/>
            <a:ext cx="5825729" cy="6858000"/>
          </a:xfrm>
          <a:prstGeom prst="rect">
            <a:avLst/>
          </a:prstGeom>
          <a:noFill/>
        </p:spPr>
      </p:pic>
      <p:pic>
        <p:nvPicPr>
          <p:cNvPr id="3" name="Заряд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qrok.net/uploads/posts/2010-06/1276931827_3214115.jpg"/>
          <p:cNvPicPr>
            <a:picLocks noChangeAspect="1" noChangeArrowheads="1"/>
          </p:cNvPicPr>
          <p:nvPr/>
        </p:nvPicPr>
        <p:blipFill>
          <a:blip r:embed="rId2" cstate="print"/>
          <a:srcRect t="42524" r="63382"/>
          <a:stretch>
            <a:fillRect/>
          </a:stretch>
        </p:blipFill>
        <p:spPr bwMode="auto">
          <a:xfrm>
            <a:off x="1403648" y="0"/>
            <a:ext cx="58257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83</Words>
  <Application>Microsoft Office PowerPoint</Application>
  <PresentationFormat>Экран (4:3)</PresentationFormat>
  <Paragraphs>25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29</cp:revision>
  <dcterms:created xsi:type="dcterms:W3CDTF">2013-12-15T12:11:56Z</dcterms:created>
  <dcterms:modified xsi:type="dcterms:W3CDTF">2013-12-15T14:11:14Z</dcterms:modified>
</cp:coreProperties>
</file>