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4D9306-6C81-4551-87F6-1C41BF716A6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05FA7-3B51-408C-B638-9F697F16995B}">
      <dgm:prSet custT="1"/>
      <dgm:spPr/>
      <dgm:t>
        <a:bodyPr/>
        <a:lstStyle/>
        <a:p>
          <a:r>
            <a:rPr lang="ru-RU" sz="2000" dirty="0" smtClean="0"/>
            <a:t>Повышению мотивации детей </a:t>
          </a:r>
          <a:endParaRPr lang="ru-RU" sz="2000" dirty="0"/>
        </a:p>
      </dgm:t>
    </dgm:pt>
    <dgm:pt modelId="{705537C0-5706-4004-A9CF-E01FBE14675B}" type="parTrans" cxnId="{F6DDBAE4-A231-4D6E-B759-B0A218086CA5}">
      <dgm:prSet/>
      <dgm:spPr/>
      <dgm:t>
        <a:bodyPr/>
        <a:lstStyle/>
        <a:p>
          <a:endParaRPr lang="ru-RU"/>
        </a:p>
      </dgm:t>
    </dgm:pt>
    <dgm:pt modelId="{BD526080-9868-4D74-BC9C-29B8E4F4518C}" type="sibTrans" cxnId="{F6DDBAE4-A231-4D6E-B759-B0A218086CA5}">
      <dgm:prSet/>
      <dgm:spPr/>
      <dgm:t>
        <a:bodyPr/>
        <a:lstStyle/>
        <a:p>
          <a:endParaRPr lang="ru-RU"/>
        </a:p>
      </dgm:t>
    </dgm:pt>
    <dgm:pt modelId="{AA25824D-D98A-466D-8FA6-63EFA4A4556C}">
      <dgm:prSet custT="1"/>
      <dgm:spPr/>
      <dgm:t>
        <a:bodyPr/>
        <a:lstStyle/>
        <a:p>
          <a:r>
            <a:rPr lang="ru-RU" sz="2000" dirty="0" smtClean="0"/>
            <a:t>Возможности самореализации детей</a:t>
          </a:r>
          <a:endParaRPr lang="ru-RU" sz="2000" dirty="0"/>
        </a:p>
      </dgm:t>
    </dgm:pt>
    <dgm:pt modelId="{F2B7D767-B1C2-4D48-A6E6-6EC189E8090A}" type="parTrans" cxnId="{E35144CE-7CC3-46E9-B5FE-FF3BB33966CC}">
      <dgm:prSet/>
      <dgm:spPr/>
      <dgm:t>
        <a:bodyPr/>
        <a:lstStyle/>
        <a:p>
          <a:endParaRPr lang="ru-RU"/>
        </a:p>
      </dgm:t>
    </dgm:pt>
    <dgm:pt modelId="{DCAF0EF9-2AA0-40C8-B992-3D26BEA10AAB}" type="sibTrans" cxnId="{E35144CE-7CC3-46E9-B5FE-FF3BB33966CC}">
      <dgm:prSet/>
      <dgm:spPr/>
      <dgm:t>
        <a:bodyPr/>
        <a:lstStyle/>
        <a:p>
          <a:endParaRPr lang="ru-RU"/>
        </a:p>
      </dgm:t>
    </dgm:pt>
    <dgm:pt modelId="{6EB1CB46-C58E-410B-AE56-87FBACA4783D}">
      <dgm:prSet custT="1"/>
      <dgm:spPr/>
      <dgm:t>
        <a:bodyPr/>
        <a:lstStyle/>
        <a:p>
          <a:r>
            <a:rPr lang="ru-RU" sz="2000" dirty="0" smtClean="0"/>
            <a:t>Индивидуализации</a:t>
          </a:r>
          <a:endParaRPr lang="ru-RU" sz="2000" dirty="0"/>
        </a:p>
      </dgm:t>
    </dgm:pt>
    <dgm:pt modelId="{CE07F3E9-7924-47AE-99A3-6963B75D0057}" type="parTrans" cxnId="{0F6F1519-8F8C-4938-A55F-952879099D2F}">
      <dgm:prSet/>
      <dgm:spPr/>
      <dgm:t>
        <a:bodyPr/>
        <a:lstStyle/>
        <a:p>
          <a:endParaRPr lang="ru-RU"/>
        </a:p>
      </dgm:t>
    </dgm:pt>
    <dgm:pt modelId="{00AD1DCE-1724-49C6-95C1-B97F5C90260A}" type="sibTrans" cxnId="{0F6F1519-8F8C-4938-A55F-952879099D2F}">
      <dgm:prSet/>
      <dgm:spPr/>
      <dgm:t>
        <a:bodyPr/>
        <a:lstStyle/>
        <a:p>
          <a:endParaRPr lang="ru-RU"/>
        </a:p>
      </dgm:t>
    </dgm:pt>
    <dgm:pt modelId="{6EEAA6F6-0529-48E4-BC6D-E152EE1C74AE}">
      <dgm:prSet custT="1"/>
      <dgm:spPr/>
      <dgm:t>
        <a:bodyPr/>
        <a:lstStyle/>
        <a:p>
          <a:r>
            <a:rPr lang="ru-RU" sz="2000" dirty="0" smtClean="0"/>
            <a:t>Возможности оперативного изменения содержания структуры занятия</a:t>
          </a:r>
          <a:endParaRPr lang="ru-RU" sz="2000" dirty="0"/>
        </a:p>
      </dgm:t>
    </dgm:pt>
    <dgm:pt modelId="{6BAD7767-2CA4-451B-A041-55F56D54003B}" type="parTrans" cxnId="{72D8DFAB-6159-43F9-BB79-D55D2E652135}">
      <dgm:prSet/>
      <dgm:spPr/>
      <dgm:t>
        <a:bodyPr/>
        <a:lstStyle/>
        <a:p>
          <a:endParaRPr lang="ru-RU"/>
        </a:p>
      </dgm:t>
    </dgm:pt>
    <dgm:pt modelId="{49DA1FEE-8ED1-4D06-A3CA-DD7AF65151D5}" type="sibTrans" cxnId="{72D8DFAB-6159-43F9-BB79-D55D2E652135}">
      <dgm:prSet/>
      <dgm:spPr/>
      <dgm:t>
        <a:bodyPr/>
        <a:lstStyle/>
        <a:p>
          <a:endParaRPr lang="ru-RU"/>
        </a:p>
      </dgm:t>
    </dgm:pt>
    <dgm:pt modelId="{69D2A27A-B5AA-4F96-A9AD-C2E55CD91D46}">
      <dgm:prSet custT="1"/>
      <dgm:spPr/>
      <dgm:t>
        <a:bodyPr/>
        <a:lstStyle/>
        <a:p>
          <a:r>
            <a:rPr lang="ru-RU" sz="2000" dirty="0" smtClean="0"/>
            <a:t>Осуществлению работы на разных уровнях сложности </a:t>
          </a:r>
          <a:endParaRPr lang="ru-RU" sz="2000" dirty="0"/>
        </a:p>
      </dgm:t>
    </dgm:pt>
    <dgm:pt modelId="{A4D253B4-2EE3-4127-861D-A419F5A06BE1}" type="parTrans" cxnId="{AF150A7A-462C-4EBC-AF17-3DF698257CDD}">
      <dgm:prSet/>
      <dgm:spPr/>
      <dgm:t>
        <a:bodyPr/>
        <a:lstStyle/>
        <a:p>
          <a:endParaRPr lang="ru-RU"/>
        </a:p>
      </dgm:t>
    </dgm:pt>
    <dgm:pt modelId="{005D360A-757E-4CDF-AE06-92F9EEA27D51}" type="sibTrans" cxnId="{AF150A7A-462C-4EBC-AF17-3DF698257CDD}">
      <dgm:prSet/>
      <dgm:spPr/>
      <dgm:t>
        <a:bodyPr/>
        <a:lstStyle/>
        <a:p>
          <a:endParaRPr lang="ru-RU"/>
        </a:p>
      </dgm:t>
    </dgm:pt>
    <dgm:pt modelId="{116749A6-7C08-42B0-B04C-62E8FD1C2F6E}">
      <dgm:prSet custT="1"/>
      <dgm:spPr/>
      <dgm:t>
        <a:bodyPr/>
        <a:lstStyle/>
        <a:p>
          <a:r>
            <a:rPr lang="ru-RU" sz="2000" dirty="0" smtClean="0"/>
            <a:t>Дидактическому оснащению </a:t>
          </a:r>
          <a:endParaRPr lang="ru-RU" sz="2000" dirty="0"/>
        </a:p>
      </dgm:t>
    </dgm:pt>
    <dgm:pt modelId="{9D08201A-3E0F-487C-A233-8FD541A0597D}" type="parTrans" cxnId="{456C021B-3843-481D-8915-89605714C796}">
      <dgm:prSet/>
      <dgm:spPr/>
      <dgm:t>
        <a:bodyPr/>
        <a:lstStyle/>
        <a:p>
          <a:endParaRPr lang="ru-RU"/>
        </a:p>
      </dgm:t>
    </dgm:pt>
    <dgm:pt modelId="{4967DD72-7238-4895-8060-F83E9DCD9801}" type="sibTrans" cxnId="{456C021B-3843-481D-8915-89605714C796}">
      <dgm:prSet/>
      <dgm:spPr/>
      <dgm:t>
        <a:bodyPr/>
        <a:lstStyle/>
        <a:p>
          <a:endParaRPr lang="ru-RU"/>
        </a:p>
      </dgm:t>
    </dgm:pt>
    <dgm:pt modelId="{896DBEDA-83DA-4650-BF12-A4B924884732}">
      <dgm:prSet custT="1"/>
      <dgm:spPr/>
      <dgm:t>
        <a:bodyPr/>
        <a:lstStyle/>
        <a:p>
          <a:r>
            <a:rPr lang="ru-RU" sz="2000" dirty="0" smtClean="0"/>
            <a:t>Сокращению сроков реабилитации</a:t>
          </a:r>
          <a:endParaRPr lang="ru-RU" sz="2000" dirty="0"/>
        </a:p>
      </dgm:t>
    </dgm:pt>
    <dgm:pt modelId="{B90EB953-7422-4436-8779-78D9D99275A9}" type="parTrans" cxnId="{1F889EDE-F2CF-45A9-951D-CAE58DAA37B0}">
      <dgm:prSet/>
      <dgm:spPr/>
      <dgm:t>
        <a:bodyPr/>
        <a:lstStyle/>
        <a:p>
          <a:endParaRPr lang="ru-RU"/>
        </a:p>
      </dgm:t>
    </dgm:pt>
    <dgm:pt modelId="{F0D46137-934F-4937-A65C-64BCB08FD6E2}" type="sibTrans" cxnId="{1F889EDE-F2CF-45A9-951D-CAE58DAA37B0}">
      <dgm:prSet/>
      <dgm:spPr/>
      <dgm:t>
        <a:bodyPr/>
        <a:lstStyle/>
        <a:p>
          <a:endParaRPr lang="ru-RU"/>
        </a:p>
      </dgm:t>
    </dgm:pt>
    <dgm:pt modelId="{D141B1A2-A595-4F78-B5EA-9C5D5C4B05A6}" type="pres">
      <dgm:prSet presAssocID="{DD4D9306-6C81-4551-87F6-1C41BF716A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09852B-8C8B-4FBF-B0BF-57B2D4356EB2}" type="pres">
      <dgm:prSet presAssocID="{6EB1CB46-C58E-410B-AE56-87FBACA4783D}" presName="node" presStyleLbl="node1" presStyleIdx="0" presStyleCnt="7" custScaleX="117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428DB-298E-4B13-A2B0-E8C6E6C6ED4D}" type="pres">
      <dgm:prSet presAssocID="{6EB1CB46-C58E-410B-AE56-87FBACA4783D}" presName="spNode" presStyleCnt="0"/>
      <dgm:spPr/>
    </dgm:pt>
    <dgm:pt modelId="{A6B8316A-890C-474A-8885-84814DFFEB9F}" type="pres">
      <dgm:prSet presAssocID="{00AD1DCE-1724-49C6-95C1-B97F5C90260A}" presName="sibTrans" presStyleLbl="sibTrans1D1" presStyleIdx="0" presStyleCnt="7"/>
      <dgm:spPr/>
      <dgm:t>
        <a:bodyPr/>
        <a:lstStyle/>
        <a:p>
          <a:endParaRPr lang="ru-RU"/>
        </a:p>
      </dgm:t>
    </dgm:pt>
    <dgm:pt modelId="{C8C039AE-89C2-4E28-BB6C-C7A190DCDCBA}" type="pres">
      <dgm:prSet presAssocID="{AA25824D-D98A-466D-8FA6-63EFA4A4556C}" presName="node" presStyleLbl="node1" presStyleIdx="1" presStyleCnt="7" custScaleX="139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1D620-AFA5-4B3E-86E3-74586DFD8B4F}" type="pres">
      <dgm:prSet presAssocID="{AA25824D-D98A-466D-8FA6-63EFA4A4556C}" presName="spNode" presStyleCnt="0"/>
      <dgm:spPr/>
    </dgm:pt>
    <dgm:pt modelId="{038568A4-E9D2-4F60-9678-17DB075600D5}" type="pres">
      <dgm:prSet presAssocID="{DCAF0EF9-2AA0-40C8-B992-3D26BEA10AAB}" presName="sibTrans" presStyleLbl="sibTrans1D1" presStyleIdx="1" presStyleCnt="7"/>
      <dgm:spPr/>
      <dgm:t>
        <a:bodyPr/>
        <a:lstStyle/>
        <a:p>
          <a:endParaRPr lang="ru-RU"/>
        </a:p>
      </dgm:t>
    </dgm:pt>
    <dgm:pt modelId="{3E5003CF-62ED-4218-B80F-F03B02E05232}" type="pres">
      <dgm:prSet presAssocID="{116749A6-7C08-42B0-B04C-62E8FD1C2F6E}" presName="node" presStyleLbl="node1" presStyleIdx="2" presStyleCnt="7" custScaleX="123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5B4FA-658C-40A1-873A-C461485EFF32}" type="pres">
      <dgm:prSet presAssocID="{116749A6-7C08-42B0-B04C-62E8FD1C2F6E}" presName="spNode" presStyleCnt="0"/>
      <dgm:spPr/>
    </dgm:pt>
    <dgm:pt modelId="{D70FC2BA-8E40-42A2-84EA-56524BBA374B}" type="pres">
      <dgm:prSet presAssocID="{4967DD72-7238-4895-8060-F83E9DCD9801}" presName="sibTrans" presStyleLbl="sibTrans1D1" presStyleIdx="2" presStyleCnt="7"/>
      <dgm:spPr/>
      <dgm:t>
        <a:bodyPr/>
        <a:lstStyle/>
        <a:p>
          <a:endParaRPr lang="ru-RU"/>
        </a:p>
      </dgm:t>
    </dgm:pt>
    <dgm:pt modelId="{A39BA8DD-6F73-47E6-BE4E-8845F56F6AF9}" type="pres">
      <dgm:prSet presAssocID="{69D2A27A-B5AA-4F96-A9AD-C2E55CD91D46}" presName="node" presStyleLbl="node1" presStyleIdx="3" presStyleCnt="7" custScaleX="182472" custRadScaleRad="97487" custRadScaleInc="-49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8D45D-C50B-41DE-8F07-50DB17077D83}" type="pres">
      <dgm:prSet presAssocID="{69D2A27A-B5AA-4F96-A9AD-C2E55CD91D46}" presName="spNode" presStyleCnt="0"/>
      <dgm:spPr/>
    </dgm:pt>
    <dgm:pt modelId="{D38E2177-B6FD-47DB-B647-8D9F2C9FC2C9}" type="pres">
      <dgm:prSet presAssocID="{005D360A-757E-4CDF-AE06-92F9EEA27D51}" presName="sibTrans" presStyleLbl="sibTrans1D1" presStyleIdx="3" presStyleCnt="7"/>
      <dgm:spPr/>
      <dgm:t>
        <a:bodyPr/>
        <a:lstStyle/>
        <a:p>
          <a:endParaRPr lang="ru-RU"/>
        </a:p>
      </dgm:t>
    </dgm:pt>
    <dgm:pt modelId="{F3F9D915-A58A-4DDC-8670-A50CEB12BDC8}" type="pres">
      <dgm:prSet presAssocID="{6EEAA6F6-0529-48E4-BC6D-E152EE1C74AE}" presName="node" presStyleLbl="node1" presStyleIdx="4" presStyleCnt="7" custScaleX="182179" custRadScaleRad="98078" custRadScaleInc="52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7D839-5019-4E46-B3F3-DCBAEF613577}" type="pres">
      <dgm:prSet presAssocID="{6EEAA6F6-0529-48E4-BC6D-E152EE1C74AE}" presName="spNode" presStyleCnt="0"/>
      <dgm:spPr/>
    </dgm:pt>
    <dgm:pt modelId="{B78617E3-23F6-4686-9600-BECB41AFF45F}" type="pres">
      <dgm:prSet presAssocID="{49DA1FEE-8ED1-4D06-A3CA-DD7AF65151D5}" presName="sibTrans" presStyleLbl="sibTrans1D1" presStyleIdx="4" presStyleCnt="7"/>
      <dgm:spPr/>
      <dgm:t>
        <a:bodyPr/>
        <a:lstStyle/>
        <a:p>
          <a:endParaRPr lang="ru-RU"/>
        </a:p>
      </dgm:t>
    </dgm:pt>
    <dgm:pt modelId="{310024C6-8362-45BA-9852-0ADCAE557120}" type="pres">
      <dgm:prSet presAssocID="{896DBEDA-83DA-4650-BF12-A4B924884732}" presName="node" presStyleLbl="node1" presStyleIdx="5" presStyleCnt="7" custScaleX="127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F7236-3E37-4AE6-8D31-9590A12FCE23}" type="pres">
      <dgm:prSet presAssocID="{896DBEDA-83DA-4650-BF12-A4B924884732}" presName="spNode" presStyleCnt="0"/>
      <dgm:spPr/>
    </dgm:pt>
    <dgm:pt modelId="{E8B8E1DE-8030-4418-8C7F-1CE85BEC741B}" type="pres">
      <dgm:prSet presAssocID="{F0D46137-934F-4937-A65C-64BCB08FD6E2}" presName="sibTrans" presStyleLbl="sibTrans1D1" presStyleIdx="5" presStyleCnt="7"/>
      <dgm:spPr/>
      <dgm:t>
        <a:bodyPr/>
        <a:lstStyle/>
        <a:p>
          <a:endParaRPr lang="ru-RU"/>
        </a:p>
      </dgm:t>
    </dgm:pt>
    <dgm:pt modelId="{F13ABEE1-8617-4701-9183-1A789CD7EBEC}" type="pres">
      <dgm:prSet presAssocID="{52A05FA7-3B51-408C-B638-9F697F16995B}" presName="node" presStyleLbl="node1" presStyleIdx="6" presStyleCnt="7" custScaleX="135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52874-C946-4FA9-A68F-81D0BE05059F}" type="pres">
      <dgm:prSet presAssocID="{52A05FA7-3B51-408C-B638-9F697F16995B}" presName="spNode" presStyleCnt="0"/>
      <dgm:spPr/>
    </dgm:pt>
    <dgm:pt modelId="{6D3BBF5B-C842-432B-88FB-0A81316491E8}" type="pres">
      <dgm:prSet presAssocID="{BD526080-9868-4D74-BC9C-29B8E4F4518C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582F4398-7157-4C94-BC2A-38E684E7BB65}" type="presOf" srcId="{49DA1FEE-8ED1-4D06-A3CA-DD7AF65151D5}" destId="{B78617E3-23F6-4686-9600-BECB41AFF45F}" srcOrd="0" destOrd="0" presId="urn:microsoft.com/office/officeart/2005/8/layout/cycle6"/>
    <dgm:cxn modelId="{C80C6869-99F2-4247-808C-CFE567E59C2B}" type="presOf" srcId="{BD526080-9868-4D74-BC9C-29B8E4F4518C}" destId="{6D3BBF5B-C842-432B-88FB-0A81316491E8}" srcOrd="0" destOrd="0" presId="urn:microsoft.com/office/officeart/2005/8/layout/cycle6"/>
    <dgm:cxn modelId="{CC7774FB-191D-4618-A3DA-8B1BCBE03983}" type="presOf" srcId="{6EEAA6F6-0529-48E4-BC6D-E152EE1C74AE}" destId="{F3F9D915-A58A-4DDC-8670-A50CEB12BDC8}" srcOrd="0" destOrd="0" presId="urn:microsoft.com/office/officeart/2005/8/layout/cycle6"/>
    <dgm:cxn modelId="{0F03F2FA-FBC5-4ED0-9283-2C96FDDBC3F8}" type="presOf" srcId="{896DBEDA-83DA-4650-BF12-A4B924884732}" destId="{310024C6-8362-45BA-9852-0ADCAE557120}" srcOrd="0" destOrd="0" presId="urn:microsoft.com/office/officeart/2005/8/layout/cycle6"/>
    <dgm:cxn modelId="{0F6F1519-8F8C-4938-A55F-952879099D2F}" srcId="{DD4D9306-6C81-4551-87F6-1C41BF716A61}" destId="{6EB1CB46-C58E-410B-AE56-87FBACA4783D}" srcOrd="0" destOrd="0" parTransId="{CE07F3E9-7924-47AE-99A3-6963B75D0057}" sibTransId="{00AD1DCE-1724-49C6-95C1-B97F5C90260A}"/>
    <dgm:cxn modelId="{2E4496A4-CAC1-43C6-8C52-527B368B586D}" type="presOf" srcId="{6EB1CB46-C58E-410B-AE56-87FBACA4783D}" destId="{D509852B-8C8B-4FBF-B0BF-57B2D4356EB2}" srcOrd="0" destOrd="0" presId="urn:microsoft.com/office/officeart/2005/8/layout/cycle6"/>
    <dgm:cxn modelId="{23A152A7-6DD1-408F-88EE-7B4E799AC633}" type="presOf" srcId="{69D2A27A-B5AA-4F96-A9AD-C2E55CD91D46}" destId="{A39BA8DD-6F73-47E6-BE4E-8845F56F6AF9}" srcOrd="0" destOrd="0" presId="urn:microsoft.com/office/officeart/2005/8/layout/cycle6"/>
    <dgm:cxn modelId="{D76368E9-6994-47B3-80ED-654028A0F537}" type="presOf" srcId="{DD4D9306-6C81-4551-87F6-1C41BF716A61}" destId="{D141B1A2-A595-4F78-B5EA-9C5D5C4B05A6}" srcOrd="0" destOrd="0" presId="urn:microsoft.com/office/officeart/2005/8/layout/cycle6"/>
    <dgm:cxn modelId="{BDEF60B3-68BB-4991-A395-C7749B548010}" type="presOf" srcId="{116749A6-7C08-42B0-B04C-62E8FD1C2F6E}" destId="{3E5003CF-62ED-4218-B80F-F03B02E05232}" srcOrd="0" destOrd="0" presId="urn:microsoft.com/office/officeart/2005/8/layout/cycle6"/>
    <dgm:cxn modelId="{456C021B-3843-481D-8915-89605714C796}" srcId="{DD4D9306-6C81-4551-87F6-1C41BF716A61}" destId="{116749A6-7C08-42B0-B04C-62E8FD1C2F6E}" srcOrd="2" destOrd="0" parTransId="{9D08201A-3E0F-487C-A233-8FD541A0597D}" sibTransId="{4967DD72-7238-4895-8060-F83E9DCD9801}"/>
    <dgm:cxn modelId="{785A8786-A083-4FD6-A3A9-DC46DE260AEC}" type="presOf" srcId="{F0D46137-934F-4937-A65C-64BCB08FD6E2}" destId="{E8B8E1DE-8030-4418-8C7F-1CE85BEC741B}" srcOrd="0" destOrd="0" presId="urn:microsoft.com/office/officeart/2005/8/layout/cycle6"/>
    <dgm:cxn modelId="{30DBD8F6-805F-4DC7-B322-87C763864B11}" type="presOf" srcId="{4967DD72-7238-4895-8060-F83E9DCD9801}" destId="{D70FC2BA-8E40-42A2-84EA-56524BBA374B}" srcOrd="0" destOrd="0" presId="urn:microsoft.com/office/officeart/2005/8/layout/cycle6"/>
    <dgm:cxn modelId="{24BCC0FD-F384-44BA-AE79-3367DEEC87B6}" type="presOf" srcId="{52A05FA7-3B51-408C-B638-9F697F16995B}" destId="{F13ABEE1-8617-4701-9183-1A789CD7EBEC}" srcOrd="0" destOrd="0" presId="urn:microsoft.com/office/officeart/2005/8/layout/cycle6"/>
    <dgm:cxn modelId="{EBD94ABD-DC73-4686-A13F-EA17236A2B0B}" type="presOf" srcId="{DCAF0EF9-2AA0-40C8-B992-3D26BEA10AAB}" destId="{038568A4-E9D2-4F60-9678-17DB075600D5}" srcOrd="0" destOrd="0" presId="urn:microsoft.com/office/officeart/2005/8/layout/cycle6"/>
    <dgm:cxn modelId="{DA0E9EF2-FC78-46BB-9C5F-AF07EACFBC50}" type="presOf" srcId="{005D360A-757E-4CDF-AE06-92F9EEA27D51}" destId="{D38E2177-B6FD-47DB-B647-8D9F2C9FC2C9}" srcOrd="0" destOrd="0" presId="urn:microsoft.com/office/officeart/2005/8/layout/cycle6"/>
    <dgm:cxn modelId="{9A425405-548D-4158-BD5C-FF17C6D6F61B}" type="presOf" srcId="{AA25824D-D98A-466D-8FA6-63EFA4A4556C}" destId="{C8C039AE-89C2-4E28-BB6C-C7A190DCDCBA}" srcOrd="0" destOrd="0" presId="urn:microsoft.com/office/officeart/2005/8/layout/cycle6"/>
    <dgm:cxn modelId="{E35144CE-7CC3-46E9-B5FE-FF3BB33966CC}" srcId="{DD4D9306-6C81-4551-87F6-1C41BF716A61}" destId="{AA25824D-D98A-466D-8FA6-63EFA4A4556C}" srcOrd="1" destOrd="0" parTransId="{F2B7D767-B1C2-4D48-A6E6-6EC189E8090A}" sibTransId="{DCAF0EF9-2AA0-40C8-B992-3D26BEA10AAB}"/>
    <dgm:cxn modelId="{7E806E69-BC5C-4B4F-8398-B24C9FADDA46}" type="presOf" srcId="{00AD1DCE-1724-49C6-95C1-B97F5C90260A}" destId="{A6B8316A-890C-474A-8885-84814DFFEB9F}" srcOrd="0" destOrd="0" presId="urn:microsoft.com/office/officeart/2005/8/layout/cycle6"/>
    <dgm:cxn modelId="{1F889EDE-F2CF-45A9-951D-CAE58DAA37B0}" srcId="{DD4D9306-6C81-4551-87F6-1C41BF716A61}" destId="{896DBEDA-83DA-4650-BF12-A4B924884732}" srcOrd="5" destOrd="0" parTransId="{B90EB953-7422-4436-8779-78D9D99275A9}" sibTransId="{F0D46137-934F-4937-A65C-64BCB08FD6E2}"/>
    <dgm:cxn modelId="{72D8DFAB-6159-43F9-BB79-D55D2E652135}" srcId="{DD4D9306-6C81-4551-87F6-1C41BF716A61}" destId="{6EEAA6F6-0529-48E4-BC6D-E152EE1C74AE}" srcOrd="4" destOrd="0" parTransId="{6BAD7767-2CA4-451B-A041-55F56D54003B}" sibTransId="{49DA1FEE-8ED1-4D06-A3CA-DD7AF65151D5}"/>
    <dgm:cxn modelId="{AF150A7A-462C-4EBC-AF17-3DF698257CDD}" srcId="{DD4D9306-6C81-4551-87F6-1C41BF716A61}" destId="{69D2A27A-B5AA-4F96-A9AD-C2E55CD91D46}" srcOrd="3" destOrd="0" parTransId="{A4D253B4-2EE3-4127-861D-A419F5A06BE1}" sibTransId="{005D360A-757E-4CDF-AE06-92F9EEA27D51}"/>
    <dgm:cxn modelId="{F6DDBAE4-A231-4D6E-B759-B0A218086CA5}" srcId="{DD4D9306-6C81-4551-87F6-1C41BF716A61}" destId="{52A05FA7-3B51-408C-B638-9F697F16995B}" srcOrd="6" destOrd="0" parTransId="{705537C0-5706-4004-A9CF-E01FBE14675B}" sibTransId="{BD526080-9868-4D74-BC9C-29B8E4F4518C}"/>
    <dgm:cxn modelId="{B63828FC-E9E6-4034-9CB6-1D4C10A9EAD2}" type="presParOf" srcId="{D141B1A2-A595-4F78-B5EA-9C5D5C4B05A6}" destId="{D509852B-8C8B-4FBF-B0BF-57B2D4356EB2}" srcOrd="0" destOrd="0" presId="urn:microsoft.com/office/officeart/2005/8/layout/cycle6"/>
    <dgm:cxn modelId="{49576FD4-BABB-4169-B27E-7526A06147CE}" type="presParOf" srcId="{D141B1A2-A595-4F78-B5EA-9C5D5C4B05A6}" destId="{6CA428DB-298E-4B13-A2B0-E8C6E6C6ED4D}" srcOrd="1" destOrd="0" presId="urn:microsoft.com/office/officeart/2005/8/layout/cycle6"/>
    <dgm:cxn modelId="{4E9BC2F3-6371-4690-B783-4309A3342794}" type="presParOf" srcId="{D141B1A2-A595-4F78-B5EA-9C5D5C4B05A6}" destId="{A6B8316A-890C-474A-8885-84814DFFEB9F}" srcOrd="2" destOrd="0" presId="urn:microsoft.com/office/officeart/2005/8/layout/cycle6"/>
    <dgm:cxn modelId="{76B55CF9-350A-453E-9C75-BD5217CEB297}" type="presParOf" srcId="{D141B1A2-A595-4F78-B5EA-9C5D5C4B05A6}" destId="{C8C039AE-89C2-4E28-BB6C-C7A190DCDCBA}" srcOrd="3" destOrd="0" presId="urn:microsoft.com/office/officeart/2005/8/layout/cycle6"/>
    <dgm:cxn modelId="{26519982-01E6-43C0-8008-078DC74F811B}" type="presParOf" srcId="{D141B1A2-A595-4F78-B5EA-9C5D5C4B05A6}" destId="{64F1D620-AFA5-4B3E-86E3-74586DFD8B4F}" srcOrd="4" destOrd="0" presId="urn:microsoft.com/office/officeart/2005/8/layout/cycle6"/>
    <dgm:cxn modelId="{81DC9567-D15F-4C85-AE32-1B4DC85D8A03}" type="presParOf" srcId="{D141B1A2-A595-4F78-B5EA-9C5D5C4B05A6}" destId="{038568A4-E9D2-4F60-9678-17DB075600D5}" srcOrd="5" destOrd="0" presId="urn:microsoft.com/office/officeart/2005/8/layout/cycle6"/>
    <dgm:cxn modelId="{DAA847E3-5F23-4367-A48B-04B11A82DBE9}" type="presParOf" srcId="{D141B1A2-A595-4F78-B5EA-9C5D5C4B05A6}" destId="{3E5003CF-62ED-4218-B80F-F03B02E05232}" srcOrd="6" destOrd="0" presId="urn:microsoft.com/office/officeart/2005/8/layout/cycle6"/>
    <dgm:cxn modelId="{ED6668F1-8E13-49BA-B66C-8147529D36FE}" type="presParOf" srcId="{D141B1A2-A595-4F78-B5EA-9C5D5C4B05A6}" destId="{DF85B4FA-658C-40A1-873A-C461485EFF32}" srcOrd="7" destOrd="0" presId="urn:microsoft.com/office/officeart/2005/8/layout/cycle6"/>
    <dgm:cxn modelId="{8967FEB4-B41E-41B7-BD73-CFD530898EFC}" type="presParOf" srcId="{D141B1A2-A595-4F78-B5EA-9C5D5C4B05A6}" destId="{D70FC2BA-8E40-42A2-84EA-56524BBA374B}" srcOrd="8" destOrd="0" presId="urn:microsoft.com/office/officeart/2005/8/layout/cycle6"/>
    <dgm:cxn modelId="{CF3A9D5B-5597-44EA-975E-EBE41DB15014}" type="presParOf" srcId="{D141B1A2-A595-4F78-B5EA-9C5D5C4B05A6}" destId="{A39BA8DD-6F73-47E6-BE4E-8845F56F6AF9}" srcOrd="9" destOrd="0" presId="urn:microsoft.com/office/officeart/2005/8/layout/cycle6"/>
    <dgm:cxn modelId="{0E3433D7-EEFF-45A2-8FCE-583D36B35467}" type="presParOf" srcId="{D141B1A2-A595-4F78-B5EA-9C5D5C4B05A6}" destId="{C138D45D-C50B-41DE-8F07-50DB17077D83}" srcOrd="10" destOrd="0" presId="urn:microsoft.com/office/officeart/2005/8/layout/cycle6"/>
    <dgm:cxn modelId="{5B474170-05C2-43EF-9C29-83F939C760DE}" type="presParOf" srcId="{D141B1A2-A595-4F78-B5EA-9C5D5C4B05A6}" destId="{D38E2177-B6FD-47DB-B647-8D9F2C9FC2C9}" srcOrd="11" destOrd="0" presId="urn:microsoft.com/office/officeart/2005/8/layout/cycle6"/>
    <dgm:cxn modelId="{C62F6B67-DC29-4DD5-AFA8-08091B63D025}" type="presParOf" srcId="{D141B1A2-A595-4F78-B5EA-9C5D5C4B05A6}" destId="{F3F9D915-A58A-4DDC-8670-A50CEB12BDC8}" srcOrd="12" destOrd="0" presId="urn:microsoft.com/office/officeart/2005/8/layout/cycle6"/>
    <dgm:cxn modelId="{A9568661-34F6-4CA5-A02C-23545B79AAA9}" type="presParOf" srcId="{D141B1A2-A595-4F78-B5EA-9C5D5C4B05A6}" destId="{3557D839-5019-4E46-B3F3-DCBAEF613577}" srcOrd="13" destOrd="0" presId="urn:microsoft.com/office/officeart/2005/8/layout/cycle6"/>
    <dgm:cxn modelId="{888E7024-D2E8-495E-813A-BB141F73C9E8}" type="presParOf" srcId="{D141B1A2-A595-4F78-B5EA-9C5D5C4B05A6}" destId="{B78617E3-23F6-4686-9600-BECB41AFF45F}" srcOrd="14" destOrd="0" presId="urn:microsoft.com/office/officeart/2005/8/layout/cycle6"/>
    <dgm:cxn modelId="{D8B7DE7D-718D-4E56-A274-CC8420F495D4}" type="presParOf" srcId="{D141B1A2-A595-4F78-B5EA-9C5D5C4B05A6}" destId="{310024C6-8362-45BA-9852-0ADCAE557120}" srcOrd="15" destOrd="0" presId="urn:microsoft.com/office/officeart/2005/8/layout/cycle6"/>
    <dgm:cxn modelId="{282D9A3A-F466-4C46-8E52-0258F97BAAA7}" type="presParOf" srcId="{D141B1A2-A595-4F78-B5EA-9C5D5C4B05A6}" destId="{F04F7236-3E37-4AE6-8D31-9590A12FCE23}" srcOrd="16" destOrd="0" presId="urn:microsoft.com/office/officeart/2005/8/layout/cycle6"/>
    <dgm:cxn modelId="{038F05AC-D2FE-4DF4-B4D5-31FD79B8966E}" type="presParOf" srcId="{D141B1A2-A595-4F78-B5EA-9C5D5C4B05A6}" destId="{E8B8E1DE-8030-4418-8C7F-1CE85BEC741B}" srcOrd="17" destOrd="0" presId="urn:microsoft.com/office/officeart/2005/8/layout/cycle6"/>
    <dgm:cxn modelId="{93B3B3DF-59C1-44A4-896F-C79FFBB830D4}" type="presParOf" srcId="{D141B1A2-A595-4F78-B5EA-9C5D5C4B05A6}" destId="{F13ABEE1-8617-4701-9183-1A789CD7EBEC}" srcOrd="18" destOrd="0" presId="urn:microsoft.com/office/officeart/2005/8/layout/cycle6"/>
    <dgm:cxn modelId="{A1AB6460-059A-491E-A7A3-6152219ECA9E}" type="presParOf" srcId="{D141B1A2-A595-4F78-B5EA-9C5D5C4B05A6}" destId="{DCF52874-C946-4FA9-A68F-81D0BE05059F}" srcOrd="19" destOrd="0" presId="urn:microsoft.com/office/officeart/2005/8/layout/cycle6"/>
    <dgm:cxn modelId="{421FCADF-73ED-400F-B33A-8B7280DD6811}" type="presParOf" srcId="{D141B1A2-A595-4F78-B5EA-9C5D5C4B05A6}" destId="{6D3BBF5B-C842-432B-88FB-0A81316491E8}" srcOrd="20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621510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Использование ИКТ на занятиях по развитию речи</a:t>
            </a:r>
            <a:endParaRPr lang="ru-RU" sz="6600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дети и ноутб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28"/>
            <a:ext cx="4286250" cy="32004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0"/>
            <a:ext cx="8858250" cy="6857999"/>
          </a:xfrm>
          <a:prstGeom prst="rect">
            <a:avLst/>
          </a:prstGeom>
          <a:noFill/>
          <a:ln w="304800" cmpd="tri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71472" y="0"/>
            <a:ext cx="8143932" cy="1071546"/>
          </a:xfrm>
          <a:prstGeom prst="downArrowCallout">
            <a:avLst>
              <a:gd name="adj1" fmla="val 75726"/>
              <a:gd name="adj2" fmla="val 37863"/>
              <a:gd name="adj3" fmla="val 24326"/>
              <a:gd name="adj4" fmla="val 71804"/>
            </a:avLst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</a:pPr>
            <a:r>
              <a:rPr lang="ru-RU" sz="2400" i="1" dirty="0" smtClean="0">
                <a:solidFill>
                  <a:schemeClr val="accent6"/>
                </a:solidFill>
              </a:rPr>
              <a:t>Направления коррекционной работы с использованием компьютерных презентаций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5643578"/>
            <a:ext cx="7786710" cy="500042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Содействие гармонизации развития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48" y="6215082"/>
            <a:ext cx="7786710" cy="64291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Активизация внимания при проведении артикуляционной гимнастики, упражнений на развитие мелкой и общей моторики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4348" y="1071546"/>
            <a:ext cx="7786710" cy="5000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Работа над дыханием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14348" y="2214554"/>
            <a:ext cx="7786710" cy="5000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Развитие навыков звукового анализа и синтеза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4348" y="1643050"/>
            <a:ext cx="7786710" cy="5000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Развитие слухового восприятия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14348" y="4500570"/>
            <a:ext cx="7786710" cy="5000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Формирование знаковой функции сознания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4348" y="3929066"/>
            <a:ext cx="7786710" cy="5000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Коррекция недоразвития вербальной памяти и нарушения внимания </a:t>
            </a:r>
            <a:endParaRPr lang="ru-RU" sz="20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4348" y="2786058"/>
            <a:ext cx="7786710" cy="5000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Обогащение словарного запаса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14348" y="3357562"/>
            <a:ext cx="7786710" cy="5000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Совершенствование грамматического строя речи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14348" y="5072074"/>
            <a:ext cx="7786710" cy="50006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Оптимизация процесса коррекции звукопроизносительной и просодической сторон речи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allAtOnce" animBg="1"/>
      <p:bldP spid="1026" grpId="1" build="allAtOnce" animBg="1"/>
      <p:bldP spid="6" grpId="0" animBg="1"/>
      <p:bldP spid="14" grpId="0" animBg="1"/>
      <p:bldP spid="15" grpId="0" animBg="1"/>
      <p:bldP spid="15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6643710"/>
          </a:xfrm>
        </p:spPr>
        <p:txBody>
          <a:bodyPr>
            <a:noAutofit/>
          </a:bodyPr>
          <a:lstStyle/>
          <a:p>
            <a:pPr algn="ctr"/>
            <a:r>
              <a:rPr lang="ru-RU" sz="2800" i="1" u="sng" dirty="0" smtClean="0">
                <a:solidFill>
                  <a:schemeClr val="accent1">
                    <a:lumMod val="75000"/>
                  </a:schemeClr>
                </a:solidFill>
              </a:rPr>
              <a:t>Гигиенические нормы и рекомендации работы за компьютером.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Максимальная одноразовая длительность работы на компьютере определена требованием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СанПин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2.2.2/2.4.1340-03, не должна быть более указанной ниже: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для детей 7-10 лет – 15 минут;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для детей 10-14 лет - 20 минут;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для детей 14 -18 лет – 25 минут;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i="1" u="sng" dirty="0" smtClean="0">
                <a:solidFill>
                  <a:schemeClr val="accent1">
                    <a:lumMod val="75000"/>
                  </a:schemeClr>
                </a:solidFill>
              </a:rPr>
              <a:t>Рекомендуемое время дня для занятий на компьютере: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первая половина дня - оптимальна;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вторая половина дня - допустима.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Занятие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 использованием компьютера во второй половине дня следует проводить в период второго подъема суточной работоспособности, в интервале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15 ч 30 мин до 16 ч 30 мин, после дневного сна и полдника.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892971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71736" y="2285992"/>
            <a:ext cx="3929090" cy="214314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00B050"/>
                </a:solidFill>
              </a:rPr>
              <a:t>Использование ИКТ на занятии способствует</a:t>
            </a:r>
            <a:endParaRPr lang="ru-RU" sz="4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  <p:bldP spid="6" grpId="1"/>
      <p:bldP spid="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305800" cy="279635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Педагогика должна ориентироваться не на вчерашний </a:t>
            </a:r>
            <a:r>
              <a:rPr lang="ru-RU" sz="3200" i="1" dirty="0" smtClean="0">
                <a:solidFill>
                  <a:srgbClr val="7030A0"/>
                </a:solidFill>
              </a:rPr>
              <a:t>день, а </a:t>
            </a:r>
            <a:r>
              <a:rPr lang="ru-RU" sz="3200" i="1" dirty="0" smtClean="0">
                <a:solidFill>
                  <a:srgbClr val="7030A0"/>
                </a:solidFill>
              </a:rPr>
              <a:t>на завтрашний день детского </a:t>
            </a:r>
            <a:r>
              <a:rPr lang="ru-RU" sz="3200" i="1" dirty="0" smtClean="0">
                <a:solidFill>
                  <a:srgbClr val="7030A0"/>
                </a:solidFill>
              </a:rPr>
              <a:t>развития. Обучение </a:t>
            </a:r>
            <a:r>
              <a:rPr lang="ru-RU" sz="3200" i="1" dirty="0" smtClean="0">
                <a:solidFill>
                  <a:srgbClr val="7030A0"/>
                </a:solidFill>
              </a:rPr>
              <a:t>только тогда хорошо, когда оно идёт впереди развития</a:t>
            </a:r>
            <a:r>
              <a:rPr lang="ru-RU" sz="3200" i="1" dirty="0" smtClean="0">
                <a:solidFill>
                  <a:srgbClr val="7030A0"/>
                </a:solidFill>
              </a:rPr>
              <a:t>.</a:t>
            </a:r>
            <a:br>
              <a:rPr lang="ru-RU" sz="3200" i="1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                                                      </a:t>
            </a:r>
            <a:r>
              <a:rPr lang="ru-RU" sz="3200" i="1" dirty="0" smtClean="0">
                <a:solidFill>
                  <a:srgbClr val="7030A0"/>
                </a:solidFill>
              </a:rPr>
              <a:t>Л.С.Выготский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8434" name="Picture 2" descr="D:\Desktop\28jp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929066"/>
            <a:ext cx="404812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5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132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Использование ИКТ на занятиях по развитию речи</vt:lpstr>
      <vt:lpstr>Слайд 2</vt:lpstr>
      <vt:lpstr>Слайд 3</vt:lpstr>
      <vt:lpstr>Гигиенические нормы и рекомендации работы за компьютером. Максимальная одноразовая длительность работы на компьютере определена требованием СанПин 2.2.2/2.4.1340-03, не должна быть более указанной ниже: для детей 7-10 лет – 15 минут; для детей 10-14 лет - 20 минут; для детей 14 -18 лет – 25 минут;  Рекомендуемое время дня для занятий на компьютере: первая половина дня - оптимальна; вторая половина дня - допустима.  Занятие с использованием компьютера во второй половине дня следует проводить в период второго подъема суточной работоспособности, в интервале от 15 ч 30 мин до 16 ч 30 мин, после дневного сна и полдника. </vt:lpstr>
      <vt:lpstr>Использование ИКТ на занятии способствует</vt:lpstr>
      <vt:lpstr>Педагогика должна ориентироваться не на вчерашний день, а на завтрашний день детского развития. Обучение только тогда хорошо, когда оно идёт впереди развития.                                                         Л.С.Выготский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на занятиях по развитию речи</dc:title>
  <dc:creator>Решке</dc:creator>
  <cp:lastModifiedBy>Решке</cp:lastModifiedBy>
  <cp:revision>21</cp:revision>
  <dcterms:created xsi:type="dcterms:W3CDTF">2011-12-19T05:37:05Z</dcterms:created>
  <dcterms:modified xsi:type="dcterms:W3CDTF">2011-12-20T06:02:20Z</dcterms:modified>
</cp:coreProperties>
</file>