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artorbita.ru/tipy_rospisi/permogorskaya/pic10.html" TargetMode="External"/><Relationship Id="rId7" Type="http://schemas.openxmlformats.org/officeDocument/2006/relationships/hyperlink" Target="http://artorbita.ru/tipy_rospisi/permogorskaya/pic1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artorbita.ru/tipy_rospisi/permogorskaya/pic13.html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torbita.ru/tipy_rospisi/permogorskaya/pic11.html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artorbita.ru/tipy_rospisi/permogorskaya/pic16.html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torbita.ru/tipy_rospisi/permogorskaya/pic15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torbita.ru/tipy_rospisi/permogorskaya/pic7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artorbita.ru/tipy_rospisi/permogorskaya/pic5.html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artorbita.ru/tipy_rospisi/permogorskaya/pic9.html" TargetMode="External"/><Relationship Id="rId7" Type="http://schemas.openxmlformats.org/officeDocument/2006/relationships/hyperlink" Target="http://artorbita.ru/tipy_rospisi/permogorskaya/pic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artorbita.ru/tipy_rospisi/permogorskaya/pic3.html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kor.nm.ru/Perm/Perm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8208912" cy="260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117192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ПЕРМОГОРСКАЯ РОСПИСЬ</a:t>
            </a:r>
            <a:endParaRPr kumimoji="0" lang="ru-RU" sz="60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719358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Животные мотивы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 descr="Рисунок. Птички курочки - пермогорская роспись">
            <a:hlinkClick r:id="rId3" tooltip="&quot;Рисунок. Птички курочки - пермогорская роспись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2376264" cy="408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. Птица - Сирин - пермогорская роспись">
            <a:hlinkClick r:id="rId5" tooltip="&quot;Рисунок. Птица - Сирин - пермогорская роспись&quot;"/>
          </p:cNvPr>
          <p:cNvPicPr/>
          <p:nvPr/>
        </p:nvPicPr>
        <p:blipFill>
          <a:blip r:embed="rId6" cstate="print"/>
          <a:srcRect l="5263" t="30000" r="53947"/>
          <a:stretch>
            <a:fillRect/>
          </a:stretch>
        </p:blipFill>
        <p:spPr bwMode="auto">
          <a:xfrm>
            <a:off x="6228184" y="1196752"/>
            <a:ext cx="2232248" cy="25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. Кутюшки - пермогорская роспись">
            <a:hlinkClick r:id="rId7" tooltip="&quot;Рисунок. Кутюшки - пермогорская роспись&quot;"/>
          </p:cNvPr>
          <p:cNvPicPr/>
          <p:nvPr/>
        </p:nvPicPr>
        <p:blipFill>
          <a:blip r:embed="rId8" cstate="print"/>
          <a:srcRect l="6575" r="42001"/>
          <a:stretch>
            <a:fillRect/>
          </a:stretch>
        </p:blipFill>
        <p:spPr bwMode="auto">
          <a:xfrm>
            <a:off x="3275856" y="2996952"/>
            <a:ext cx="2736304" cy="30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. Композиция с цветами - пермогорская роспись">
            <a:hlinkClick r:id="rId3" tooltip="&quot;Рисунок. Композиция с цветами - пермогорская роспись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3024336" cy="220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. Композиция росписи - пермогорская роспись">
            <a:hlinkClick r:id="rId5" tooltip="&quot;Рисунок. Композиция росписи - пермогорская роспись&quot;"/>
          </p:cNvPr>
          <p:cNvPicPr/>
          <p:nvPr/>
        </p:nvPicPr>
        <p:blipFill>
          <a:blip r:embed="rId6" cstate="print"/>
          <a:srcRect l="3733" t="12923" r="1690" b="3078"/>
          <a:stretch>
            <a:fillRect/>
          </a:stretch>
        </p:blipFill>
        <p:spPr bwMode="auto">
          <a:xfrm>
            <a:off x="683568" y="4149080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719358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Композиции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Рисунок 12" descr="http://dekor.nm.ru/Perm/Perm18.jpg"/>
          <p:cNvPicPr/>
          <p:nvPr/>
        </p:nvPicPr>
        <p:blipFill>
          <a:blip r:embed="rId7" cstate="print"/>
          <a:srcRect l="5941" t="2887" r="4950" b="7349"/>
          <a:stretch>
            <a:fillRect/>
          </a:stretch>
        </p:blipFill>
        <p:spPr bwMode="auto">
          <a:xfrm>
            <a:off x="5796136" y="1268760"/>
            <a:ext cx="2592288" cy="494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35341" y="1772816"/>
            <a:ext cx="56733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Спасибо за внимание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CC000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Презентацию подготовила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учитель технологии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МБОУ СОШ № 35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города Смоленска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Цыганкова Алла Петровна</a:t>
            </a:r>
            <a:endParaRPr lang="ru-RU" dirty="0" smtClean="0">
              <a:solidFill>
                <a:srgbClr val="CC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         </a:t>
            </a:r>
          </a:p>
          <a:p>
            <a:pPr algn="just"/>
            <a:r>
              <a:rPr lang="ru-RU" dirty="0" smtClean="0"/>
              <a:t> </a:t>
            </a:r>
            <a:r>
              <a:rPr lang="ru-RU" dirty="0" err="1" smtClean="0">
                <a:latin typeface="Comic Sans MS" pitchFamily="66" charset="0"/>
              </a:rPr>
              <a:t>Пермогорье</a:t>
            </a:r>
            <a:r>
              <a:rPr lang="ru-RU" dirty="0" smtClean="0">
                <a:latin typeface="Comic Sans MS" pitchFamily="66" charset="0"/>
              </a:rPr>
              <a:t> - это пристань на самом высоком, гористом берегу Северной Двины, первые по высоте горы. В 4 километрах от нее раскинулись деревни Большой Березник, именуемый в народе не случайно </a:t>
            </a:r>
            <a:r>
              <a:rPr lang="ru-RU" dirty="0" err="1" smtClean="0">
                <a:latin typeface="Comic Sans MS" pitchFamily="66" charset="0"/>
              </a:rPr>
              <a:t>Помазкино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Грединская</a:t>
            </a:r>
            <a:r>
              <a:rPr lang="ru-RU" dirty="0" smtClean="0">
                <a:latin typeface="Comic Sans MS" pitchFamily="66" charset="0"/>
              </a:rPr>
              <a:t>, Черепанове. Эти деревни, объединенные общим названием Мокрая </a:t>
            </a:r>
            <a:r>
              <a:rPr lang="ru-RU" dirty="0" err="1" smtClean="0">
                <a:latin typeface="Comic Sans MS" pitchFamily="66" charset="0"/>
              </a:rPr>
              <a:t>Едома</a:t>
            </a:r>
            <a:r>
              <a:rPr lang="ru-RU" dirty="0" smtClean="0">
                <a:latin typeface="Comic Sans MS" pitchFamily="66" charset="0"/>
              </a:rPr>
              <a:t>, и являлись центром пермогорской росписи. Возникла она, в XVIII веке на основе росписей Великого Устюга и просуществовала до 30-х годов нашего времени. А с конца 60-х годов ее стали возрождать на архангельской фабрике "Беломорские узоры".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           Техника исполнения пермогорской росписи, ее колорит, принципы построения композиций, сюжеты - все это указывает на непосредственную связь с древнерусскими книжными миниатюрами, которые, в свою очередь,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напрямую связаны с иконографией. 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Пермогорские</a:t>
            </a:r>
            <a:r>
              <a:rPr lang="ru-RU" dirty="0" smtClean="0">
                <a:latin typeface="Comic Sans MS" pitchFamily="66" charset="0"/>
              </a:rPr>
              <a:t> прялки - корневого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типа с большой широкой </a:t>
            </a:r>
            <a:r>
              <a:rPr lang="ru-RU" dirty="0" err="1" smtClean="0">
                <a:latin typeface="Comic Sans MS" pitchFamily="66" charset="0"/>
              </a:rPr>
              <a:t>лопаской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Верх завершается "маковками",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"городками", низ - "серьгами",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по-местному "</a:t>
            </a:r>
            <a:r>
              <a:rPr lang="ru-RU" dirty="0" err="1" smtClean="0">
                <a:latin typeface="Comic Sans MS" pitchFamily="66" charset="0"/>
              </a:rPr>
              <a:t>чусками</a:t>
            </a:r>
            <a:r>
              <a:rPr lang="ru-RU" dirty="0" smtClean="0">
                <a:latin typeface="Comic Sans MS" pitchFamily="66" charset="0"/>
              </a:rPr>
              <a:t>".</a:t>
            </a:r>
          </a:p>
          <a:p>
            <a:pPr algn="just"/>
            <a:r>
              <a:rPr lang="ru-RU" dirty="0" smtClean="0"/>
              <a:t>          </a:t>
            </a:r>
            <a:endParaRPr lang="ru-RU" dirty="0"/>
          </a:p>
        </p:txBody>
      </p:sp>
      <p:pic>
        <p:nvPicPr>
          <p:cNvPr id="6" name="Рисунок 5" descr="http://dekor.nm.ru/Perm/Perm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633192" cy="22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	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Сюжеты на </a:t>
            </a:r>
            <a:r>
              <a:rPr lang="ru-RU" dirty="0" err="1" smtClean="0">
                <a:latin typeface="Comic Sans MS" pitchFamily="66" charset="0"/>
              </a:rPr>
              <a:t>пермогорских</a:t>
            </a:r>
            <a:r>
              <a:rPr lang="ru-RU" dirty="0" smtClean="0">
                <a:latin typeface="Comic Sans MS" pitchFamily="66" charset="0"/>
              </a:rPr>
              <a:t> прялках можно условно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разделить на два чаще других встречающихся варианта.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"В одном из них в верхней части на лицевой стороне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прялки помещали медальон с птицей Сирии в райских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кущах или несколько птиц у Древа жизни: внизу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изображали сцену катания на санях, свадебный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поезд, на более ранних прялках рисовали выезд купца.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           В другом варианте на фасадной (лицевой) стороне прялки изображались "супрядки", как по-местному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назывались посиделки. Девицы и женщины сидели,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как полагается пряхам, под окошками – 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по-пермогорски</a:t>
            </a:r>
            <a:r>
              <a:rPr lang="ru-RU" dirty="0" smtClean="0">
                <a:latin typeface="Comic Sans MS" pitchFamily="66" charset="0"/>
              </a:rPr>
              <a:t> в "шашечку". В нижнем ставе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изображался свадебный поезд. На тыльной стороне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прялок вверху изображались птицы в райских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кущах как символ благополучия в доме, </a:t>
            </a:r>
          </a:p>
          <a:p>
            <a:r>
              <a:rPr lang="ru-RU" dirty="0" smtClean="0">
                <a:latin typeface="Comic Sans MS" pitchFamily="66" charset="0"/>
              </a:rPr>
              <a:t>а внизу – счастливая Семья за трапезой.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        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           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dekor.nm.ru/Perm/Perm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18954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	</a:t>
            </a:r>
          </a:p>
          <a:p>
            <a:r>
              <a:rPr lang="ru-RU" dirty="0" smtClean="0">
                <a:latin typeface="Comic Sans MS" pitchFamily="66" charset="0"/>
              </a:rPr>
              <a:t>	Жилище, дом изображался также по традиции книжной миниатюры - в разрезе, с шатровой крышей и часто с единорогом и львом по обе стороны. Эти звери были символом московского Печатного двора и изображались на книгах. </a:t>
            </a:r>
          </a:p>
          <a:p>
            <a:r>
              <a:rPr lang="ru-RU" dirty="0" smtClean="0">
                <a:latin typeface="Comic Sans MS" pitchFamily="66" charset="0"/>
              </a:rPr>
              <a:t>	Расписывали в </a:t>
            </a:r>
            <a:r>
              <a:rPr lang="ru-RU" dirty="0" err="1" smtClean="0">
                <a:latin typeface="Comic Sans MS" pitchFamily="66" charset="0"/>
              </a:rPr>
              <a:t>Пермогорье</a:t>
            </a:r>
            <a:r>
              <a:rPr lang="ru-RU" dirty="0" smtClean="0">
                <a:latin typeface="Comic Sans MS" pitchFamily="66" charset="0"/>
              </a:rPr>
              <a:t> не только прялки, но и множество </a:t>
            </a:r>
          </a:p>
          <a:p>
            <a:r>
              <a:rPr lang="ru-RU" dirty="0" smtClean="0">
                <a:latin typeface="Comic Sans MS" pitchFamily="66" charset="0"/>
              </a:rPr>
              <a:t>                                других обиходных вещей: люльки, хлебные короба,  </a:t>
            </a:r>
          </a:p>
          <a:p>
            <a:r>
              <a:rPr lang="ru-RU" dirty="0" smtClean="0">
                <a:latin typeface="Comic Sans MS" pitchFamily="66" charset="0"/>
              </a:rPr>
              <a:t>                                туески (бурачки), ендовы. </a:t>
            </a:r>
            <a:endParaRPr lang="ru-RU" dirty="0"/>
          </a:p>
        </p:txBody>
      </p:sp>
      <p:pic>
        <p:nvPicPr>
          <p:cNvPr id="7" name="Рисунок 6" descr="http://dekor.nm.ru/Perm/Perm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057128" cy="25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kor.nm.ru/Perm/Perm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1885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ekor.nm.ru/Perm/Perm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282347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Пермогорская роспись – графического типа, так как первоначальный рисунок наводится контуром, а затем по нему накладываются цвета. </a:t>
            </a:r>
            <a:r>
              <a:rPr lang="ru-RU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росписи используются излюбленные мастерами цвета: красный, зеленый, желтый, реже синий. В ранних </a:t>
            </a:r>
            <a:r>
              <a:rPr lang="ru-RU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пермогорских</a:t>
            </a:r>
            <a:r>
              <a:rPr lang="ru-RU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росписях присутствовали красно-оранжевый, синий, охристый цвета.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http://dekor.nm.ru/Perm/Perm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620688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элементы пермогорской росписи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http://dekor.nm.ru/Perm/Perm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304256" cy="427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kor.nm.ru/Perm/Perm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236465" cy="23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ekor.nm.ru/Perm/Perm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Фризовые орнаменты. Ленточки. Бордюры.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Рисунок 5" descr="Рисунок. Орнаменты - пермогорская роспись">
            <a:hlinkClick r:id="rId3" tooltip="&quot;Рисунок. Орнаменты - пермогорская роспись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4363" y="1556791"/>
            <a:ext cx="3205789" cy="46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. Углы - пермогорская роспись">
            <a:hlinkClick r:id="rId3" tooltip="&quot;Рисунок. Углы - пермогорская роспись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3096344" cy="41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. Приписки - пермогорская роспись">
            <a:hlinkClick r:id="rId5" tooltip="&quot;Рисунок. Приписки - пермогорская роспись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988840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Углы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Углы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Углы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7647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Углы.                Приписки.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0" y="-3930"/>
            <a:ext cx="9149240" cy="68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. Растительные мотивы {2} - пермогорская роспись">
            <a:hlinkClick r:id="rId3" tooltip="&quot;Рисунок. Растительные мотивы {2} - пермогорская роспись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160240" cy="26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. Цветы - тюльпаны - пермогорская роспись">
            <a:hlinkClick r:id="rId5" tooltip="&quot;Рисунок. Цветы - тюльпаны - пермогорская роспись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44824"/>
            <a:ext cx="2736304" cy="44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7647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Растительные мотивы. Цветы. Трилистник.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8" name="Рисунок 7" descr="Рисунок. Древо - пермогорская роспись">
            <a:hlinkClick r:id="rId7" tooltip="&quot;Рисунок. Древо - пермогорская роспись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933056"/>
            <a:ext cx="2952328" cy="235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94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Цыганкова</cp:lastModifiedBy>
  <cp:revision>9</cp:revision>
  <dcterms:created xsi:type="dcterms:W3CDTF">2012-03-19T08:33:19Z</dcterms:created>
  <dcterms:modified xsi:type="dcterms:W3CDTF">2012-03-23T12:05:09Z</dcterms:modified>
</cp:coreProperties>
</file>