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75" r:id="rId3"/>
    <p:sldId id="263" r:id="rId4"/>
    <p:sldId id="256" r:id="rId5"/>
    <p:sldId id="269" r:id="rId6"/>
    <p:sldId id="271" r:id="rId7"/>
    <p:sldId id="272" r:id="rId8"/>
    <p:sldId id="270" r:id="rId9"/>
    <p:sldId id="259" r:id="rId10"/>
    <p:sldId id="276" r:id="rId11"/>
    <p:sldId id="266" r:id="rId12"/>
    <p:sldId id="279" r:id="rId13"/>
    <p:sldId id="268" r:id="rId14"/>
    <p:sldId id="257" r:id="rId15"/>
    <p:sldId id="277" r:id="rId16"/>
    <p:sldId id="258" r:id="rId17"/>
    <p:sldId id="265" r:id="rId18"/>
    <p:sldId id="262" r:id="rId19"/>
    <p:sldId id="260" r:id="rId20"/>
    <p:sldId id="267" r:id="rId21"/>
    <p:sldId id="281" r:id="rId22"/>
    <p:sldId id="282" r:id="rId23"/>
    <p:sldId id="283" r:id="rId24"/>
    <p:sldId id="284" r:id="rId25"/>
    <p:sldId id="285" r:id="rId26"/>
    <p:sldId id="280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07CCF-B48E-44CA-BAB5-5699A4CF2395}" type="datetimeFigureOut">
              <a:rPr lang="ru-RU" smtClean="0"/>
              <a:pPr/>
              <a:t>28.12.2013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B80BE-0C9E-4D43-8AD4-DB3F19796C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07CCF-B48E-44CA-BAB5-5699A4CF2395}" type="datetimeFigureOut">
              <a:rPr lang="ru-RU" smtClean="0"/>
              <a:pPr/>
              <a:t>28.12.2013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B80BE-0C9E-4D43-8AD4-DB3F19796C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07CCF-B48E-44CA-BAB5-5699A4CF2395}" type="datetimeFigureOut">
              <a:rPr lang="ru-RU" smtClean="0"/>
              <a:pPr/>
              <a:t>28.12.2013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B80BE-0C9E-4D43-8AD4-DB3F19796C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07CCF-B48E-44CA-BAB5-5699A4CF2395}" type="datetimeFigureOut">
              <a:rPr lang="ru-RU" smtClean="0"/>
              <a:pPr/>
              <a:t>28.12.2013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B80BE-0C9E-4D43-8AD4-DB3F19796C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07CCF-B48E-44CA-BAB5-5699A4CF2395}" type="datetimeFigureOut">
              <a:rPr lang="ru-RU" smtClean="0"/>
              <a:pPr/>
              <a:t>28.12.2013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B80BE-0C9E-4D43-8AD4-DB3F19796C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07CCF-B48E-44CA-BAB5-5699A4CF2395}" type="datetimeFigureOut">
              <a:rPr lang="ru-RU" smtClean="0"/>
              <a:pPr/>
              <a:t>28.12.2013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B80BE-0C9E-4D43-8AD4-DB3F19796C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07CCF-B48E-44CA-BAB5-5699A4CF2395}" type="datetimeFigureOut">
              <a:rPr lang="ru-RU" smtClean="0"/>
              <a:pPr/>
              <a:t>28.12.2013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B80BE-0C9E-4D43-8AD4-DB3F19796C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07CCF-B48E-44CA-BAB5-5699A4CF2395}" type="datetimeFigureOut">
              <a:rPr lang="ru-RU" smtClean="0"/>
              <a:pPr/>
              <a:t>28.12.2013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B80BE-0C9E-4D43-8AD4-DB3F19796C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07CCF-B48E-44CA-BAB5-5699A4CF2395}" type="datetimeFigureOut">
              <a:rPr lang="ru-RU" smtClean="0"/>
              <a:pPr/>
              <a:t>28.12.2013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B80BE-0C9E-4D43-8AD4-DB3F19796C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07CCF-B48E-44CA-BAB5-5699A4CF2395}" type="datetimeFigureOut">
              <a:rPr lang="ru-RU" smtClean="0"/>
              <a:pPr/>
              <a:t>28.12.2013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B80BE-0C9E-4D43-8AD4-DB3F19796C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07CCF-B48E-44CA-BAB5-5699A4CF2395}" type="datetimeFigureOut">
              <a:rPr lang="ru-RU" smtClean="0"/>
              <a:pPr/>
              <a:t>28.12.2013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B80BE-0C9E-4D43-8AD4-DB3F19796C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607CCF-B48E-44CA-BAB5-5699A4CF2395}" type="datetimeFigureOut">
              <a:rPr lang="ru-RU" smtClean="0"/>
              <a:pPr/>
              <a:t>28.12.2013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CB80BE-0C9E-4D43-8AD4-DB3F19796C8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plit orient="vert" dir="in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q=%D0%B4%D1%8B%D0%BC%D0%BA%D0%BE%D0%B2%D1%81%D0%BA%D0%B0%D1%8F+%D0%B8%D0%B3%D1%80%D1%83%D1%88%D0%BA%D0%B0&amp;tbm=isch&amp;tbo=u&amp;source=univ&amp;sa=X&amp;ei=_xqaUq_OAofv4QTBlIG4Aw&amp;ved=0CCsQsAQ" TargetMode="External"/><Relationship Id="rId2" Type="http://schemas.openxmlformats.org/officeDocument/2006/relationships/hyperlink" Target="http://www.google.com/imgres?biw=1024&amp;bih=686&amp;tbm=isch&amp;tbnid=O2Keez-8kx4IuM:&amp;imgrefurl=http://www.movingvan.ru/goroda/osnovny-e-dostoprimechatel-nosti-goroda-kirova.html&amp;docid=s7cG1jVvL12uUM&amp;imgurl=http://www.movingvan.ru/wp-content/uploads/2013/10/131.jpg&amp;w=800&amp;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AFQjCNHu0Foy8R3uiJ7NqR2PDwC46eBwXA&amp;sig2=X0EmA1PJDp3F1O7bdj2Mc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tmn.fio.ru/works/12x/310/proekt04/main04.htm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gorod.tomsk.ru/i/u/8897/prom_juravleva.gif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samoffar.ru/pictures/toy1.gif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1720" y="332656"/>
            <a:ext cx="48245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Дымковская игрушка</a:t>
            </a:r>
            <a:endParaRPr lang="ru-RU" sz="60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900igr.net/datas/iskusstvo/Dymkovskaja-igrushka.files/0016-016-Pechka-telogrejka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528" y="3645024"/>
            <a:ext cx="2592288" cy="2681678"/>
          </a:xfrm>
          <a:prstGeom prst="rect">
            <a:avLst/>
          </a:prstGeom>
          <a:noFill/>
        </p:spPr>
      </p:pic>
      <p:pic>
        <p:nvPicPr>
          <p:cNvPr id="5" name="Рисунок 4" descr="8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156176" y="3501008"/>
            <a:ext cx="2736304" cy="283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419872" y="3573016"/>
            <a:ext cx="24482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Учитель ИЗО </a:t>
            </a:r>
          </a:p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МБОУ Верхнесоленовская СОШ</a:t>
            </a:r>
          </a:p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Дьячкова Н.А.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>
    <p:split orient="vert" dir="in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nesiditsa.ru/wp-content/uploads/2012/08/Rozhdenie-dyimkovskoy-igrushki.jpe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331640" y="548680"/>
            <a:ext cx="6431361" cy="482352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987824" y="5877272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В мастерской художника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3ezhika.ru/mamaladushka/wp-content/uploads/bb1cb5a799a94a0de5fd4cbfc6ca2c95.jpg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259632" y="1124744"/>
            <a:ext cx="6912768" cy="518457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411760" y="476672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Орнамент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Алексей\Desktop\12 ноября\c81fc6751ff03bc77c1dd0ebfc97f610-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267744" y="260648"/>
            <a:ext cx="4362226" cy="6276584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 dir="in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img.labirint.ru/images/comments_pic/0839/01lab4b18122234497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7544" y="1052736"/>
            <a:ext cx="8047532" cy="525658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987824" y="332656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Узор «Солнышко»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5157192"/>
            <a:ext cx="80648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Наиболее распространённые сюжеты: няньки с детьми, водоноски, бараны с золотыми рогами, индюшки, петухи, олени и, конечно, молодые люди, скоморохи, барыни.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Picture 2" descr="http://img1.liveinternet.ru/images/attach/c/5/87/478/87478139_1337765838_43eec2cdddf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03648" y="260648"/>
            <a:ext cx="6320745" cy="4753728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www.studiohm.ru/images/products/405_image1_476x57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15616" y="1124744"/>
            <a:ext cx="2825800" cy="482453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491880" y="404664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БАРЫНЯ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7410" name="Picture 2" descr="http://t1.gstatic.com/images?q=tbn:ANd9GcQuXZZ6XbFPuJW7W5tPBq4kZU-0O2B59SnMtRKcfS6o2cwdX9Dztw"/>
          <p:cNvPicPr>
            <a:picLocks noChangeAspect="1" noChangeArrowheads="1"/>
          </p:cNvPicPr>
          <p:nvPr/>
        </p:nvPicPr>
        <p:blipFill>
          <a:blip r:embed="rId3" cstate="screen"/>
          <a:srcRect l="10583" t="5634" r="21689" b="2817"/>
          <a:stretch>
            <a:fillRect/>
          </a:stretch>
        </p:blipFill>
        <p:spPr bwMode="auto">
          <a:xfrm>
            <a:off x="5364088" y="1124744"/>
            <a:ext cx="2554166" cy="4824535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 descr="http://www.1-kvazar.ru/Img/dymka1-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6" name="AutoShape 4" descr="http://www.1-kvazar.ru/Img/dymka1-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339752" y="188640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ВОДОНОСКА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2530" name="Picture 2" descr="http://www.onitam.ru/sites/default/files/images_in_nods/sashina_vodonosochka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71600" y="980728"/>
            <a:ext cx="3240360" cy="5143385"/>
          </a:xfrm>
          <a:prstGeom prst="rect">
            <a:avLst/>
          </a:prstGeom>
          <a:noFill/>
        </p:spPr>
      </p:pic>
      <p:pic>
        <p:nvPicPr>
          <p:cNvPr id="22532" name="Picture 4" descr="http://t1.gstatic.com/images?q=tbn:ANd9GcQnYT7NKA3ol5-B97dn4K2jKC5HFvz7Dt68FuPOL3y1C5JyWIZunw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76056" y="980728"/>
            <a:ext cx="2959720" cy="5105952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Киров, памятник Дымковской игрушке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47664" y="548680"/>
            <a:ext cx="6192688" cy="464051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907704" y="5445224"/>
            <a:ext cx="55446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Памятник Дымковской игрушке в Кирове пришелся по вкусу горожанам.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Москва _ Дымковская игрушка. Скульптура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411760" y="260648"/>
            <a:ext cx="4286250" cy="5715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411760" y="6165304"/>
            <a:ext cx="55446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Москва. Дымковская игрушка. Скульптура</a:t>
            </a:r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Практическое задание</a:t>
            </a:r>
            <a:endParaRPr lang="ru-RU" dirty="0"/>
          </a:p>
        </p:txBody>
      </p:sp>
      <p:pic>
        <p:nvPicPr>
          <p:cNvPr id="3" name="Picture 5" descr="lastscan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2771775" y="1341438"/>
            <a:ext cx="3230563" cy="5111750"/>
          </a:xfrm>
          <a:prstGeom prst="rect">
            <a:avLst/>
          </a:prstGeom>
          <a:noFill/>
          <a:ln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Где делают дымковские игрушки? Дымковские игрушки делют в городе Кирове.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716016" y="332656"/>
            <a:ext cx="3844168" cy="277500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23528" y="764704"/>
            <a:ext cx="3960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Дымковскую игрушку делают в городе Кирове.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056" name="Picture 8" descr="http://t3.gstatic.com/images?q=tbn:ANd9GcSwc_bnmBhPpAgjn0ZZoQ-6Q92XsJfw6ILoOEVjCiICMKIqBzZp-w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16016" y="3429000"/>
            <a:ext cx="3941509" cy="2952328"/>
          </a:xfrm>
          <a:prstGeom prst="rect">
            <a:avLst/>
          </a:prstGeom>
          <a:noFill/>
        </p:spPr>
      </p:pic>
      <p:sp>
        <p:nvSpPr>
          <p:cNvPr id="2058" name="AutoShape 10" descr="http://www.movingvan.ru/wp-content/uploads/2013/10/131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0" name="AutoShape 12" descr="http://www.movingvan.ru/wp-content/uploads/2013/10/13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62" name="Picture 14" descr="http://www.movingvan.ru/wp-content/uploads/2013/10/13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23528" y="3429000"/>
            <a:ext cx="3936438" cy="2952328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img.labirint.ru/images/comments_pic/0839/03lab4b18122234497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23728" y="548680"/>
            <a:ext cx="6741086" cy="5616624"/>
          </a:xfrm>
          <a:prstGeom prst="rect">
            <a:avLst/>
          </a:prstGeom>
          <a:noFill/>
        </p:spPr>
      </p:pic>
      <p:pic>
        <p:nvPicPr>
          <p:cNvPr id="18434" name="Picture 2" descr="http://t2.gstatic.com/images?q=tbn:ANd9GcSHtQPU_K-E7rEiUzHjhjaFSdrYwL9DHnwkafyCbUrmRrTVV4I4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1520" y="1628800"/>
            <a:ext cx="1944216" cy="293226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msbook.ru/pictures/spreads/978-5-86775-035-0-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907704" y="692696"/>
            <a:ext cx="6650091" cy="5688632"/>
          </a:xfrm>
          <a:prstGeom prst="rect">
            <a:avLst/>
          </a:prstGeom>
          <a:noFill/>
        </p:spPr>
      </p:pic>
      <p:pic>
        <p:nvPicPr>
          <p:cNvPr id="34820" name="Picture 4" descr="http://t2.gstatic.com/images?q=tbn:ANd9GcSKkctOgFrElEGIhgoINLnJf5JSyCuOv8JvmMF183gkHi6Q3AdE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3528" y="1988840"/>
            <a:ext cx="1512168" cy="2772308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5736" y="188640"/>
            <a:ext cx="4248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Наши работы </a:t>
            </a:r>
          </a:p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БАРЫНИ</a:t>
            </a:r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7584" y="1484784"/>
            <a:ext cx="3096344" cy="4416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292080" y="1556792"/>
            <a:ext cx="2911082" cy="4354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9552" y="1052736"/>
            <a:ext cx="3198260" cy="4809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148064" y="1052736"/>
            <a:ext cx="2945108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7584" y="2132856"/>
            <a:ext cx="3315020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932040" y="620688"/>
            <a:ext cx="3599858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043608" y="548680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ПЕТУШКИ</a:t>
            </a:r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55576" y="2780928"/>
            <a:ext cx="3540393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220072" y="764704"/>
            <a:ext cx="3312368" cy="3673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403648" y="476672"/>
            <a:ext cx="266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ЛОШАДКИ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Источники: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1556792"/>
            <a:ext cx="849694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AU" dirty="0" smtClean="0">
                <a:solidFill>
                  <a:schemeClr val="accent6">
                    <a:lumMod val="50000"/>
                  </a:schemeClr>
                </a:solidFill>
                <a:hlinkClick r:id="rId2"/>
              </a:rPr>
              <a:t>http://www.google.com/imgres?biw=1024&amp;bih=686&amp;tbm=isch&amp;tbnid=O2Keez-8kx4IuM:&amp;imgrefurl=http://www.movingvan.ru/goroda/osnovny-e-dostoprimechatel-nosti-goroda-kirova.html&amp;docid=s7cG1jVvL12uUM&amp;imgurl=http://www.movingvan.ru/wp-content/uploads/2013/10/131.jpg&amp;w=800&amp;</a:t>
            </a:r>
            <a:endParaRPr lang="ru-RU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en-AU" dirty="0" smtClean="0">
                <a:solidFill>
                  <a:schemeClr val="accent6">
                    <a:lumMod val="50000"/>
                  </a:schemeClr>
                </a:solidFill>
                <a:hlinkClick r:id="rId3"/>
              </a:rPr>
              <a:t>https://www.google.com/search?q=%D0%B4%D1%8B%D0%BC%D0%BA%D0%BE%D0%B2%D1%81%D0%BA%D0%B0%D1%8F+%D0%B8%D0%B3%D1%80%D1%83%D1%88%D0%BA%D0%B0&amp;tbm=isch&amp;tbo=u&amp;source=univ&amp;sa=X&amp;ei=_xqaUq_OAofv4QTBlIG4Aw&amp;ved=0CCsQsAQ</a:t>
            </a:r>
            <a:endParaRPr lang="ru-RU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en-AU" dirty="0" smtClean="0">
                <a:solidFill>
                  <a:schemeClr val="accent6">
                    <a:lumMod val="50000"/>
                  </a:schemeClr>
                </a:solidFill>
              </a:rPr>
              <a:t>https://www.google.com/url?sa=t&amp;rct=j&amp;q=&amp;esrc=s&amp;source=web&amp;cd=4&amp;cad=rja&amp;ved=0CDQQFjAD&amp;url=http%3A%2F%2Fru.wikipedia.org%2Fwiki%2F%25D0%2594%25D1%258B%25D0%25BC%25D0%25BA%25D0%25BE%25D0%25B2%25D1%2581%25D0%25BA%25D0%25B0%25D1%258F_%25D0%25B8%25D0%25B3%25D1%2580%25D1%2583%25D1%2588%25D0%25BA%25D0%25B0&amp;ei=_xqaUq_OAofv4QTBlIG4Aw&amp;usg=</a:t>
            </a:r>
            <a:r>
              <a:rPr lang="en-AU" dirty="0" smtClean="0">
                <a:solidFill>
                  <a:schemeClr val="accent6">
                    <a:lumMod val="50000"/>
                  </a:schemeClr>
                </a:solidFill>
                <a:hlinkClick r:id="rId4" action="ppaction://hlinkfile"/>
              </a:rPr>
              <a:t>AFQjCNHu0Foy8R3uiJ7NqR2PDwC46eBwXA&amp;sig2=X0EmA1PJDp3F1O7bdj2Mcg</a:t>
            </a:r>
            <a:endParaRPr lang="ru-RU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342900" indent="-342900">
              <a:buAutoNum type="arabicPeriod"/>
            </a:pP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5">
            <a:hlinkClick r:id="rId3"/>
          </p:cNvPr>
          <p:cNvGraphicFramePr>
            <a:graphicFrameLocks noChangeAspect="1"/>
          </p:cNvGraphicFramePr>
          <p:nvPr/>
        </p:nvGraphicFramePr>
        <p:xfrm>
          <a:off x="251520" y="980728"/>
          <a:ext cx="4351337" cy="4284663"/>
        </p:xfrm>
        <a:graphic>
          <a:graphicData uri="http://schemas.openxmlformats.org/presentationml/2006/ole">
            <p:oleObj spid="_x0000_s1026" name="Фотография Photo Editor" r:id="rId4" imgW="5619048" imgH="5533333" progId="">
              <p:embed/>
            </p:oleObj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4716016" y="188640"/>
            <a:ext cx="4427984" cy="629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Родилась она в Дымковской слободе, которая находилась неподалеку от города Вятки (ныне Киров)</a:t>
            </a:r>
          </a:p>
          <a:p>
            <a:pPr>
              <a:lnSpc>
                <a:spcPct val="80000"/>
              </a:lnSpc>
            </a:pPr>
            <a:endParaRPr lang="ru-RU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     Отличительные черты:</a:t>
            </a:r>
            <a:endParaRPr lang="ru-RU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силуэт отличается плавностью и округлостью</a:t>
            </a:r>
          </a:p>
          <a:p>
            <a:pPr>
              <a:lnSpc>
                <a:spcPct val="80000"/>
              </a:lnSpc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множество лепных деталей: косички, жгуты, воланы</a:t>
            </a:r>
          </a:p>
          <a:p>
            <a:pPr>
              <a:lnSpc>
                <a:spcPct val="80000"/>
              </a:lnSpc>
            </a:pPr>
            <a:endParaRPr lang="ru-RU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</a:pPr>
            <a:endParaRPr lang="ru-RU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         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Украшение:</a:t>
            </a:r>
          </a:p>
          <a:p>
            <a:pPr>
              <a:lnSpc>
                <a:spcPct val="80000"/>
              </a:lnSpc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мастерицы белили фигурки мелом, разведенным на молоке</a:t>
            </a:r>
          </a:p>
          <a:p>
            <a:pPr>
              <a:lnSpc>
                <a:spcPct val="80000"/>
              </a:lnSpc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элементы орнамента: круги, овалы, клетки, полоски, точки</a:t>
            </a:r>
          </a:p>
          <a:p>
            <a:pPr>
              <a:lnSpc>
                <a:spcPct val="80000"/>
              </a:lnSpc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Яркие цвета дополняют мягкими, приглушенными: голубым, розовым, оранжевым, коричневым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Картинка 6 из 26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04048" y="692696"/>
            <a:ext cx="3831726" cy="481757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79512" y="404664"/>
            <a:ext cx="453650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Дымковская игрушка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 — один из самых старинных промыслов Руси, который существует на Вятской земле более четырёхсот лет. Возникновение игрушки связывают с весенним праздником Свистунья, к которому женское население слободы Дымково лепило глиняные свистульки в виде коней, баранов, козлов, уточек. Позднее, когда праздник потерял своё значение, промысел не только сохранился, но и получил дальнейшее развитие.</a:t>
            </a:r>
          </a:p>
          <a:p>
            <a:pPr algn="just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Возрождение промысла произошло в советское время в 30-е года XX века и связано с именем А. И. 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</a:rPr>
              <a:t>Деньшина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64088" y="764704"/>
            <a:ext cx="345638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Для её производства используется местная красная глина, тщательно перемешанная с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</a:rPr>
              <a:t>мелкимречным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 песком. Фигурки лепят по частям, отдельные детали собирают и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</a:rPr>
              <a:t>долепливают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, используя жидкую глину как связующий материал. Следы лепки сглаживают для придания изделию ровной поверхности.</a:t>
            </a:r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6626" name="Picture 2" descr="http://s002.radikal.ru/i199/1002/86/86be0b3a0eeet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7584" y="548680"/>
            <a:ext cx="4248472" cy="5423851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3888432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Следующий этап работы, характерный только для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</a:rPr>
              <a:t>Дымкова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, - «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</a:rPr>
              <a:t>обеливание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». Игрушки погружали в раствор мелко молотого мела, разведенного на молоке, и ставили на сквозняк. Молоко быстро скисало, и на поверхности изделия образовывалась пленка казеинового клея, лучшего закрепителя мела. Красная глиняная игрушка превращалась в ослепительно белую и была готова для росписи. Узоры на игрушках наводили традиционные, что восходят к древним истокам: клетки, полоски, кружки, овалы, точки. Но сколько их вариантов знали мастерицы!</a:t>
            </a:r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9698" name="Picture 2" descr="http://100artistov.ru/wp-content/uploads/2011/08/dyimkovskaya-loshadka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427984" y="476672"/>
            <a:ext cx="3942870" cy="5616624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4725144"/>
            <a:ext cx="619268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 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Сегодня игрушки покрывают темперными белилами в два-три слоя, а для росписи применяются темперные краски и мягкие колонковые кисти. Завершают украшение игрушки ромбики из потали или сусального золота, наклеенные поверх узора.</a:t>
            </a:r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8674" name="Picture 2" descr="http://mamakid.ru/wp-content/uploads/2012/06/kak-slepit-dymkovskuju-igrushky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95736" y="620688"/>
            <a:ext cx="4536504" cy="3756227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s004.radikal.ru/i208/1002/86/9bd89fdf09b5t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43608" y="260648"/>
            <a:ext cx="6999734" cy="525658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331640" y="5805264"/>
            <a:ext cx="60486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Старейшая </a:t>
            </a: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</a:rPr>
              <a:t>игрушечница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 Валентина Петровна Племянникова за работой.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274638"/>
            <a:ext cx="3754760" cy="5602634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Дымковская игрушка — изделие ручной работы. Каждая игрушка — создание одного мастера. Изготовление игрушки, от лепки и до росписи — процесс творческий, никогда не повторяющийся. Нет и не может быть двух одинаковых изделий. Каждая игрушка уникальна и единственна.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" name="Picture 7" descr="Картинка 20 из 26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7504" y="0"/>
            <a:ext cx="5000660" cy="6314480"/>
          </a:xfrm>
          <a:prstGeom prst="rect">
            <a:avLst/>
          </a:prstGeom>
          <a:noFill/>
        </p:spPr>
      </p:pic>
      <p:sp>
        <p:nvSpPr>
          <p:cNvPr id="7170" name="AutoShape 2" descr="Презентация, уроки технологии 3 класс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267</Words>
  <Application>Microsoft Office PowerPoint</Application>
  <PresentationFormat>Экран (4:3)</PresentationFormat>
  <Paragraphs>40</Paragraphs>
  <Slides>26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8" baseType="lpstr">
      <vt:lpstr>Тема Office</vt:lpstr>
      <vt:lpstr>Фотография Photo Editor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Дымковская игрушка — изделие ручной работы. Каждая игрушка — создание одного мастера. Изготовление игрушки, от лепки и до росписи — процесс творческий, никогда не повторяющийся. Нет и не может быть двух одинаковых изделий. Каждая игрушка уникальна и единственна.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Практическое задание</vt:lpstr>
      <vt:lpstr>Слайд 20</vt:lpstr>
      <vt:lpstr>Слайд 21</vt:lpstr>
      <vt:lpstr>Слайд 22</vt:lpstr>
      <vt:lpstr>Слайд 23</vt:lpstr>
      <vt:lpstr>Слайд 24</vt:lpstr>
      <vt:lpstr>Слайд 25</vt:lpstr>
      <vt:lpstr>Источники: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Алексей</dc:creator>
  <cp:lastModifiedBy>Алексей</cp:lastModifiedBy>
  <cp:revision>30</cp:revision>
  <dcterms:created xsi:type="dcterms:W3CDTF">2010-11-14T15:58:59Z</dcterms:created>
  <dcterms:modified xsi:type="dcterms:W3CDTF">2013-12-28T18:03:48Z</dcterms:modified>
</cp:coreProperties>
</file>