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6" r:id="rId17"/>
    <p:sldId id="275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86667"/>
              </a:srgbClr>
            </a:gs>
            <a:gs pos="70000">
              <a:srgbClr val="00B050"/>
            </a:gs>
            <a:gs pos="70000">
              <a:srgbClr val="181CC7"/>
            </a:gs>
            <a:gs pos="100000">
              <a:schemeClr val="tx1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E969-4CBB-4EAC-BD5B-2DB710F8E96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7DF0-84B0-45D4-856F-729CD0AF0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43300" cy="13620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357562"/>
            <a:ext cx="2660284" cy="3095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858180" cy="178595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Мастер – класс</a:t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>«Развитие мелкой моторики»</a:t>
            </a:r>
            <a:endParaRPr lang="ru-RU" sz="5400" b="1" dirty="0"/>
          </a:p>
        </p:txBody>
      </p:sp>
      <p:pic>
        <p:nvPicPr>
          <p:cNvPr id="1029" name="Picture 5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495925"/>
            <a:ext cx="3543300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с природным и бросовым материалом.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D:\ЖАННННААА\ЗАВУЧ\Новая папка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000" r="2984"/>
          <a:stretch>
            <a:fillRect/>
          </a:stretch>
        </p:blipFill>
        <p:spPr bwMode="auto">
          <a:xfrm>
            <a:off x="857224" y="1714488"/>
            <a:ext cx="2786082" cy="1928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 descr="D:\ЖАННННААА\ЗАВУЧ\Новая папка\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34608" y="1194690"/>
            <a:ext cx="2132424" cy="2600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429132"/>
            <a:ext cx="2514608" cy="1885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2" name="Picture 2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95950"/>
            <a:ext cx="1181100" cy="1162050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900" y="0"/>
            <a:ext cx="1181100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Шнуровки</a:t>
            </a:r>
            <a:endParaRPr lang="ru-RU" b="1" dirty="0"/>
          </a:p>
        </p:txBody>
      </p:sp>
      <p:pic>
        <p:nvPicPr>
          <p:cNvPr id="9218" name="Picture 2" descr="D:\ЖАННННААА\ЗАВУЧ\Новая папка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428868"/>
            <a:ext cx="2857520" cy="1957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D:\ЖАННННААА\ЗАВУЧ\Новая папка\igra-shnurovka-itog-300x180.jpg"/>
          <p:cNvPicPr>
            <a:picLocks noChangeAspect="1" noChangeArrowheads="1"/>
          </p:cNvPicPr>
          <p:nvPr/>
        </p:nvPicPr>
        <p:blipFill>
          <a:blip r:embed="rId4" cstate="print"/>
          <a:srcRect l="12500" r="17499" b="16666"/>
          <a:stretch>
            <a:fillRect/>
          </a:stretch>
        </p:blipFill>
        <p:spPr bwMode="auto">
          <a:xfrm>
            <a:off x="6643702" y="1285860"/>
            <a:ext cx="200026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Documents and Settings\Admin\Рабочий стол\Новая папка\МОЙ_КОНКУРС\МАТЕРИАЛ\ec0765de3eac5292bdb36127622c48d6_h.jpg"/>
          <p:cNvPicPr>
            <a:picLocks noChangeAspect="1" noChangeArrowheads="1"/>
          </p:cNvPicPr>
          <p:nvPr/>
        </p:nvPicPr>
        <p:blipFill>
          <a:blip r:embed="rId5" cstate="print"/>
          <a:srcRect l="3473" b="20749"/>
          <a:stretch>
            <a:fillRect/>
          </a:stretch>
        </p:blipFill>
        <p:spPr bwMode="auto">
          <a:xfrm>
            <a:off x="642910" y="1714488"/>
            <a:ext cx="198553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1" name="Picture 5" descr="C:\Documents and Settings\Admin\Рабочий стол\Новая папка\МОЙ_КОНКУРС\МАТЕРИАЛ\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500570"/>
            <a:ext cx="1714512" cy="1549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2" name="Picture 6" descr="C:\Documents and Settings\Admin\Рабочий стол\Новая папка\МОЙ_КОНКУРС\МАТЕРИАЛ\iО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714884"/>
            <a:ext cx="2190752" cy="1643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6" name="Picture 2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2900" y="-142900"/>
            <a:ext cx="1181100" cy="116205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81100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Крупы</a:t>
            </a:r>
            <a:endParaRPr lang="ru-RU" b="1" dirty="0"/>
          </a:p>
        </p:txBody>
      </p:sp>
      <p:pic>
        <p:nvPicPr>
          <p:cNvPr id="10242" name="Picture 2" descr="C:\Documents and Settings\Admin\Рабочий стол\Новая папка\МОЙ_КОНКУРС\МАТЕРИАЛ\МСА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857520" cy="2267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0000" r="2499"/>
          <a:stretch>
            <a:fillRect/>
          </a:stretch>
        </p:blipFill>
        <p:spPr bwMode="auto">
          <a:xfrm>
            <a:off x="428596" y="4143380"/>
            <a:ext cx="2857520" cy="1978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00042"/>
            <a:ext cx="2428892" cy="2412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500306"/>
            <a:ext cx="2000264" cy="1973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0" name="Picture 2" descr="C:\Documents and Settings\Admin\Рабочий стол\Новая папка\Каламис_Т.В_анимации,_картинки,_презентации\анимации1\звёзды\zvezdia-55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928670"/>
            <a:ext cx="1181100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Пуговицы</a:t>
            </a:r>
            <a:endParaRPr lang="ru-RU" b="1" dirty="0"/>
          </a:p>
        </p:txBody>
      </p:sp>
      <p:pic>
        <p:nvPicPr>
          <p:cNvPr id="12290" name="Picture 2" descr="D:\ЖАННННААА\ЗАВУЧ\Новая папка\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14338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1" name="Picture 3" descr="D:\ЖАННННААА\ЗАВУЧ\Новая папка\5864d8e8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357298"/>
            <a:ext cx="2762250" cy="2071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Picture 4" descr="D:\ЖАННННААА\ЗАВУЧ\Новая папка\2381688f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714488"/>
            <a:ext cx="2588889" cy="2088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3" name="Picture 5" descr="D:\ЖАННННААА\ЗАВУЧ\Новая папка\9c04bdc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143380"/>
            <a:ext cx="2829006" cy="2070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D:\ЖАННННААА\МОЙ КОНКУРС\jjjjjjjj\zvezdochki-4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214950"/>
            <a:ext cx="2143125" cy="147637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\Каламис_Т.В_анимации,_картинки,_презентации\анимации1\мультяшка\52342ac07db76a90238006fd455765c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42852"/>
            <a:ext cx="1366866" cy="13947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Мячи</a:t>
            </a:r>
            <a:endParaRPr lang="ru-RU" b="1" dirty="0"/>
          </a:p>
        </p:txBody>
      </p:sp>
      <p:pic>
        <p:nvPicPr>
          <p:cNvPr id="13314" name="Picture 2" descr="D:\ЖАННННААА\ЗАВУЧ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2000264" cy="1935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D:\ЖАННННААА\ЗАВУЧ\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929066"/>
            <a:ext cx="1714502" cy="1714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Picture 4" descr="D:\ЖАННННААА\ЗАВУЧ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643182"/>
            <a:ext cx="1857383" cy="1857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C:\Documents and Settings\Admin\Рабочий стол\Новая папка\Каламис_Т.В_анимации,_картинки,_презентации\анимации1\спорт\sporta-7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786190"/>
            <a:ext cx="1428760" cy="245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пластилином, тканью.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428892" cy="1821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2143140" cy="182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 l="8098" t="11810" r="8893" b="13513"/>
          <a:stretch>
            <a:fillRect/>
          </a:stretch>
        </p:blipFill>
        <p:spPr bwMode="auto">
          <a:xfrm rot="5400000">
            <a:off x="892943" y="2464587"/>
            <a:ext cx="328614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Documents and Settings\Admin\Рабочий стол\Новая папка\Каламис_Т.В_анимации,_картинки,_презентации\анимации1\ратительный мир\39ce3b8e038f8460efbc86223e5433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981075" cy="1809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Штриховки</a:t>
            </a:r>
            <a:endParaRPr lang="ru-RU" b="1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496"/>
            <a:ext cx="2309816" cy="1785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85794"/>
            <a:ext cx="1914535" cy="2454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71876"/>
            <a:ext cx="1928826" cy="2654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6" name="Picture 2" descr="C:\Documents and Settings\Admin\Рабочий стол\Новая папка\Каламис_Т.В_анимации,_картинки,_презентации\анимации1\школа\9f4c7997cd1195b82c39bba72c7e0bb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071942"/>
            <a:ext cx="1785950" cy="214314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Новая папка\Каламис_Т.В_анимации,_картинки,_презентации\анимации1\мультяшка\multfilm-13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714356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Графические диктанты</a:t>
            </a:r>
            <a:endParaRPr lang="ru-RU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85992"/>
            <a:ext cx="2834881" cy="200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647964" cy="2920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4" name="Picture 2" descr="C:\Documents and Settings\Admin\Рабочий стол\Новая папка\Каламис_Т.В_анимации,_картинки,_презентации\анимации1\разные\crayon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500306"/>
            <a:ext cx="1238250" cy="1809750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Новая папка\Каламис_Т.В_анимации,_картинки,_презентации\анимации1\разные\crayon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071942"/>
            <a:ext cx="1238250" cy="1809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Бумага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b="9375"/>
          <a:stretch>
            <a:fillRect/>
          </a:stretch>
        </p:blipFill>
        <p:spPr bwMode="auto">
          <a:xfrm>
            <a:off x="1428728" y="3643314"/>
            <a:ext cx="2571768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9652" t="10740" r="12025" b="3602"/>
          <a:stretch>
            <a:fillRect/>
          </a:stretch>
        </p:blipFill>
        <p:spPr bwMode="auto">
          <a:xfrm>
            <a:off x="6072198" y="500042"/>
            <a:ext cx="23574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142984"/>
            <a:ext cx="2857520" cy="22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143380"/>
            <a:ext cx="3000396" cy="22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Documents and Settings\Admin\Рабочий стол\Новая папка\Каламис_Т.В_анимации,_картинки,_презентации\анимации1\инструменты\8918389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500306"/>
            <a:ext cx="1527357" cy="1219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Мозаика </a:t>
            </a:r>
            <a:r>
              <a:rPr lang="ru-RU" b="1" i="1" dirty="0"/>
              <a:t>в технике </a:t>
            </a:r>
            <a:r>
              <a:rPr lang="ru-RU" b="1" i="1" dirty="0" smtClean="0"/>
              <a:t>«торцевания</a:t>
            </a:r>
            <a:r>
              <a:rPr lang="ru-RU" b="1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G:\НАТУСИК\море торц.jpg"/>
          <p:cNvPicPr>
            <a:picLocks noGrp="1"/>
          </p:cNvPicPr>
          <p:nvPr>
            <p:ph idx="1"/>
          </p:nvPr>
        </p:nvPicPr>
        <p:blipFill>
          <a:blip r:embed="rId3" cstate="print"/>
          <a:srcRect l="4110" t="7328" r="7534" b="4748"/>
          <a:stretch>
            <a:fillRect/>
          </a:stretch>
        </p:blipFill>
        <p:spPr bwMode="auto">
          <a:xfrm>
            <a:off x="571472" y="150017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НАТУСИК\нов год венок торц.jpg"/>
          <p:cNvPicPr/>
          <p:nvPr/>
        </p:nvPicPr>
        <p:blipFill>
          <a:blip r:embed="rId4" cstate="print"/>
          <a:srcRect t="5307" r="6250" b="7134"/>
          <a:stretch>
            <a:fillRect/>
          </a:stretch>
        </p:blipFill>
        <p:spPr bwMode="auto">
          <a:xfrm>
            <a:off x="3929058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НАТУСИК\фигурки торц.jpg"/>
          <p:cNvPicPr/>
          <p:nvPr/>
        </p:nvPicPr>
        <p:blipFill>
          <a:blip r:embed="rId5" cstate="print"/>
          <a:srcRect l="6000" r="6000"/>
          <a:stretch>
            <a:fillRect/>
          </a:stretch>
        </p:blipFill>
        <p:spPr bwMode="auto">
          <a:xfrm>
            <a:off x="5072066" y="1071546"/>
            <a:ext cx="3143272" cy="271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229600" cy="4525963"/>
          </a:xfrm>
        </p:spPr>
        <p:txBody>
          <a:bodyPr/>
          <a:lstStyle/>
          <a:p>
            <a:pPr algn="r"/>
            <a:r>
              <a:rPr lang="ru-RU" sz="4000" b="1" i="1" dirty="0"/>
              <a:t>“Рука – это вышедший наружу мозг человека”</a:t>
            </a:r>
            <a:endParaRPr lang="ru-RU" sz="4000" b="1" dirty="0"/>
          </a:p>
          <a:p>
            <a:pPr algn="r"/>
            <a:r>
              <a:rPr lang="ru-RU" sz="4000" b="1" dirty="0"/>
              <a:t>Н.Кант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55144"/>
            <a:ext cx="2928958" cy="1645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Documents and Settings\Admin\Рабочий стол\Новая папка\Каламис_Т.В_анимации,_картинки,_презентации\анимации1\разделительные полоски\71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5286388"/>
            <a:ext cx="3543300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/>
              <a:t>Нам понадобится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/>
              <a:t>крепированная бумага, клей,   ножницы.</a:t>
            </a:r>
            <a:endParaRPr lang="ru-RU" dirty="0"/>
          </a:p>
        </p:txBody>
      </p:sp>
      <p:pic>
        <p:nvPicPr>
          <p:cNvPr id="14338" name="Picture 2" descr="D:\ЖАННННААА\ЗАВУЧ\Новая папка\бумага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2464596" cy="1643064"/>
          </a:xfrm>
          <a:prstGeom prst="rect">
            <a:avLst/>
          </a:prstGeom>
          <a:noFill/>
        </p:spPr>
      </p:pic>
      <p:pic>
        <p:nvPicPr>
          <p:cNvPr id="14339" name="Picture 3" descr="D:\ЖАННННААА\ЗАВУЧ\Новая папка\бумага\Новая папка\нож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428868"/>
            <a:ext cx="2286016" cy="2116681"/>
          </a:xfrm>
          <a:prstGeom prst="rect">
            <a:avLst/>
          </a:prstGeom>
          <a:noFill/>
        </p:spPr>
      </p:pic>
      <p:pic>
        <p:nvPicPr>
          <p:cNvPr id="14340" name="Picture 4" descr="D:\ЖАННННААА\ЗАВУЧ\Новая папка\бумага\Новая папка\кл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857628"/>
            <a:ext cx="2028830" cy="2143130"/>
          </a:xfrm>
          <a:prstGeom prst="rect">
            <a:avLst/>
          </a:prstGeom>
          <a:noFill/>
        </p:spPr>
      </p:pic>
      <p:pic>
        <p:nvPicPr>
          <p:cNvPr id="14341" name="Picture 5" descr="D:\ЖАННННААА\ЗАВУЧ\Новая папка\бумага\Новая папка\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857760"/>
            <a:ext cx="2200292" cy="1571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5857916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  <a:endParaRPr lang="ru-RU" sz="11200" dirty="0"/>
          </a:p>
          <a:p>
            <a:pPr algn="ctr">
              <a:buNone/>
            </a:pPr>
            <a:r>
              <a:rPr lang="ru-RU" sz="11200" b="1" dirty="0" smtClean="0"/>
              <a:t>Прочитайте правила безопасной работы добавив,  где необходимо, частицу «не».</a:t>
            </a:r>
          </a:p>
          <a:p>
            <a:pPr lvl="0"/>
            <a:r>
              <a:rPr lang="ru-RU" sz="11200" dirty="0" smtClean="0"/>
              <a:t>- </a:t>
            </a:r>
            <a:r>
              <a:rPr lang="ru-RU" sz="11200" dirty="0"/>
              <a:t>следует передавать ножницы острыми </a:t>
            </a:r>
            <a:r>
              <a:rPr lang="ru-RU" sz="11200" dirty="0" smtClean="0"/>
              <a:t> </a:t>
            </a:r>
            <a:r>
              <a:rPr lang="ru-RU" sz="11200" dirty="0"/>
              <a:t>концами вперед; </a:t>
            </a:r>
            <a:endParaRPr lang="ru-RU" sz="11200" dirty="0" smtClean="0"/>
          </a:p>
          <a:p>
            <a:pPr lvl="0"/>
            <a:endParaRPr lang="ru-RU" sz="11200" dirty="0"/>
          </a:p>
          <a:p>
            <a:pPr lvl="0"/>
            <a:r>
              <a:rPr lang="ru-RU" sz="11200" dirty="0"/>
              <a:t>- ножницы передают кольцами вперед, чтобы </a:t>
            </a:r>
            <a:r>
              <a:rPr lang="ru-RU" sz="11200" dirty="0" smtClean="0"/>
              <a:t> не </a:t>
            </a:r>
            <a:r>
              <a:rPr lang="ru-RU" sz="11200" dirty="0"/>
              <a:t>поранить ими берущего</a:t>
            </a:r>
            <a:r>
              <a:rPr lang="ru-RU" sz="11200" dirty="0" smtClean="0"/>
              <a:t>;</a:t>
            </a:r>
          </a:p>
          <a:p>
            <a:pPr lvl="0"/>
            <a:endParaRPr lang="ru-RU" sz="11200" dirty="0"/>
          </a:p>
          <a:p>
            <a:pPr lvl="0"/>
            <a:r>
              <a:rPr lang="ru-RU" sz="11200" dirty="0"/>
              <a:t>- кладите ножницы под руками, т.к. </a:t>
            </a:r>
            <a:r>
              <a:rPr lang="ru-RU" sz="11200" dirty="0" smtClean="0"/>
              <a:t>нечаянно задев</a:t>
            </a:r>
            <a:r>
              <a:rPr lang="ru-RU" sz="11200" dirty="0"/>
              <a:t>, вы можете уронить их на ноги </a:t>
            </a:r>
            <a:r>
              <a:rPr lang="ru-RU" sz="11200" dirty="0" smtClean="0"/>
              <a:t>сидящего </a:t>
            </a:r>
            <a:r>
              <a:rPr lang="ru-RU" sz="11200" dirty="0"/>
              <a:t>рядом человека;  </a:t>
            </a:r>
            <a:endParaRPr lang="ru-RU" sz="11200" dirty="0" smtClean="0"/>
          </a:p>
          <a:p>
            <a:pPr lvl="0"/>
            <a:endParaRPr lang="ru-RU" sz="11200" dirty="0"/>
          </a:p>
          <a:p>
            <a:pPr lvl="0"/>
            <a:r>
              <a:rPr lang="ru-RU" sz="11200" dirty="0"/>
              <a:t>- следует сильно давить на пузырек с клеем, т.к. клей </a:t>
            </a:r>
          </a:p>
          <a:p>
            <a:pPr lvl="0">
              <a:buNone/>
            </a:pPr>
            <a:r>
              <a:rPr lang="ru-RU" sz="11200" dirty="0"/>
              <a:t>  может попасть на окружающих; </a:t>
            </a:r>
          </a:p>
          <a:p>
            <a:pPr>
              <a:buNone/>
            </a:pPr>
            <a:r>
              <a:rPr lang="ru-RU" sz="11200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0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3512996" cy="2363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3681430" cy="2370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000108"/>
            <a:ext cx="2389351" cy="2071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ЖАННННААА\ЗАВУЧ\Новая папка\7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5572164" cy="3942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Documents and Settings\Admin\Рабочий стол\Новая папка\Каламис_Т.В_анимации,_картинки,_презентации\анимации1\люди\animashki-deti-5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72074"/>
            <a:ext cx="1214446" cy="12826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ЖАННННААА\МОЙ КОНКУРС\jjjjjjjj\sledi-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876"/>
            <a:ext cx="1933575" cy="2571750"/>
          </a:xfrm>
          <a:prstGeom prst="rect">
            <a:avLst/>
          </a:prstGeom>
          <a:noFill/>
        </p:spPr>
      </p:pic>
      <p:pic>
        <p:nvPicPr>
          <p:cNvPr id="3074" name="Picture 2" descr="D:\ЖАННННААА\ЗАВУЧ\Новая папк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251223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500174"/>
            <a:ext cx="5786478" cy="459740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о </a:t>
            </a:r>
            <a:r>
              <a:rPr lang="ru-RU" b="1" dirty="0" smtClean="0"/>
              <a:t>весе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мягкости </a:t>
            </a:r>
            <a:r>
              <a:rPr lang="ru-RU" b="1" dirty="0" smtClean="0"/>
              <a:t>–твёрдости;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гладкости </a:t>
            </a:r>
            <a:r>
              <a:rPr lang="ru-RU" b="1" dirty="0"/>
              <a:t>– </a:t>
            </a:r>
            <a:r>
              <a:rPr lang="ru-RU" b="1" dirty="0" smtClean="0"/>
              <a:t>шероховатости;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теплоте </a:t>
            </a:r>
            <a:r>
              <a:rPr lang="ru-RU" b="1" dirty="0"/>
              <a:t>– </a:t>
            </a:r>
            <a:r>
              <a:rPr lang="ru-RU" b="1" dirty="0" smtClean="0"/>
              <a:t>прохладе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сухости </a:t>
            </a:r>
            <a:r>
              <a:rPr lang="ru-RU" b="1" dirty="0"/>
              <a:t>– </a:t>
            </a:r>
            <a:r>
              <a:rPr lang="ru-RU" b="1" dirty="0" smtClean="0"/>
              <a:t>влажности;</a:t>
            </a:r>
            <a:endParaRPr lang="ru-RU" b="1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ЖАННННААА\ЗАВУЧ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356523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D:\ЖАННННААА\ЗАВУЧ\Новая папка\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3718096" cy="2643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00628" y="357166"/>
            <a:ext cx="37147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ПАПА, МАМА, БРАТ И Я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ВМЕСТЕ ДРУЖНАЯ СЕМЬЯ.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РАЗ, ДВА, ТРИ, ЧЕТЫРЕ,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ВСЕ ЖИВЕМ В ОДНОЙ КВАРТИРЕ.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643314"/>
            <a:ext cx="335758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Сорока, сорока, </a:t>
            </a:r>
            <a:br>
              <a:rPr lang="ru-RU" sz="2800" dirty="0" smtClean="0"/>
            </a:br>
            <a:r>
              <a:rPr lang="ru-RU" sz="2800" dirty="0" smtClean="0"/>
              <a:t>Сорока - белобока </a:t>
            </a:r>
            <a:br>
              <a:rPr lang="ru-RU" sz="2800" dirty="0" smtClean="0"/>
            </a:br>
            <a:r>
              <a:rPr lang="ru-RU" sz="2800" dirty="0" smtClean="0"/>
              <a:t>Кашку варила, </a:t>
            </a:r>
            <a:br>
              <a:rPr lang="ru-RU" sz="2800" dirty="0" smtClean="0"/>
            </a:br>
            <a:r>
              <a:rPr lang="ru-RU" sz="2800" dirty="0" smtClean="0"/>
              <a:t>Детишек кормила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ЖАННННААА\МОЙ КОНКУРС\jjjjjjjj\zvezdochki-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9025" y="5023348"/>
            <a:ext cx="1490693" cy="1648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Одежда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3500462" cy="2333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3505217" cy="2326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C:\Documents and Settings\Admin\Рабочий стол\Новая папка\Каламис_Т.В_анимации,_картинки,_презентации\анимации1\разные\84d0d29e6c40cbb5683c3d1cce7835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642917"/>
            <a:ext cx="2000264" cy="2091185"/>
          </a:xfrm>
          <a:prstGeom prst="rect">
            <a:avLst/>
          </a:prstGeom>
          <a:noFill/>
        </p:spPr>
      </p:pic>
      <p:pic>
        <p:nvPicPr>
          <p:cNvPr id="4098" name="Picture 2" descr="D:\ЖАННННААА\МОЙ КОНКУРС\jjjjjjjj\razblest-1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500570"/>
            <a:ext cx="1143008" cy="1448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Ниткопись</a:t>
            </a:r>
            <a:r>
              <a:rPr lang="ru-RU" sz="3100" b="1" dirty="0"/>
              <a:t> </a:t>
            </a:r>
            <a:br>
              <a:rPr lang="ru-RU" sz="3100" b="1" dirty="0"/>
            </a:br>
            <a:r>
              <a:rPr lang="ru-RU" sz="3100" b="1" dirty="0" smtClean="0"/>
              <a:t>выкладывание </a:t>
            </a:r>
            <a:r>
              <a:rPr lang="ru-RU" sz="3100" b="1" dirty="0"/>
              <a:t>ниткой контуры предметов </a:t>
            </a:r>
            <a:r>
              <a:rPr lang="ru-RU" sz="3100" b="1" dirty="0" smtClean="0"/>
              <a:t>по предварительно </a:t>
            </a:r>
            <a:r>
              <a:rPr lang="ru-RU" sz="3100" b="1" dirty="0"/>
              <a:t>проведённой линии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D:\ЖАННННААА\ЗАВУЧ\t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272973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7" name="Picture 3" descr="D:\ЖАННННААА\ЗАВУЧ\t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857364"/>
            <a:ext cx="3086959" cy="2181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b="11527"/>
          <a:stretch>
            <a:fillRect/>
          </a:stretch>
        </p:blipFill>
        <p:spPr bwMode="auto">
          <a:xfrm>
            <a:off x="3143240" y="3643314"/>
            <a:ext cx="2500330" cy="2742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D:\ЖАННННААА\МОЙ КОНКУРС\jjjjjjjj\958898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187834"/>
            <a:ext cx="928694" cy="1117335"/>
          </a:xfrm>
          <a:prstGeom prst="rect">
            <a:avLst/>
          </a:prstGeom>
          <a:noFill/>
        </p:spPr>
      </p:pic>
      <p:pic>
        <p:nvPicPr>
          <p:cNvPr id="1027" name="Picture 3" descr="D:\ЖАННННААА\МОЙ КОНКУРС\jjjjjjjj\predmet-2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915897"/>
            <a:ext cx="1857388" cy="2942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Театр в руке</a:t>
            </a:r>
            <a:endParaRPr lang="ru-RU" dirty="0"/>
          </a:p>
        </p:txBody>
      </p:sp>
      <p:pic>
        <p:nvPicPr>
          <p:cNvPr id="7170" name="Picture 2" descr="D:\ЖАННННААА\ЗАВУЧ\Новая папка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238509" cy="2428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Admin\Рабочий стол\Новая папка\МОЙ_КОНКУРС\МАТЕРИАЛ\i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00174"/>
            <a:ext cx="3143258" cy="2357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D:\ЖАННННААА\ЗАВУЧ\Новая папка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00504"/>
            <a:ext cx="2500330" cy="2622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Documents and Settings\Admin\Рабочий стол\Новая папка\Каламис_Т.В_анимации,_картинки,_презентации\анимации1\люди\1.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857760"/>
            <a:ext cx="1764503" cy="13573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83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Мастер – класс  «Развитие мелкой моторики»</vt:lpstr>
      <vt:lpstr>Слайд 2</vt:lpstr>
      <vt:lpstr>Слайд 3</vt:lpstr>
      <vt:lpstr>Слайд 4</vt:lpstr>
      <vt:lpstr>Слайд 5</vt:lpstr>
      <vt:lpstr>Слайд 6</vt:lpstr>
      <vt:lpstr>Одежда</vt:lpstr>
      <vt:lpstr>Ниткопись  выкладывание ниткой контуры предметов по предварительно проведённой линии. </vt:lpstr>
      <vt:lpstr>Театр в руке</vt:lpstr>
      <vt:lpstr>Работа с природным и бросовым материалом. </vt:lpstr>
      <vt:lpstr>Шнуровки</vt:lpstr>
      <vt:lpstr>Крупы</vt:lpstr>
      <vt:lpstr>Пуговицы</vt:lpstr>
      <vt:lpstr>Мячи</vt:lpstr>
      <vt:lpstr>Работа с пластилином, тканью. </vt:lpstr>
      <vt:lpstr>Штриховки</vt:lpstr>
      <vt:lpstr>Графические диктанты</vt:lpstr>
      <vt:lpstr>Бумага</vt:lpstr>
      <vt:lpstr>Мозаика в технике «торцевания» </vt:lpstr>
      <vt:lpstr> Нам понадобится:  крепированная бумага, клей,   ножницы.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«Развитие мелкой моторики»</dc:title>
  <dc:creator>Admin</dc:creator>
  <cp:lastModifiedBy>Admin</cp:lastModifiedBy>
  <cp:revision>24</cp:revision>
  <dcterms:created xsi:type="dcterms:W3CDTF">2013-02-09T14:28:27Z</dcterms:created>
  <dcterms:modified xsi:type="dcterms:W3CDTF">2013-02-10T14:19:07Z</dcterms:modified>
</cp:coreProperties>
</file>