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0%D0%BE%D0%BD%D0%B5%D0%B6" TargetMode="External"/><Relationship Id="rId13" Type="http://schemas.openxmlformats.org/officeDocument/2006/relationships/hyperlink" Target="http://ru.wikipedia.org/wiki/%D0%92%D0%B5%D0%BB%D0%B8%D0%BA%D0%B8%D0%B9_%D0%9D%D0%BE%D0%B2%D0%B3%D0%BE%D1%80%D0%BE%D0%B4" TargetMode="External"/><Relationship Id="rId18" Type="http://schemas.openxmlformats.org/officeDocument/2006/relationships/hyperlink" Target="http://ru.wikipedia.org/wiki/%D0%9A%D0%BE%D0%B7%D0%B5%D0%BB%D1%8C%D1%81%D0%BA" TargetMode="External"/><Relationship Id="rId26" Type="http://schemas.openxmlformats.org/officeDocument/2006/relationships/hyperlink" Target="http://ru.wikipedia.org/wiki/%D0%A2%D0%B8%D1%85%D0%B2%D0%B8%D0%BD" TargetMode="External"/><Relationship Id="rId3" Type="http://schemas.openxmlformats.org/officeDocument/2006/relationships/hyperlink" Target="http://ru.wikipedia.org/wiki/%D0%9A%D1%83%D1%80%D1%81%D0%BA" TargetMode="External"/><Relationship Id="rId21" Type="http://schemas.openxmlformats.org/officeDocument/2006/relationships/hyperlink" Target="http://ru.wikipedia.org/wiki/%D0%91%D1%80%D1%8F%D0%BD%D1%81%D0%BA" TargetMode="External"/><Relationship Id="rId34" Type="http://schemas.openxmlformats.org/officeDocument/2006/relationships/hyperlink" Target="http://ru.wikipedia.org/wiki/%D0%A2%D0%B0%D0%B3%D0%B0%D0%BD%D1%80%D0%BE%D0%B3" TargetMode="External"/><Relationship Id="rId7" Type="http://schemas.openxmlformats.org/officeDocument/2006/relationships/hyperlink" Target="http://ru.wikipedia.org/wiki/%D0%95%D0%BB%D1%8C%D0%BD%D1%8F" TargetMode="External"/><Relationship Id="rId12" Type="http://schemas.openxmlformats.org/officeDocument/2006/relationships/hyperlink" Target="http://ru.wikipedia.org/wiki/%D0%92%D0%B5%D0%BB%D0%B8%D0%BA%D0%B8%D0%B5_%D0%9B%D1%83%D0%BA%D0%B8" TargetMode="External"/><Relationship Id="rId17" Type="http://schemas.openxmlformats.org/officeDocument/2006/relationships/hyperlink" Target="http://ru.wikipedia.org/wiki/%D0%9F%D1%81%D0%BA%D0%BE%D0%B2" TargetMode="External"/><Relationship Id="rId25" Type="http://schemas.openxmlformats.org/officeDocument/2006/relationships/hyperlink" Target="http://ru.wikipedia.org/wiki/%D0%92%D0%BB%D0%B0%D0%B4%D0%B8%D0%B2%D0%BE%D1%81%D1%82%D0%BE%D0%BA" TargetMode="External"/><Relationship Id="rId33" Type="http://schemas.openxmlformats.org/officeDocument/2006/relationships/hyperlink" Target="http://ru.wikipedia.org/wiki/%D0%9F%D0%B5%D1%82%D1%80%D0%BE%D0%BF%D0%B0%D0%B2%D0%BB%D0%BE%D0%B2%D1%81%D0%BA-%D0%9A%D0%B0%D0%BC%D1%87%D0%B0%D1%82%D1%81%D0%BA%D0%B8%D0%B9" TargetMode="External"/><Relationship Id="rId2" Type="http://schemas.openxmlformats.org/officeDocument/2006/relationships/hyperlink" Target="http://ru.wikipedia.org/wiki/%D0%91%D0%B5%D0%BB%D0%B3%D0%BE%D1%80%D0%BE%D0%B4" TargetMode="External"/><Relationship Id="rId16" Type="http://schemas.openxmlformats.org/officeDocument/2006/relationships/hyperlink" Target="http://ru.wikipedia.org/wiki/%D0%9D%D0%B0%D1%80%D0%BE-%D0%A4%D0%BE%D0%BC%D0%B8%D0%BD%D1%81%D0%BA" TargetMode="External"/><Relationship Id="rId20" Type="http://schemas.openxmlformats.org/officeDocument/2006/relationships/hyperlink" Target="http://ru.wikipedia.org/wiki/%D0%92%D0%BE%D0%BB%D0%BE%D0%BA%D0%BE%D0%BB%D0%B0%D0%BC%D1%81%D0%BA" TargetMode="External"/><Relationship Id="rId29" Type="http://schemas.openxmlformats.org/officeDocument/2006/relationships/hyperlink" Target="http://ru.wikipedia.org/wiki/%D0%9A%D0%BE%D0%BB%D0%BF%D0%B8%D0%BD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C%D0%B0%D0%BB%D0%B3%D0%BE%D0%B1%D0%B5%D0%BA" TargetMode="External"/><Relationship Id="rId11" Type="http://schemas.openxmlformats.org/officeDocument/2006/relationships/hyperlink" Target="http://ru.wikipedia.org/wiki/%D0%A0%D0%BE%D1%81%D1%82%D0%BE%D0%B2-%D0%BD%D0%B0-%D0%94%D0%BE%D0%BD%D1%83" TargetMode="External"/><Relationship Id="rId24" Type="http://schemas.openxmlformats.org/officeDocument/2006/relationships/hyperlink" Target="http://ru.wikipedia.org/wiki/%D0%9A%D0%B0%D0%BB%D0%B0%D1%87-%D0%BD%D0%B0-%D0%94%D0%BE%D0%BD%D1%83" TargetMode="External"/><Relationship Id="rId32" Type="http://schemas.openxmlformats.org/officeDocument/2006/relationships/hyperlink" Target="http://ru.wikipedia.org/wiki/%D0%9B%D0%BE%D0%BC%D0%BE%D0%BD%D0%BE%D1%81%D0%BE%D0%B2_(%D0%B3%D0%BE%D1%80%D0%BE%D0%B4)" TargetMode="External"/><Relationship Id="rId37" Type="http://schemas.openxmlformats.org/officeDocument/2006/relationships/hyperlink" Target="http://ru.wikipedia.org/wiki/%D0%A5%D0%B0%D0%B1%D0%B0%D1%80%D0%BE%D0%B2%D1%81%D0%BA" TargetMode="External"/><Relationship Id="rId5" Type="http://schemas.openxmlformats.org/officeDocument/2006/relationships/hyperlink" Target="http://ru.wikipedia.org/wiki/%D0%92%D0%BB%D0%B0%D0%B4%D0%B8%D0%BA%D0%B0%D0%B2%D0%BA%D0%B0%D0%B7" TargetMode="External"/><Relationship Id="rId15" Type="http://schemas.openxmlformats.org/officeDocument/2006/relationships/hyperlink" Target="http://ru.wikipedia.org/wiki/%D0%9A%D1%80%D0%BE%D0%BD%D1%88%D1%82%D0%B0%D0%B4%D1%82" TargetMode="External"/><Relationship Id="rId23" Type="http://schemas.openxmlformats.org/officeDocument/2006/relationships/hyperlink" Target="http://ru.wikipedia.org/wiki/%D0%92%D1%8B%D0%B1%D0%BE%D1%80%D0%B3" TargetMode="External"/><Relationship Id="rId28" Type="http://schemas.openxmlformats.org/officeDocument/2006/relationships/hyperlink" Target="http://ru.wikipedia.org/wiki/%D0%90%D0%BD%D0%B0%D0%BF%D0%B0" TargetMode="External"/><Relationship Id="rId36" Type="http://schemas.openxmlformats.org/officeDocument/2006/relationships/hyperlink" Target="http://ru.wikipedia.org/wiki/%D0%9C%D0%BE%D0%B6%D0%B0%D0%B9%D1%81%D0%BA" TargetMode="External"/><Relationship Id="rId10" Type="http://schemas.openxmlformats.org/officeDocument/2006/relationships/hyperlink" Target="http://ru.wikipedia.org/wiki/%D0%9F%D0%BE%D0%BB%D1%8F%D1%80%D0%BD%D1%8B%D0%B9" TargetMode="External"/><Relationship Id="rId19" Type="http://schemas.openxmlformats.org/officeDocument/2006/relationships/hyperlink" Target="http://ru.wikipedia.org/wiki/%D0%90%D1%80%D1%85%D0%B0%D0%BD%D0%B3%D0%B5%D0%BB%D1%8C%D1%81%D0%BA" TargetMode="External"/><Relationship Id="rId31" Type="http://schemas.openxmlformats.org/officeDocument/2006/relationships/hyperlink" Target="http://ru.wikipedia.org/wiki/%D0%9A%D0%BE%D0%B2%D1%80%D0%BE%D0%B2" TargetMode="External"/><Relationship Id="rId4" Type="http://schemas.openxmlformats.org/officeDocument/2006/relationships/hyperlink" Target="http://ru.wikipedia.org/wiki/%D0%9E%D1%80%D1%91%D0%BB_(%D0%B3%D0%BE%D1%80%D0%BE%D0%B4)" TargetMode="External"/><Relationship Id="rId9" Type="http://schemas.openxmlformats.org/officeDocument/2006/relationships/hyperlink" Target="http://ru.wikipedia.org/wiki/%D0%9B%D1%83%D0%B3%D0%B0" TargetMode="External"/><Relationship Id="rId14" Type="http://schemas.openxmlformats.org/officeDocument/2006/relationships/hyperlink" Target="http://ru.wikipedia.org/wiki/%D0%94%D0%BC%D0%B8%D1%82%D1%80%D0%BE%D0%B2" TargetMode="External"/><Relationship Id="rId22" Type="http://schemas.openxmlformats.org/officeDocument/2006/relationships/hyperlink" Target="http://ru.wikipedia.org/wiki/%D0%9D%D0%B0%D0%BB%D1%8C%D1%87%D0%B8%D0%BA" TargetMode="External"/><Relationship Id="rId27" Type="http://schemas.openxmlformats.org/officeDocument/2006/relationships/hyperlink" Target="http://ru.wikipedia.org/wiki/%D0%A2%D0%B2%D0%B5%D1%80%D1%8C" TargetMode="External"/><Relationship Id="rId30" Type="http://schemas.openxmlformats.org/officeDocument/2006/relationships/hyperlink" Target="http://ru.wikipedia.org/wiki/%D0%A1%D1%82%D0%B0%D1%80%D1%8B%D0%B9_%D0%9E%D1%81%D0%BA%D0%BE%D0%BB" TargetMode="External"/><Relationship Id="rId35" Type="http://schemas.openxmlformats.org/officeDocument/2006/relationships/hyperlink" Target="http://ru.wikipedia.org/wiki/%D0%9C%D0%B0%D0%BB%D0%BE%D1%8F%D1%80%D0%BE%D1%81%D0%BB%D0%B0%D0%B2%D0%B5%D1%8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100811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МБОУ «Средняя общеобразовательная школа №34 с углубленным изучением отдельных предметов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Классный час</a:t>
            </a:r>
          </a:p>
          <a:p>
            <a:endParaRPr lang="ru-RU" dirty="0" smtClean="0"/>
          </a:p>
          <a:p>
            <a:r>
              <a:rPr lang="ru-RU" dirty="0" smtClean="0"/>
              <a:t>по теме «Дни Воинской славы»</a:t>
            </a:r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 </a:t>
            </a:r>
            <a:r>
              <a:rPr lang="ru-RU" sz="1800" dirty="0" smtClean="0"/>
              <a:t>Классный руководитель10 «А»: </a:t>
            </a:r>
            <a:r>
              <a:rPr lang="ru-RU" sz="1800" dirty="0" err="1" smtClean="0"/>
              <a:t>Шенцева</a:t>
            </a:r>
            <a:r>
              <a:rPr lang="ru-RU" sz="1800" dirty="0" smtClean="0"/>
              <a:t> Т.А.</a:t>
            </a:r>
          </a:p>
          <a:p>
            <a:pPr algn="r"/>
            <a:r>
              <a:rPr lang="ru-RU" sz="1800" dirty="0" smtClean="0"/>
              <a:t>Обучающиеся: Гилевич Петр, </a:t>
            </a:r>
          </a:p>
          <a:p>
            <a:pPr algn="r"/>
            <a:r>
              <a:rPr lang="ru-RU" sz="1800" dirty="0" err="1" smtClean="0"/>
              <a:t>Буланцева</a:t>
            </a:r>
            <a:r>
              <a:rPr lang="ru-RU" sz="1800" dirty="0" smtClean="0"/>
              <a:t> Анастасия</a:t>
            </a:r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r>
              <a:rPr lang="ru-RU" sz="1800" dirty="0" smtClean="0"/>
              <a:t>2012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Гангутское</a:t>
            </a:r>
            <a:r>
              <a:rPr lang="ru-RU" dirty="0" smtClean="0"/>
              <a:t> морское сражение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im2-tub-ru.yandex.net/i?id=320477150-24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44824"/>
            <a:ext cx="57606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Курская битва</a:t>
            </a:r>
            <a:endParaRPr lang="ru-RU" dirty="0"/>
          </a:p>
        </p:txBody>
      </p:sp>
      <p:pic>
        <p:nvPicPr>
          <p:cNvPr id="4" name="Содержимое 3" descr="http://im2-tub-ru.yandex.net/i?id=615268855-4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Бородинская битва</a:t>
            </a:r>
            <a:endParaRPr lang="ru-RU" dirty="0"/>
          </a:p>
        </p:txBody>
      </p:sp>
      <p:pic>
        <p:nvPicPr>
          <p:cNvPr id="5" name="Содержимое 4" descr="http://im2-tub-ru.yandex.net/i?id=170232982-61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48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6-tub-ru.yandex.net/i?id=294452080-04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539977" cy="35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Морской бой у </a:t>
            </a:r>
            <a:r>
              <a:rPr lang="ru-RU" dirty="0" err="1" smtClean="0"/>
              <a:t>Тендры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flot.com/images/pic-gan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981" y="1600200"/>
            <a:ext cx="70080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pic>
        <p:nvPicPr>
          <p:cNvPr id="4" name="Содержимое 3" descr="http://im6-tub-ru.yandex.net/i?id=534339235-1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192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освобождения Москвы </a:t>
            </a:r>
            <a:endParaRPr lang="ru-RU" dirty="0"/>
          </a:p>
        </p:txBody>
      </p:sp>
      <p:pic>
        <p:nvPicPr>
          <p:cNvPr id="4" name="Содержимое 3" descr="http://im7-tub-ru.yandex.net/i?id=393574984-01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6886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Синопский</a:t>
            </a:r>
            <a:r>
              <a:rPr lang="ru-RU" dirty="0" smtClean="0"/>
              <a:t> морской бой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ttp://im2-tub-ru.yandex.net/i?id=391162377-43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363788" cy="27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8-tub-ru.yandex.net/i?id=275139105-31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под Москвой</a:t>
            </a:r>
            <a:endParaRPr lang="ru-RU" dirty="0"/>
          </a:p>
        </p:txBody>
      </p:sp>
      <p:pic>
        <p:nvPicPr>
          <p:cNvPr id="4" name="Содержимое 3" descr="http://im6-tub-ru.yandex.net/i?id=13267966-08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59766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Штурм Измаила</a:t>
            </a:r>
            <a:endParaRPr lang="ru-RU" dirty="0"/>
          </a:p>
        </p:txBody>
      </p:sp>
      <p:pic>
        <p:nvPicPr>
          <p:cNvPr id="7" name="Содержимое 6" descr="http://im7-tub-ru.yandex.net/i?id=305131520-53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6-tub-ru.yandex.net/i?id=111700871-56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098404" cy="330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Города Воинской Славы</a:t>
            </a:r>
            <a:br>
              <a:rPr lang="ru-RU" dirty="0" smtClean="0"/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2" tooltip="Белгород"/>
              </a:rPr>
              <a:t>Белгород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" tooltip="Курск"/>
              </a:rPr>
              <a:t>Курск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4" tooltip="Орёл (город)"/>
              </a:rPr>
              <a:t>Орёл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5" tooltip="Владикавказ"/>
              </a:rPr>
              <a:t>Владикавказ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 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/>
                <a:hlinkClick r:id="rId6" tooltip="Малгобек"/>
              </a:rPr>
              <a:t>Малгобек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Ржев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7" tooltip="Ельня"/>
              </a:rPr>
              <a:t>Ельня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Елец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8" tooltip="Воронеж"/>
              </a:rPr>
              <a:t>Воронеж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9" tooltip="Луга"/>
              </a:rPr>
              <a:t>Луга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0" tooltip="Полярный"/>
              </a:rPr>
              <a:t>Полярный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1" tooltip="Ростов-на-Дону"/>
              </a:rPr>
              <a:t>Ростов-на-Дону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Туапсе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2" tooltip="Великие Луки"/>
              </a:rPr>
              <a:t>Великие Луки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3" tooltip="Великий Новгород"/>
              </a:rPr>
              <a:t>Великий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3" tooltip="Великий Новгород"/>
              </a:rPr>
              <a:t>Новгород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4" tooltip="Дмитров"/>
              </a:rPr>
              <a:t>Дмитров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Вязьма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5" tooltip="Кронштадт"/>
              </a:rPr>
              <a:t>Кронштадт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effectLst/>
                <a:hlinkClick r:id="rId16" tooltip="Наро-Фоминск"/>
              </a:rPr>
              <a:t>Наро-Фоминск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7" tooltip="Псков"/>
              </a:rPr>
              <a:t>Псков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8" tooltip="Козельск"/>
              </a:rPr>
              <a:t>Козельск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19" tooltip="Архангельск"/>
              </a:rPr>
              <a:t>Архангельск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0" tooltip="Волоколамск"/>
              </a:rPr>
              <a:t>Волоколамск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1" tooltip="Брянск"/>
              </a:rPr>
              <a:t>Брянск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2" tooltip="Нальчик"/>
              </a:rPr>
              <a:t>Нальчик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3" tooltip="Выборг"/>
              </a:rPr>
              <a:t>Выборг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effectLst/>
                <a:hlinkClick r:id="rId24" tooltip="Калач-на-Дону"/>
              </a:rPr>
              <a:t>Калач-на-Дону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5" tooltip="Владивосток"/>
              </a:rPr>
              <a:t>Владивосток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6" tooltip="Тихвин"/>
              </a:rPr>
              <a:t>Тихвин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/>
                <a:hlinkClick r:id="rId27" tooltip="Тверь"/>
              </a:rPr>
              <a:t>Тверь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28" tooltip="Анапа"/>
              </a:rPr>
              <a:t>Анапа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29" tooltip="Колпино"/>
              </a:rPr>
              <a:t>Колпино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</a:t>
            </a:r>
            <a:r>
              <a:rPr lang="ru-RU" sz="2800" dirty="0" smtClean="0">
                <a:solidFill>
                  <a:schemeClr val="accent1"/>
                </a:solidFill>
                <a:effectLst/>
                <a:hlinkClick r:id="rId30" tooltip="Старый Оскол"/>
              </a:rPr>
              <a:t>Старый Оскол</a:t>
            </a:r>
            <a:r>
              <a:rPr lang="ru-RU" sz="2800" dirty="0" smtClean="0">
                <a:solidFill>
                  <a:schemeClr val="accent1"/>
                </a:solidFill>
                <a:effectLst/>
              </a:rPr>
              <a:t>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1" tooltip="Ковров"/>
              </a:rPr>
              <a:t>Ковров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2" tooltip="Ломоносов (город)"/>
              </a:rPr>
              <a:t>Ломоносов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3" tooltip="Петропавловск-Камчатский"/>
              </a:rPr>
              <a:t>Петропавловск-Камчатский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4" tooltip="Таганрог"/>
              </a:rPr>
              <a:t>Таганрог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5" tooltip="Малоярославец"/>
              </a:rPr>
              <a:t>Малоярославец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6" tooltip="Можайск"/>
              </a:rPr>
              <a:t>Можайск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     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hlinkClick r:id="rId37" tooltip="Хабаровск"/>
              </a:rPr>
              <a:t>Хабаровск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Дни Воинской славы:</a:t>
            </a:r>
            <a:br>
              <a:rPr lang="ru-RU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27 </a:t>
            </a:r>
            <a:r>
              <a:rPr lang="ru-RU" sz="1300" dirty="0" smtClean="0">
                <a:solidFill>
                  <a:schemeClr val="bg1"/>
                </a:solidFill>
              </a:rPr>
              <a:t>января - </a:t>
            </a:r>
            <a:r>
              <a:rPr lang="ru-RU" sz="1300" dirty="0" smtClean="0"/>
              <a:t>День </a:t>
            </a:r>
            <a:r>
              <a:rPr lang="ru-RU" sz="1300" dirty="0" smtClean="0"/>
              <a:t>снятия блокады города Ленинграда (1944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 </a:t>
            </a:r>
            <a:r>
              <a:rPr lang="ru-RU" sz="1300" dirty="0" smtClean="0">
                <a:solidFill>
                  <a:schemeClr val="bg1"/>
                </a:solidFill>
              </a:rPr>
              <a:t>февраля </a:t>
            </a:r>
            <a:r>
              <a:rPr lang="ru-RU" sz="1300" dirty="0" smtClean="0"/>
              <a:t>-День </a:t>
            </a:r>
            <a:r>
              <a:rPr lang="ru-RU" sz="1300" dirty="0" smtClean="0"/>
              <a:t>разгрома советскими войсками немецко-фашистских войск в Сталинградской битве </a:t>
            </a:r>
            <a:r>
              <a:rPr lang="ru-RU" sz="1300" dirty="0" smtClean="0"/>
              <a:t>         (</a:t>
            </a:r>
            <a:r>
              <a:rPr lang="ru-RU" sz="1300" dirty="0" smtClean="0"/>
              <a:t>1943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23 февраля </a:t>
            </a:r>
            <a:r>
              <a:rPr lang="ru-RU" sz="1300" dirty="0" smtClean="0"/>
              <a:t>-День победы </a:t>
            </a:r>
            <a:r>
              <a:rPr lang="ru-RU" sz="1300" dirty="0" smtClean="0"/>
              <a:t>Красной Армии над кайзеровскими войсками Германии (1918 г.) - День защитников Отечества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18 </a:t>
            </a:r>
            <a:r>
              <a:rPr lang="ru-RU" sz="1300" dirty="0" smtClean="0">
                <a:solidFill>
                  <a:schemeClr val="bg1"/>
                </a:solidFill>
              </a:rPr>
              <a:t>апреля</a:t>
            </a:r>
            <a:r>
              <a:rPr lang="ru-RU" sz="1300" dirty="0" smtClean="0"/>
              <a:t> -День </a:t>
            </a:r>
            <a:r>
              <a:rPr lang="ru-RU" sz="1300" dirty="0" smtClean="0"/>
              <a:t>победы русских воинов князя Александра Невского над немецкими рыцарями на Чудском озере (Ледовое побоище, 1242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9 </a:t>
            </a:r>
            <a:r>
              <a:rPr lang="ru-RU" sz="1300" dirty="0" smtClean="0">
                <a:solidFill>
                  <a:schemeClr val="bg1"/>
                </a:solidFill>
              </a:rPr>
              <a:t>мая </a:t>
            </a:r>
            <a:r>
              <a:rPr lang="ru-RU" sz="1300" dirty="0" smtClean="0"/>
              <a:t>-День </a:t>
            </a:r>
            <a:r>
              <a:rPr lang="ru-RU" sz="1300" dirty="0" smtClean="0"/>
              <a:t>Победы советского народа в Великой Отечественной войне 1941 - 1945 годов (1945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22 </a:t>
            </a:r>
            <a:r>
              <a:rPr lang="ru-RU" sz="1300" dirty="0" smtClean="0">
                <a:solidFill>
                  <a:schemeClr val="bg1"/>
                </a:solidFill>
              </a:rPr>
              <a:t>июня </a:t>
            </a:r>
            <a:r>
              <a:rPr lang="ru-RU" sz="1300" dirty="0" smtClean="0"/>
              <a:t>-День </a:t>
            </a:r>
            <a:r>
              <a:rPr lang="ru-RU" sz="1300" dirty="0" smtClean="0"/>
              <a:t>начала Великой Отечественной войны (1941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10 </a:t>
            </a:r>
            <a:r>
              <a:rPr lang="ru-RU" sz="1300" dirty="0" smtClean="0">
                <a:solidFill>
                  <a:schemeClr val="bg1"/>
                </a:solidFill>
              </a:rPr>
              <a:t>июля </a:t>
            </a:r>
            <a:r>
              <a:rPr lang="ru-RU" sz="1300" dirty="0" smtClean="0"/>
              <a:t>-День </a:t>
            </a:r>
            <a:r>
              <a:rPr lang="ru-RU" sz="1300" dirty="0" smtClean="0"/>
              <a:t>победы русской армии под командованием Петра I над шведами в Полтавском сражении (1709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9 </a:t>
            </a:r>
            <a:r>
              <a:rPr lang="ru-RU" sz="1300" dirty="0" smtClean="0">
                <a:solidFill>
                  <a:schemeClr val="bg1"/>
                </a:solidFill>
              </a:rPr>
              <a:t>августа </a:t>
            </a:r>
            <a:r>
              <a:rPr lang="ru-RU" sz="1300" dirty="0" smtClean="0"/>
              <a:t>-День </a:t>
            </a:r>
            <a:r>
              <a:rPr lang="ru-RU" sz="1300" dirty="0" smtClean="0"/>
              <a:t>первой в Российской истории морской победы русского флота под командованием Петра I над шведами у мыса Гангут (1714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23 </a:t>
            </a:r>
            <a:r>
              <a:rPr lang="ru-RU" sz="1300" dirty="0" smtClean="0">
                <a:solidFill>
                  <a:schemeClr val="bg1"/>
                </a:solidFill>
              </a:rPr>
              <a:t>августа </a:t>
            </a:r>
            <a:r>
              <a:rPr lang="ru-RU" sz="1300" dirty="0" smtClean="0"/>
              <a:t>-День </a:t>
            </a:r>
            <a:r>
              <a:rPr lang="ru-RU" sz="1300" dirty="0" smtClean="0"/>
              <a:t>разгрома советскими войсками немецко-фашистских войск в Курской битве (1943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8 </a:t>
            </a:r>
            <a:r>
              <a:rPr lang="ru-RU" sz="1300" dirty="0" smtClean="0">
                <a:solidFill>
                  <a:schemeClr val="bg1"/>
                </a:solidFill>
              </a:rPr>
              <a:t>сентября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Бородинского сражения русской армии под командованием М.И. Кутузова с французской армией (1812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11 </a:t>
            </a:r>
            <a:r>
              <a:rPr lang="ru-RU" sz="1300" dirty="0" smtClean="0">
                <a:solidFill>
                  <a:schemeClr val="bg1"/>
                </a:solidFill>
              </a:rPr>
              <a:t>сентября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победы русской эскадры под командованием Ф.Ф. Ушакова над турецкой эскадрой у мыса </a:t>
            </a:r>
            <a:r>
              <a:rPr lang="ru-RU" sz="1300" dirty="0" err="1" smtClean="0"/>
              <a:t>Тендра</a:t>
            </a:r>
            <a:r>
              <a:rPr lang="ru-RU" sz="1300" dirty="0" smtClean="0"/>
              <a:t> (1790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21 </a:t>
            </a:r>
            <a:r>
              <a:rPr lang="ru-RU" sz="1300" dirty="0" smtClean="0">
                <a:solidFill>
                  <a:schemeClr val="bg1"/>
                </a:solidFill>
              </a:rPr>
              <a:t>сентября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победы русских полков во главе с великим князем Дмитрием Донским над монголо-татарскими войсками в Куликовской битве (1380 г</a:t>
            </a:r>
            <a:r>
              <a:rPr lang="ru-RU" sz="1300" dirty="0" smtClean="0"/>
              <a:t>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7 ноября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освобождения Москвы силами народного ополчения под руководством Кузьмы Минина и Дмитрия Пожарского от польских интервентов (1612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1 </a:t>
            </a:r>
            <a:r>
              <a:rPr lang="ru-RU" sz="1300" dirty="0" smtClean="0">
                <a:solidFill>
                  <a:schemeClr val="bg1"/>
                </a:solidFill>
              </a:rPr>
              <a:t>декабря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победы русской эскадры под командованием П.С. Нахимова над турецкой эскадрой у мыса Синоп (1853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5 </a:t>
            </a:r>
            <a:r>
              <a:rPr lang="ru-RU" sz="1300" dirty="0" smtClean="0">
                <a:solidFill>
                  <a:schemeClr val="bg1"/>
                </a:solidFill>
              </a:rPr>
              <a:t>декабря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начала контрнаступления советских войск против немецко-фашистских войск в битве под Москвой (1941 г.)</a:t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bg1"/>
                </a:solidFill>
              </a:rPr>
              <a:t>24 </a:t>
            </a:r>
            <a:r>
              <a:rPr lang="ru-RU" sz="1300" dirty="0" smtClean="0">
                <a:solidFill>
                  <a:schemeClr val="bg1"/>
                </a:solidFill>
              </a:rPr>
              <a:t>декабря </a:t>
            </a:r>
            <a:r>
              <a:rPr lang="ru-RU" sz="1300" dirty="0" smtClean="0"/>
              <a:t>-День </a:t>
            </a:r>
            <a:r>
              <a:rPr lang="ru-RU" sz="1300" dirty="0" smtClean="0"/>
              <a:t>взятия турецкой крепости Измаил русскими войсками под командованием А.В. Суворова (1790 г.)</a:t>
            </a:r>
            <a:br>
              <a:rPr lang="ru-RU" sz="1300" dirty="0" smtClean="0"/>
            </a:br>
            <a:endParaRPr lang="ru-RU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Pictures\img29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15354" cy="679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грамоты  в Москве</a:t>
            </a:r>
            <a:endParaRPr lang="ru-RU" dirty="0"/>
          </a:p>
        </p:txBody>
      </p:sp>
      <p:pic>
        <p:nvPicPr>
          <p:cNvPr id="4" name="Содержимое 3" descr="Файл:Медведев и Шишкин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87537"/>
            <a:ext cx="6191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Воинской Славы</a:t>
            </a:r>
            <a:endParaRPr lang="ru-RU" dirty="0"/>
          </a:p>
        </p:txBody>
      </p:sp>
      <p:pic>
        <p:nvPicPr>
          <p:cNvPr id="20482" name="Picture 2" descr="C:\Users\Администратор\Pictures\img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52204" y="1389377"/>
            <a:ext cx="3576180" cy="5063959"/>
          </a:xfrm>
          <a:prstGeom prst="rect">
            <a:avLst/>
          </a:prstGeom>
          <a:noFill/>
        </p:spPr>
      </p:pic>
      <p:sp>
        <p:nvSpPr>
          <p:cNvPr id="20485" name="AutoShape 5" descr="http://xn--b1aaebdufomqbez1a.xn--p1ai/About_dmitrov/Image/monum-slav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 descr="http://st-roll.ru/wp-content/uploads/2012/06/DSC03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024336" cy="462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Героическая битва за Ленинград </a:t>
            </a:r>
            <a:endParaRPr lang="ru-RU" dirty="0"/>
          </a:p>
        </p:txBody>
      </p:sp>
      <p:pic>
        <p:nvPicPr>
          <p:cNvPr id="7" name="Содержимое 6" descr="http://im5-tub-ru.yandex.net/i?id=594625171-59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6-tub-ru.yandex.net/i?id=322211565-36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518956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Сталинградская битва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im2-tub-ru.yandex.net/i?id=170883958-17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589065" cy="31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3-tub-ru.yandex.net/i?id=313583572-15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5424264" cy="32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защитников Отечества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8-tub-ru.yandex.net/i?id=131450087-3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Ледовое побоище</a:t>
            </a:r>
            <a:endParaRPr lang="ru-RU" dirty="0"/>
          </a:p>
        </p:txBody>
      </p:sp>
      <p:pic>
        <p:nvPicPr>
          <p:cNvPr id="4" name="Содержимое 3" descr="http://im8-tub-ru.yandex.net/i?id=368902117-2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57606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8" name="Содержимое 7" descr="http://im3-tub-ru.yandex.net/i?id=417080068-49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33775" y="3240087"/>
            <a:ext cx="2076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8-tub-ru.yandex.net/i?id=642869716-0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4067944" cy="356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начала Великой Отечественной войны</a:t>
            </a:r>
            <a:endParaRPr lang="ru-RU" dirty="0"/>
          </a:p>
        </p:txBody>
      </p:sp>
      <p:pic>
        <p:nvPicPr>
          <p:cNvPr id="4" name="Содержимое 3" descr="http://im0-tub-ru.yandex.net/i?id=179238144-40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Полтавская битва</a:t>
            </a:r>
            <a:endParaRPr lang="ru-RU" dirty="0"/>
          </a:p>
        </p:txBody>
      </p:sp>
      <p:pic>
        <p:nvPicPr>
          <p:cNvPr id="13" name="Содержимое 12" descr="http://im7-tub-ru.yandex.net/i?id=91043395-29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441998" cy="272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http://im2-tub-ru.yandex.net/i?id=8465638-15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084116" cy="32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97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МБОУ «Средняя общеобразовательная школа №34 с углубленным изучением отдельных предметов»</vt:lpstr>
      <vt:lpstr>Дни Воинской славы: 27 января - День снятия блокады города Ленинграда (1944 г.) 2 февраля -День разгрома советскими войсками немецко-фашистских войск в Сталинградской битве          (1943 г.) 23 февраля -День победы Красной Армии над кайзеровскими войсками Германии (1918 г.) - День защитников Отечества 18 апреля -День победы русских воинов князя Александра Невского над немецкими рыцарями на Чудском озере (Ледовое побоище, 1242 г.) 9 мая -День Победы советского народа в Великой Отечественной войне 1941 - 1945 годов (1945 г.) 22 июня -День начала Великой Отечественной войны (1941 г.) 10 июля -День победы русской армии под командованием Петра I над шведами в Полтавском сражении (1709 г.) 9 августа -День первой в Российской истории морской победы русского флота под командованием Петра I над шведами у мыса Гангут (1714 г.) 23 августа -День разгрома советскими войсками немецко-фашистских войск в Курской битве (1943 г.) 8 сентября -День Бородинского сражения русской армии под командованием М.И. Кутузова с французской армией (1812 г.) 11 сентября -День победы русской эскадры под командованием Ф.Ф. Ушакова над турецкой эскадрой у мыса Тендра (1790 г.) 21 сентября -День победы русских полков во главе с великим князем Дмитрием Донским над монголо-татарскими войсками в Куликовской битве (1380 г.) 7 ноября -День освобождения Москвы силами народного ополчения под руководством Кузьмы Минина и Дмитрия Пожарского от польских интервентов (1612 г.) 1 декабря -День победы русской эскадры под командованием П.С. Нахимова над турецкой эскадрой у мыса Синоп (1853 г.) 5 декабря -День начала контрнаступления советских войск против немецко-фашистских войск в битве под Москвой (1941 г.) 24 декабря -День взятия турецкой крепости Измаил русскими войсками под командованием А.В. Суворова (1790 г.) </vt:lpstr>
      <vt:lpstr>Героическая битва за Ленинград </vt:lpstr>
      <vt:lpstr>Сталинградская битва  </vt:lpstr>
      <vt:lpstr>День защитников Отечества </vt:lpstr>
      <vt:lpstr>Ледовое побоище</vt:lpstr>
      <vt:lpstr>День Победы</vt:lpstr>
      <vt:lpstr>День начала Великой Отечественной войны</vt:lpstr>
      <vt:lpstr>Полтавская битва</vt:lpstr>
      <vt:lpstr>Гангутское морское сражение </vt:lpstr>
      <vt:lpstr>Курская битва</vt:lpstr>
      <vt:lpstr>Бородинская битва</vt:lpstr>
      <vt:lpstr>Морской бой у Тендры </vt:lpstr>
      <vt:lpstr>Куликовская битва</vt:lpstr>
      <vt:lpstr>День освобождения Москвы </vt:lpstr>
      <vt:lpstr>Синопский морской бой </vt:lpstr>
      <vt:lpstr>Битва под Москвой</vt:lpstr>
      <vt:lpstr>Штурм Измаила</vt:lpstr>
      <vt:lpstr>Города Воинской Славы Белгород      Курск           Орёл       Владикавказ          Малгобек Ржев      Ельня     Елец      Воронеж    Луга           Полярный        Ростов-на-Дону      Туапсе      Великие Луки          Великий Новгород Дмитров     Вязьма      Кронштадт     Наро-Фоминск          Псков Козельск      Архангельск       Волоколамск    Брянск        Нальчик Выборг   Калач-на-Дону        Владивосток   Тихвин       Тверь Анапа     Колпино      Старый Оскол      Ковров       Ломоносов Петропавловск-Камчатский     Таганрог       Малоярославец  Можайск             Хабаровск  </vt:lpstr>
      <vt:lpstr>Слайд 20</vt:lpstr>
      <vt:lpstr>Вручение грамоты  в Москве</vt:lpstr>
      <vt:lpstr>Город Воинской Славы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№34 с углубленным изучением отдельных предметов»</dc:title>
  <dc:creator>Администратор</dc:creator>
  <cp:lastModifiedBy>DNA7 X86</cp:lastModifiedBy>
  <cp:revision>7</cp:revision>
  <dcterms:created xsi:type="dcterms:W3CDTF">2012-12-09T10:27:42Z</dcterms:created>
  <dcterms:modified xsi:type="dcterms:W3CDTF">2012-12-09T11:28:40Z</dcterms:modified>
</cp:coreProperties>
</file>