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>
            <a:normAutofit/>
          </a:bodyPr>
          <a:lstStyle/>
          <a:p>
            <a:r>
              <a:rPr lang="ru-RU" sz="5500" b="1" i="1" dirty="0" smtClean="0">
                <a:solidFill>
                  <a:srgbClr val="FFC000"/>
                </a:solidFill>
                <a:latin typeface="Monotype Corsiva" pitchFamily="66" charset="0"/>
              </a:rPr>
              <a:t>Путешествие по</a:t>
            </a:r>
            <a:br>
              <a:rPr lang="ru-RU" sz="5500" b="1" i="1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5500" b="1" i="1" dirty="0" smtClean="0">
                <a:solidFill>
                  <a:srgbClr val="FFC000"/>
                </a:solidFill>
                <a:latin typeface="Monotype Corsiva" pitchFamily="66" charset="0"/>
              </a:rPr>
              <a:t> Золотому кольцу России</a:t>
            </a:r>
            <a:endParaRPr lang="ru-RU" sz="55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56001"/>
            <a:ext cx="3960440" cy="1473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Подготовил учитель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изобразительного искусства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МБОУ СОШ № 1 города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Покачи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Воронина Анна Николаевна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6443" y="359843"/>
            <a:ext cx="8229600" cy="1252728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chemeClr val="accent5"/>
                </a:solidFill>
                <a:latin typeface="Monotype Corsiva" pitchFamily="66" charset="0"/>
              </a:rPr>
              <a:t>Успенский собор в Москве</a:t>
            </a:r>
            <a:endParaRPr lang="ru-RU" sz="45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6001842" cy="4006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500" dirty="0">
                <a:solidFill>
                  <a:srgbClr val="F5C040"/>
                </a:solidFill>
                <a:latin typeface="Monotype Corsiva" pitchFamily="66" charset="0"/>
              </a:rPr>
              <a:t>Церковь Святых Петра и </a:t>
            </a:r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Павла в Сергиевом - Посаде</a:t>
            </a:r>
            <a:endParaRPr lang="ru-RU" dirty="0"/>
          </a:p>
        </p:txBody>
      </p:sp>
      <p:pic>
        <p:nvPicPr>
          <p:cNvPr id="4098" name="Picture 2" descr="http://img3.proshkolu.ru/content/media/pic/std/2000000/1752000/1751029-cc8fa498eb35e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5688632" cy="426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8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Золотые ворота во Владимире</a:t>
            </a:r>
            <a:endParaRPr lang="ru-RU" dirty="0"/>
          </a:p>
        </p:txBody>
      </p:sp>
      <p:pic>
        <p:nvPicPr>
          <p:cNvPr id="3079" name="Picture 7" descr="http://www.nice-places.com/data/articles/gallery/416/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5314950" cy="3990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2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Рождественский собор в Суздале</a:t>
            </a:r>
            <a:endParaRPr lang="ru-RU" dirty="0"/>
          </a:p>
        </p:txBody>
      </p:sp>
      <p:pic>
        <p:nvPicPr>
          <p:cNvPr id="5122" name="Picture 2" descr="http://f.rodon.org/p/6/08012813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Ростовский Кремль в Ростове Великом</a:t>
            </a:r>
            <a:endParaRPr lang="ru-RU" dirty="0"/>
          </a:p>
        </p:txBody>
      </p:sp>
      <p:pic>
        <p:nvPicPr>
          <p:cNvPr id="6146" name="Picture 2" descr="http://ii.photocentra.ru/images/main17/17308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8407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Церковь Богоявления в Ярославле</a:t>
            </a:r>
            <a:endParaRPr lang="ru-RU" dirty="0"/>
          </a:p>
        </p:txBody>
      </p:sp>
      <p:pic>
        <p:nvPicPr>
          <p:cNvPr id="7170" name="Picture 2" descr="http://www.cirota.ru/forum/images/120/1207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4285878" cy="4616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4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500" dirty="0" err="1" smtClean="0">
                <a:solidFill>
                  <a:srgbClr val="F5C040"/>
                </a:solidFill>
                <a:latin typeface="Monotype Corsiva" pitchFamily="66" charset="0"/>
              </a:rPr>
              <a:t>Ипатьевский</a:t>
            </a:r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 мужской монастырь в </a:t>
            </a:r>
            <a:r>
              <a:rPr lang="ru-RU" sz="4500" dirty="0">
                <a:solidFill>
                  <a:srgbClr val="F5C040"/>
                </a:solidFill>
                <a:latin typeface="Monotype Corsiva" pitchFamily="66" charset="0"/>
              </a:rPr>
              <a:t>К</a:t>
            </a:r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остроме</a:t>
            </a:r>
            <a:endParaRPr lang="ru-RU" dirty="0"/>
          </a:p>
        </p:txBody>
      </p:sp>
      <p:pic>
        <p:nvPicPr>
          <p:cNvPr id="8194" name="Picture 2" descr="http://s40.radikal.ru/i090/1102/f5/12989eef3f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985996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8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500" dirty="0" err="1" smtClean="0">
                <a:solidFill>
                  <a:srgbClr val="F5C040"/>
                </a:solidFill>
                <a:latin typeface="Monotype Corsiva" pitchFamily="66" charset="0"/>
              </a:rPr>
              <a:t>Спасо</a:t>
            </a:r>
            <a:r>
              <a:rPr lang="ru-RU" sz="4500" dirty="0" smtClean="0">
                <a:solidFill>
                  <a:srgbClr val="F5C040"/>
                </a:solidFill>
                <a:latin typeface="Monotype Corsiva" pitchFamily="66" charset="0"/>
              </a:rPr>
              <a:t>-Преображенский собор в Переславле-Залесском</a:t>
            </a:r>
            <a:endParaRPr lang="ru-RU" dirty="0"/>
          </a:p>
        </p:txBody>
      </p:sp>
      <p:pic>
        <p:nvPicPr>
          <p:cNvPr id="9218" name="Picture 2" descr="http://s48.radikal.ru/i122/0903/f3/ae28e32d6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7"/>
            <a:ext cx="5314950" cy="3924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27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55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Путешествие по  Золотому кольцу России</vt:lpstr>
      <vt:lpstr>Успенский собор в Москве</vt:lpstr>
      <vt:lpstr>Церковь Святых Петра и Павла в Сергиевом - Посаде</vt:lpstr>
      <vt:lpstr>Золотые ворота во Владимире</vt:lpstr>
      <vt:lpstr>Рождественский собор в Суздале</vt:lpstr>
      <vt:lpstr>Ростовский Кремль в Ростове Великом</vt:lpstr>
      <vt:lpstr>Церковь Богоявления в Ярославле</vt:lpstr>
      <vt:lpstr>Ипатьевский мужской монастырь в Костроме</vt:lpstr>
      <vt:lpstr>Спасо-Преображенский собор в Переславле-Залесском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 Золотому кольцу России</dc:title>
  <dc:creator>Ольга</dc:creator>
  <cp:lastModifiedBy>Ольга</cp:lastModifiedBy>
  <cp:revision>5</cp:revision>
  <dcterms:created xsi:type="dcterms:W3CDTF">2013-08-06T14:11:49Z</dcterms:created>
  <dcterms:modified xsi:type="dcterms:W3CDTF">2013-08-06T14:58:08Z</dcterms:modified>
</cp:coreProperties>
</file>