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sldIdLst>
    <p:sldId id="256" r:id="rId2"/>
    <p:sldId id="257" r:id="rId3"/>
    <p:sldId id="258" r:id="rId4"/>
    <p:sldId id="261" r:id="rId5"/>
    <p:sldId id="259" r:id="rId6"/>
    <p:sldId id="265" r:id="rId7"/>
    <p:sldId id="262" r:id="rId8"/>
    <p:sldId id="263" r:id="rId9"/>
    <p:sldId id="260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3AB890-9D41-4A74-87EC-25B124D536E0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3AB890-9D41-4A74-87EC-25B124D536E0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3AB890-9D41-4A74-87EC-25B124D536E0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3AB890-9D41-4A74-87EC-25B124D536E0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3AB890-9D41-4A74-87EC-25B124D536E0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3AB890-9D41-4A74-87EC-25B124D536E0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3AB890-9D41-4A74-87EC-25B124D536E0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3AB890-9D41-4A74-87EC-25B124D536E0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3AB890-9D41-4A74-87EC-25B124D536E0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3AB890-9D41-4A74-87EC-25B124D536E0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3AB890-9D41-4A74-87EC-25B124D536E0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C63AB890-9D41-4A74-87EC-25B124D536E0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E4C8E89B-356C-45F2-AB86-28C8E3726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285992"/>
          </a:xfrm>
        </p:spPr>
        <p:txBody>
          <a:bodyPr/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ГОРОДЕЦКАЯ  РОСПИСЬ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5429264"/>
            <a:ext cx="7786742" cy="100013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Презентацию подготовила: 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Базанова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Елена  Михайловна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2036" name="Picture 4" descr="http://promisly.ru/files/u1/11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285992"/>
            <a:ext cx="2966127" cy="2928958"/>
          </a:xfrm>
          <a:prstGeom prst="rect">
            <a:avLst/>
          </a:prstGeom>
          <a:noFill/>
        </p:spPr>
      </p:pic>
      <p:pic>
        <p:nvPicPr>
          <p:cNvPr id="172040" name="Picture 8" descr="http://detalca8.3dn.ru/pic/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2428868"/>
            <a:ext cx="2447008" cy="2643206"/>
          </a:xfrm>
          <a:prstGeom prst="rect">
            <a:avLst/>
          </a:prstGeom>
          <a:noFill/>
        </p:spPr>
      </p:pic>
      <p:pic>
        <p:nvPicPr>
          <p:cNvPr id="172046" name="Picture 14" descr="http://loftcenter.ru/assets/images/0-5a296-f53baee6-x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2214554"/>
            <a:ext cx="3031415" cy="3071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01080" cy="1857388"/>
          </a:xfrm>
        </p:spPr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Работа учащихся:</a:t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>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Выполнить эскиз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разделочной доски и, используя основные декоративные элементы городецкой росписи, выполнить рисунок в цвете.</a:t>
            </a:r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2828836"/>
            <a:ext cx="5429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Выполнить шаблон доски.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2)Выполнить роспись основного фона доски.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4357694"/>
            <a:ext cx="56436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3) Прорисовка декоративных элементов: розанов, купавок.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4) Прорисовка декоративных элементов: листиков, оживки.</a:t>
            </a:r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158" y="2571744"/>
            <a:ext cx="2733581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0001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785926"/>
            <a:ext cx="2500330" cy="378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msbook.ru/pictures/spreads/978-5-86775-107-4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1643050"/>
            <a:ext cx="2714644" cy="4063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http://tourismnn.ru/userfiles/image/28/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285728"/>
            <a:ext cx="341104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0" name="Picture 8" descr="http://webartplus.narod.ru/gr/grdc2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2786058"/>
            <a:ext cx="2501759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85884"/>
          </a:xfrm>
        </p:spPr>
        <p:txBody>
          <a:bodyPr/>
          <a:lstStyle/>
          <a:p>
            <a:pPr algn="l"/>
            <a:r>
              <a:rPr lang="ru-RU" sz="36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Городецкая роспись возникла в городе Городец Нижегородской губернии. Это фантастические цветы, птицы, кони, выполненные масляными красками и украшающие детскую мебель, прялки, посуду, кухонные доски, разного рода сувениры.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256"/>
            <a:ext cx="8858280" cy="2571744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Городецкую роспись  отличают свободные мазки с белой и черной графической обводкой и характерный рисунок – растения, животные, разнообразные жанровые сценки. Как правило, все элементы узоров городецких мастеров выполнены красными,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розовыми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синими,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голубыми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зелеными и черными красками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ярко- желтом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фоне.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5106" name="Picture 2" descr="http://s61.radikal.ru/i174/0911/a4/31a892f0b89f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2285992"/>
            <a:ext cx="2530501" cy="1857388"/>
          </a:xfrm>
          <a:prstGeom prst="rect">
            <a:avLst/>
          </a:prstGeom>
          <a:noFill/>
        </p:spPr>
      </p:pic>
      <p:pic>
        <p:nvPicPr>
          <p:cNvPr id="175108" name="Picture 4" descr="http://art-yes.ru/articles/gorodets/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2214554"/>
            <a:ext cx="2316688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5110" name="Picture 6" descr="http://www.vk-uzor.ru/files/dir_0/file_78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2143116"/>
            <a:ext cx="305383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86190"/>
            <a:ext cx="8401080" cy="2786082"/>
          </a:xfrm>
        </p:spPr>
        <p:txBody>
          <a:bodyPr/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Городецкая роспись своеобразна по своей манере, поэтому спутать её достаточно трудно. Ни одно городецкое изделие не обходится без пышных гирлянд, букетов цветов, напоминающих розы и ромашки.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perunica.ru/uploads/posts/2009-11/1257285497_10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428604"/>
            <a:ext cx="2571768" cy="2974678"/>
          </a:xfrm>
          <a:prstGeom prst="rect">
            <a:avLst/>
          </a:prstGeom>
          <a:noFill/>
        </p:spPr>
      </p:pic>
      <p:pic>
        <p:nvPicPr>
          <p:cNvPr id="4102" name="Picture 6" descr="http://vglib.ru/sourse/fr590p/31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571480"/>
            <a:ext cx="2857520" cy="29845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6" name="Picture 10" descr="http://www.perunica.rod1.org/uploads/posts/2009-11/1257285436_11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428604"/>
            <a:ext cx="2571768" cy="304325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786190"/>
            <a:ext cx="8643998" cy="307181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Среди обилия деревянной продукции, выпускаемой заволжскими мастерами, более всего были известны городецкие прялки. Именно с них и получила распространение знаменитая городецкая роспись. </a:t>
            </a:r>
          </a:p>
          <a:p>
            <a:endParaRPr lang="ru-RU" dirty="0"/>
          </a:p>
        </p:txBody>
      </p:sp>
      <p:pic>
        <p:nvPicPr>
          <p:cNvPr id="1026" name="Picture 2" descr="http://i038.radikal.ru/0912/c5/fce88c844756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3" y="285728"/>
            <a:ext cx="1571637" cy="3214710"/>
          </a:xfrm>
          <a:prstGeom prst="rect">
            <a:avLst/>
          </a:prstGeom>
          <a:noFill/>
        </p:spPr>
      </p:pic>
      <p:pic>
        <p:nvPicPr>
          <p:cNvPr id="1028" name="Picture 4" descr="http://www.brevia.ru/wp-content/uploads/2011/03/1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285728"/>
            <a:ext cx="1785950" cy="3214710"/>
          </a:xfrm>
          <a:prstGeom prst="rect">
            <a:avLst/>
          </a:prstGeom>
          <a:noFill/>
        </p:spPr>
      </p:pic>
      <p:pic>
        <p:nvPicPr>
          <p:cNvPr id="1030" name="Picture 6" descr="http://www.tsaritsyno.net/upload/medialibrary/11img/3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285728"/>
            <a:ext cx="2093354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928934"/>
            <a:ext cx="6429420" cy="3929066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Важной отличительной чертой городецкой росписи можно считать её </a:t>
            </a:r>
            <a:r>
              <a:rPr lang="ru-RU" sz="2800" u="sng" dirty="0" err="1" smtClean="0">
                <a:latin typeface="Times New Roman" pitchFamily="18" charset="0"/>
                <a:cs typeface="Times New Roman" pitchFamily="18" charset="0"/>
              </a:rPr>
              <a:t>сюжетность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Мастера любили изображать прогулки кавалеров с дамами, лихих всадников, сцены чаепития, пряхи за работой, и множество других сцен из народного быта.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upload.wikimedia.org/wikipedia/commons/thumb/7/77/Gorodetskaya_rospis_01.jpg/400px-Gorodetskaya_rospis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3810000" cy="2419351"/>
          </a:xfrm>
          <a:prstGeom prst="rect">
            <a:avLst/>
          </a:prstGeom>
          <a:noFill/>
        </p:spPr>
      </p:pic>
      <p:pic>
        <p:nvPicPr>
          <p:cNvPr id="2052" name="Picture 4" descr="http://artorbita.ru/tipy_rospisi/foto_gorodec/gorodec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357166"/>
            <a:ext cx="3643338" cy="2375456"/>
          </a:xfrm>
          <a:prstGeom prst="rect">
            <a:avLst/>
          </a:prstGeom>
          <a:noFill/>
        </p:spPr>
      </p:pic>
      <p:pic>
        <p:nvPicPr>
          <p:cNvPr id="2056" name="Picture 8" descr="http://loftcenter.ru/assets/images/0-5a296-f53baee6-x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3500438"/>
            <a:ext cx="2819921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Для городецкой росписи характерна цветочная роспись с включением мотива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«конь» и «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птица»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071678"/>
            <a:ext cx="266364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5" y="2071678"/>
            <a:ext cx="272662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http://www.souvenir-s.ru/image/cache/data/prods/5/21-500x5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3428999"/>
            <a:ext cx="3071834" cy="30718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1444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Основные  элементы  </a:t>
            </a:r>
            <a:br>
              <a:rPr lang="ru-RU" sz="3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городецкой  росписи: розан и купавка</a:t>
            </a:r>
            <a:r>
              <a:rPr lang="ru-RU" b="1" dirty="0" smtClean="0">
                <a:solidFill>
                  <a:srgbClr val="A50021"/>
                </a:solidFill>
              </a:rPr>
              <a:t/>
            </a:r>
            <a:br>
              <a:rPr lang="ru-RU" b="1" dirty="0" smtClean="0">
                <a:solidFill>
                  <a:srgbClr val="A50021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</a:t>
            </a:r>
            <a:r>
              <a:rPr lang="ru-RU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Розан</a:t>
            </a:r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3116"/>
            <a:ext cx="110916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2786058"/>
            <a:ext cx="1000132" cy="108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2285992"/>
            <a:ext cx="101687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розан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2000240"/>
            <a:ext cx="4714908" cy="2023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285720" y="4000504"/>
            <a:ext cx="8572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Несколькими движениями кистью мастер определяет силуэт цветка в форме круга. Круги для розана побольше, для купавки – поменьше. Этот первоначальный этап работы над композицией росписи мастера называется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замалевок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Одна краска яркого цвета (красный, оранжевый, синий и т.д.), другая – белила. Цветной силуэт венчика получают, смешав белила с одной из ярких красок.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286676" cy="1071570"/>
          </a:xfrm>
        </p:spPr>
        <p:txBody>
          <a:bodyPr/>
          <a:lstStyle/>
          <a:p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Купавка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214686"/>
            <a:ext cx="8858280" cy="2911477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Следующий этап –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определение центра цветка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У розана центр рисуют в середине цветка, у купавки он смещается влево или вправо. Центр исполняют чистой краской, без белил. Цвет дужек совпадает с цветом центра цветка. После прописки дужек – лепестков цветы явно преображаются. Поверх первоначального силуэта цветного круга обозначается ажурный венчик розана и купавки.</a:t>
            </a:r>
          </a:p>
          <a:p>
            <a:pPr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Завершающий этап росписи 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оживка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линейная разделка пятна. В городецкой росписи она выполняется чаще белилами. Белые штрихи, точки словно освещают цветы, заставляют празднично засиять весь рисунок.</a:t>
            </a:r>
          </a:p>
          <a:p>
            <a:pPr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928669"/>
            <a:ext cx="1071570" cy="101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1071546"/>
            <a:ext cx="120940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857364"/>
            <a:ext cx="1071570" cy="115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785794"/>
            <a:ext cx="4071966" cy="236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43890" cy="142873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Городецкая ромашка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Мои документы\Мои рисунки\img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428736"/>
            <a:ext cx="7429552" cy="495303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ял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Прялка</Template>
  <TotalTime>203</TotalTime>
  <Words>382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Прялка</vt:lpstr>
      <vt:lpstr>ГОРОДЕЦКАЯ  РОСПИСЬ</vt:lpstr>
      <vt:lpstr> Городецкая роспись возникла в городе Городец Нижегородской губернии. Это фантастические цветы, птицы, кони, выполненные масляными красками и украшающие детскую мебель, прялки, посуду, кухонные доски, разного рода сувениры.</vt:lpstr>
      <vt:lpstr> Городецкая роспись своеобразна по своей манере, поэтому спутать её достаточно трудно. Ни одно городецкое изделие не обходится без пышных гирлянд, букетов цветов, напоминающих розы и ромашки. </vt:lpstr>
      <vt:lpstr>Презентация PowerPoint</vt:lpstr>
      <vt:lpstr>Презентация PowerPoint</vt:lpstr>
      <vt:lpstr>Для городецкой росписи характерна цветочная роспись с включением мотива   «конь» и «птица» </vt:lpstr>
      <vt:lpstr>Основные  элементы   городецкой  росписи: розан и купавка </vt:lpstr>
      <vt:lpstr>  Купавка </vt:lpstr>
      <vt:lpstr>Городецкая ромашка</vt:lpstr>
      <vt:lpstr>   Работа учащихся:  Выполнить эскиз разделочной доски и, используя основные декоративные элементы городецкой росписи, выполнить рисунок в цвете. 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ГОРОДЕЦКАЯ  РОСПИСЬ</dc:title>
  <dc:creator>1</dc:creator>
  <cp:lastModifiedBy>Учитель</cp:lastModifiedBy>
  <cp:revision>20</cp:revision>
  <dcterms:created xsi:type="dcterms:W3CDTF">2012-12-07T18:45:52Z</dcterms:created>
  <dcterms:modified xsi:type="dcterms:W3CDTF">2012-12-21T05:22:26Z</dcterms:modified>
</cp:coreProperties>
</file>