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0" r:id="rId4"/>
    <p:sldId id="281" r:id="rId5"/>
    <p:sldId id="277" r:id="rId6"/>
    <p:sldId id="282" r:id="rId7"/>
    <p:sldId id="27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085-CE8A-4153-B413-017898D18B8B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C4D5-E2F4-40C6-903F-5144BC3F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085-CE8A-4153-B413-017898D18B8B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C4D5-E2F4-40C6-903F-5144BC3F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085-CE8A-4153-B413-017898D18B8B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C4D5-E2F4-40C6-903F-5144BC3F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085-CE8A-4153-B413-017898D18B8B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C4D5-E2F4-40C6-903F-5144BC3F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085-CE8A-4153-B413-017898D18B8B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C4D5-E2F4-40C6-903F-5144BC3F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085-CE8A-4153-B413-017898D18B8B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C4D5-E2F4-40C6-903F-5144BC3F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085-CE8A-4153-B413-017898D18B8B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C4D5-E2F4-40C6-903F-5144BC3F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085-CE8A-4153-B413-017898D18B8B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C4D5-E2F4-40C6-903F-5144BC3F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085-CE8A-4153-B413-017898D18B8B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C4D5-E2F4-40C6-903F-5144BC3F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085-CE8A-4153-B413-017898D18B8B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C4D5-E2F4-40C6-903F-5144BC3F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085-CE8A-4153-B413-017898D18B8B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C4D5-E2F4-40C6-903F-5144BC3F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085-CE8A-4153-B413-017898D18B8B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CC4D5-E2F4-40C6-903F-5144BC3F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Сравнение свойств неорганических и органических веществ.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Опыт 1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СВОЙСТВА   ОРГАНИЧЕСКИХ   И НЕОРГАНИЧЕСКИХ  ОСНОВАНИЙ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Цель эксперимента</a:t>
            </a:r>
            <a:r>
              <a:rPr lang="ru-RU" dirty="0" smtClean="0"/>
              <a:t>:  </a:t>
            </a:r>
            <a:r>
              <a:rPr lang="ru-RU" dirty="0" smtClean="0"/>
              <a:t>сравнить отношение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</a:t>
            </a:r>
            <a:r>
              <a:rPr lang="ru-RU" dirty="0" smtClean="0"/>
              <a:t>рганических и неорганических оснований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к кислотам.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4615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Получение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гидроксида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меди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(II)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286388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CuSO</a:t>
            </a:r>
            <a:r>
              <a:rPr lang="en-US" sz="3200" dirty="0" smtClean="0"/>
              <a:t>4</a:t>
            </a:r>
            <a:r>
              <a:rPr lang="en-US" sz="4400" dirty="0" smtClean="0"/>
              <a:t>+2NaOH=Cu(OH)</a:t>
            </a:r>
            <a:r>
              <a:rPr lang="en-US" sz="3200" dirty="0" smtClean="0"/>
              <a:t>2</a:t>
            </a:r>
            <a:r>
              <a:rPr lang="en-US" sz="4400" dirty="0" smtClean="0"/>
              <a:t>+Na</a:t>
            </a:r>
            <a:r>
              <a:rPr lang="en-US" sz="3200" dirty="0" smtClean="0"/>
              <a:t>2</a:t>
            </a:r>
            <a:r>
              <a:rPr lang="en-US" sz="4400" dirty="0" smtClean="0"/>
              <a:t>SO</a:t>
            </a:r>
            <a:r>
              <a:rPr lang="en-US" sz="3200" dirty="0" smtClean="0"/>
              <a:t>4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14414" b="13513"/>
          <a:stretch>
            <a:fillRect/>
          </a:stretch>
        </p:blipFill>
        <p:spPr bwMode="auto">
          <a:xfrm>
            <a:off x="321438" y="1928801"/>
            <a:ext cx="3964810" cy="267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6072" b="18750"/>
          <a:stretch>
            <a:fillRect/>
          </a:stretch>
        </p:blipFill>
        <p:spPr bwMode="auto">
          <a:xfrm>
            <a:off x="4725866" y="1928802"/>
            <a:ext cx="4132382" cy="266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Приготовление эмульсии анилина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10000"/>
          </a:blip>
          <a:srcRect l="12993" r="5111" b="17948"/>
          <a:stretch>
            <a:fillRect/>
          </a:stretch>
        </p:blipFill>
        <p:spPr bwMode="auto">
          <a:xfrm>
            <a:off x="214282" y="1785926"/>
            <a:ext cx="419698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30000" contrast="30000"/>
          </a:blip>
          <a:srcRect l="17242" b="15316"/>
          <a:stretch>
            <a:fillRect/>
          </a:stretch>
        </p:blipFill>
        <p:spPr bwMode="auto">
          <a:xfrm>
            <a:off x="4500562" y="1785926"/>
            <a:ext cx="4293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2868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1. 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Взаимодействие с соляной кислотой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гидроксида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меди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(II)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00034" y="5286388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Cu(OH)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+2HCl=CuCl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+2H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14488"/>
            <a:ext cx="409144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810" y="1714488"/>
            <a:ext cx="43641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Взаимодействие анилина с соляной кислотой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00034" y="5429264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+HCl=C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071546"/>
            <a:ext cx="3301733" cy="428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 l="17242" b="15316"/>
          <a:stretch>
            <a:fillRect/>
          </a:stretch>
        </p:blipFill>
        <p:spPr bwMode="auto">
          <a:xfrm>
            <a:off x="571472" y="1857364"/>
            <a:ext cx="4293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Вывод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В результате проведённого эксперимента было доказано, что органические </a:t>
            </a:r>
            <a:r>
              <a:rPr lang="ru-RU" sz="4400" smtClean="0"/>
              <a:t>и неорганические </a:t>
            </a:r>
            <a:r>
              <a:rPr lang="ru-RU" sz="4400" dirty="0" smtClean="0"/>
              <a:t>основания одинаково </a:t>
            </a:r>
            <a:r>
              <a:rPr lang="ru-RU" sz="4400" smtClean="0"/>
              <a:t>реагируют с</a:t>
            </a:r>
          </a:p>
          <a:p>
            <a:pPr algn="ctr">
              <a:buNone/>
            </a:pPr>
            <a:r>
              <a:rPr lang="ru-RU" sz="4400" dirty="0" smtClean="0"/>
              <a:t>кислотами.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73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Сравнение свойств неорганических и органических веществ.</vt:lpstr>
      <vt:lpstr>Слайд 2</vt:lpstr>
      <vt:lpstr>Получение гидроксида меди (II)</vt:lpstr>
      <vt:lpstr>Приготовление эмульсии анилина</vt:lpstr>
      <vt:lpstr>1.  Взаимодействие с соляной кислотой гидроксида меди (II)  </vt:lpstr>
      <vt:lpstr>  Взаимодействие анилина с соляной кислотой   </vt:lpstr>
      <vt:lpstr>Вывод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2009</dc:creator>
  <cp:lastModifiedBy>XP GAME 2009</cp:lastModifiedBy>
  <cp:revision>56</cp:revision>
  <dcterms:created xsi:type="dcterms:W3CDTF">2012-02-20T08:53:12Z</dcterms:created>
  <dcterms:modified xsi:type="dcterms:W3CDTF">2012-05-09T23:05:11Z</dcterms:modified>
</cp:coreProperties>
</file>