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9" autoAdjust="0"/>
    <p:restoredTop sz="86444" autoAdjust="0"/>
  </p:normalViewPr>
  <p:slideViewPr>
    <p:cSldViewPr>
      <p:cViewPr varScale="1">
        <p:scale>
          <a:sx n="51" d="100"/>
          <a:sy n="51" d="100"/>
        </p:scale>
        <p:origin x="-8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F755-BD56-4B36-A035-AE3FAF306F79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9293-889A-4566-AAB7-8968C30F2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5F10-4317-4654-934F-9A28FEB8E6DA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BDB3-04A4-41E0-9720-58CA3C302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B65B-35E8-44E1-9259-3B097231D7E2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E31-5283-483C-906A-DB28B10F8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E2A0-4AAD-4839-B747-753D74C5FDCA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0293-406D-485F-B439-953D14983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161C-9389-4341-9C37-0E4838817330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5C04-859D-458A-8316-8DF4D1FF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AFBC-662E-4F90-8F20-6A1819CEE5F9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6848-7D69-4EC6-AEA7-367F03494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D82A-E903-43C4-8E25-E92E2914FB86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F712-1C9C-4B0B-8D09-1A3E5B7D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7CDD-75C5-44DA-A7A6-68F290553BB1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0D8B-0AD2-48D1-A8CB-BFA16BE7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DA24-872E-4A9B-AA25-649247B88FA8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CFD5-7847-465A-8161-F1C1C9069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54F6-8845-4F07-B789-1BE8235E2B6B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D12C-54B4-4984-8400-54B04779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CB81-F43D-495F-9795-D0017786E785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3220-7840-4432-A487-5A417162D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DC663-A33F-4C77-B800-A9C9D736961C}" type="datetimeFigureOut">
              <a:rPr lang="ru-RU"/>
              <a:pPr>
                <a:defRPr/>
              </a:pPr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476B0-8069-4A2B-8704-7D8BCF787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Народное </a:t>
            </a:r>
            <a:r>
              <a:rPr lang="ru-RU" b="1" dirty="0" smtClean="0">
                <a:solidFill>
                  <a:schemeClr val="bg1"/>
                </a:solidFill>
              </a:rPr>
              <a:t>творчество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«Русская народная игрушка»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на уроках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учитель черчения и изобразительного искусства Поликарпова Любовь Валентиновна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836613"/>
            <a:ext cx="6781800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Мотивация к познанию, работе: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1" name="Содержимое 7" descr="ка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429000"/>
            <a:ext cx="3916362" cy="2936875"/>
          </a:xfrm>
        </p:spPr>
      </p:pic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1116013" y="1916113"/>
            <a:ext cx="624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Самомотивация от удовлетворения собственным трудом;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Личный интерес учащихся;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1">
                <a:ea typeface="Times New Roman" pitchFamily="18" charset="0"/>
              </a:rPr>
              <a:t>Литература</a:t>
            </a:r>
            <a:endParaRPr lang="ru-RU">
              <a:ea typeface="Times New Roman" pitchFamily="18" charset="0"/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900113" y="1052513"/>
            <a:ext cx="75596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Приобщение детей к истокам русской народной культуры. 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Программа. - Спб., 1998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эстетического воспитания. /авторы Комарова Т.С., Антонова А.В., Зацепина М.Б. - М., 2002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Разина Т.М. Русское народное творчество. М., 1999.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Александрова Н.С. Русские народные игрушки как этнопедагогический феномен (на материале дошкольного образования):  М., 2000. - 356 c.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Кондакова Н.И. Филимоновская игрушка // Новая игрушечка. - 1996. - № 8. Макамчук В.М. Из истории русской игрушки: 5 класс // Литература в школе. - 1996. 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Перевезенцева Т.Г. Русская народная игрушка. Каталог на русском, английском, французском, немецком, испанском языках. - М.: Внешторгиздат, 1990. - 48 с.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Романовский С.Т. Похвальное слово лошади // Новая игрушечка. 199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7.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Рыбаков Б.А. Язычество древних славян. - М.: Наука, 1994. - С.68-75.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Славянские древности: Этнолингвистический словарь. Т.2. 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Игрушки: Детская энциклопедия. /Сост.Н.Г. Юрина. - М.: АСТ, 1998. 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Славянская мифология: Энциклопедический словарь. - М.: Элис лак, 1995.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Советская энциклопедия. Т.1 - М., 1991. - С.178-180. Я познаю мир. 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Содержимое 7"/>
          <p:cNvSpPr>
            <a:spLocks noGrp="1"/>
          </p:cNvSpPr>
          <p:nvPr>
            <p:ph idx="1"/>
          </p:nvPr>
        </p:nvSpPr>
        <p:spPr>
          <a:xfrm>
            <a:off x="4913313" y="6296025"/>
            <a:ext cx="4230687" cy="11239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08063"/>
            <a:ext cx="6781800" cy="8207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Интернет-ресурсы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27113" y="1492250"/>
            <a:ext cx="7659687" cy="39004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http://viki.rdf.ru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http://domovodstvo.fatal.ru/Page/Narod_tradic_obych.htm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http://potomy.ru/human/2918.htm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http://revolution.allbest.ru/culture/00062244_0.html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http://www.intelkot.ru/articles188.html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http://divnaya.com/index.php?newsid=1014 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http://www.kinder.ru</a:t>
            </a:r>
            <a:r>
              <a:rPr lang="ru-RU" smtClean="0">
                <a:solidFill>
                  <a:schemeClr val="bg1"/>
                </a:solidFill>
              </a:rPr>
              <a:t>/ </a:t>
            </a:r>
          </a:p>
        </p:txBody>
      </p:sp>
      <p:pic>
        <p:nvPicPr>
          <p:cNvPr id="14340" name="Содержимое 3" descr="P10007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933825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765175"/>
            <a:ext cx="6781800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Описание проекта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Содержимое 5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2800" y="4292600"/>
            <a:ext cx="2924175" cy="2193925"/>
          </a:xfrm>
        </p:spPr>
      </p:pic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900113" y="1844675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Работая в этом проекте, учащиеся приобретают навыки      самостоятельной работы с большими объёмами информации, 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Умеют увидеть проблему и решить её. 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учащиеся знакомятся с разными природными материалами, учатся с ними работать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Краткое содержание проекта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проекте на основе проведенных исследований, обзора литературы учащимися 5 класса формируется такое понятие, как народная игрушка её цветовая гамма, форма и любимые народные мотивы. Ребята знакомятся с такими материалами, как глина, ткань непосредственно в ходе самостоятельной работы с материалом. Учащиеся учатся быть мастерами - чувствовать материал, владеть формой и цветом. В процессе работы над проектом учащиеся понимают, что игрушка- это не безделица, а народная память, приобщение к народным истокам, духовное общении школа жизни.</a:t>
            </a:r>
          </a:p>
          <a:p>
            <a:endParaRPr lang="ru-RU" sz="400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Учебные мероприятия: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4050" y="2708275"/>
            <a:ext cx="3006725" cy="2255838"/>
          </a:xfrm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755650" y="1412875"/>
            <a:ext cx="48244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групп для проведения исследований, 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выдвижение гипотез решения проблем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творческого названия проекта (совместно с учащимися )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Обсуждение плана работы учащихся индивидуально или в группе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Обсуждение со школьниками возможных источников информации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учащихся по обсуждению задания каждого в группе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групп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выполнению заданий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школьниками презентации по отчёту о проделанной работе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полученных результатов и выводов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620713"/>
            <a:ext cx="67818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Основа проекта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повсеместно возрастает интерес к народному творчеству.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Оно и  понятно: в нем нужно искать истоки наших характеров, взаимоотношений, исторические корни. Сейчас обращается внимание детей к народным истокам, корням нашим, обрядам, традициям, обычаям, которые долгое время были в забвении. Исходя из актуальности этого направления в работе с детьми, мною определена тема настоящей работы</a:t>
            </a:r>
            <a:r>
              <a:rPr lang="ru-RU" sz="2400" smtClean="0">
                <a:solidFill>
                  <a:schemeClr val="bg1"/>
                </a:solidFill>
              </a:rPr>
              <a:t>.</a:t>
            </a:r>
          </a:p>
          <a:p>
            <a:endParaRPr lang="ru-RU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692150"/>
            <a:ext cx="6781800" cy="17287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Цели образовательные и воспитательные: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5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4184650"/>
            <a:ext cx="3046413" cy="2284413"/>
          </a:xfrm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1042988" y="2060575"/>
            <a:ext cx="66976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Вовлечение каждого участника в активный познавательный процесс;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Воспитание интереса к народному творчеству, культуре и традициям России;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Воспитание чувства патриотизма.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Задачи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учебно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- педагогические: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9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4292600"/>
            <a:ext cx="2873375" cy="2155825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755650" y="1844675"/>
            <a:ext cx="7056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эстетического вкуса;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Приобщение к полезной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по исследовательской  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Овладение техникой изготовления народных игрушек.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620713"/>
            <a:ext cx="67818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Знания, умения, навыки: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Владение определёнными знаниями по истории происхождения народной игрушки, изобразительному искусству, технологии, народному творчеству, литературе;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работать с информационным текстом, дополнительной литературой, выделять главную мысль, вести поиск нужной информации;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использовать множество приёмов;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с историческими источниками, информационными технологиями;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Самостоятельное принятие решений;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ролевом взаимодействии, обмене информацией;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Мыслительная деятельность при планировании, работе с информацией;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Самоанализ и рефлексия.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04813"/>
            <a:ext cx="6781800" cy="1079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Материалы для дифференцированного обучения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7" name="Содержимое 3" descr="P1000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4437063"/>
            <a:ext cx="2774950" cy="1563687"/>
          </a:xfrm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39750" y="1412875"/>
            <a:ext cx="69199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с проблемами усвоения учебного материала </a:t>
            </a:r>
          </a:p>
          <a:p>
            <a:pPr lvl="2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(Проблемный ученик)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дидактических материалов для учеников,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 дополнительного времени для занятий,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корректирование цели обучения и задания, работа в группах.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описание, как учащиеся выражают результаты своего обучения (устные ответы вместо письменных тестов)</a:t>
            </a:r>
          </a:p>
          <a:p>
            <a:pPr lvl="2" eaLnBrk="0" hangingPunct="0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Ученик, для которого язык преподавания не родной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иллюстрированных текстов</a:t>
            </a:r>
          </a:p>
          <a:p>
            <a:pPr lvl="2" eaLnBrk="0" hangingPunct="0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Одаренный ученик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самостоятельные исследования и другие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виды деятельности, помогающие ученикам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показать или проявить то, что они изучили.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усложненные задания, дополнительные задания,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требующие более  глубокого понимания материала,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расширенные исследования на близкие темы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 выбору и открытые задания или проекты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126</TotalTime>
  <Words>792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Тема3</vt:lpstr>
      <vt:lpstr>Народное творчество   «Русская народная игрушка»</vt:lpstr>
      <vt:lpstr>Описание проекта </vt:lpstr>
      <vt:lpstr>Краткое содержание проекта</vt:lpstr>
      <vt:lpstr>Учебные мероприятия:</vt:lpstr>
      <vt:lpstr>Основа проекта</vt:lpstr>
      <vt:lpstr>Цели образовательные и воспитательные: </vt:lpstr>
      <vt:lpstr>Задачи учебно- педагогические:</vt:lpstr>
      <vt:lpstr>Знания, умения, навыки: </vt:lpstr>
      <vt:lpstr>Материалы для дифференцированного обучения </vt:lpstr>
      <vt:lpstr>Мотивация к познанию, работе: </vt:lpstr>
      <vt:lpstr>Литература </vt:lpstr>
      <vt:lpstr>Интернет-ресурсы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творчество</dc:title>
  <dc:creator>Люба</dc:creator>
  <cp:lastModifiedBy>Люба</cp:lastModifiedBy>
  <cp:revision>14</cp:revision>
  <dcterms:created xsi:type="dcterms:W3CDTF">2011-08-22T12:08:57Z</dcterms:created>
  <dcterms:modified xsi:type="dcterms:W3CDTF">2011-08-22T14:33:31Z</dcterms:modified>
</cp:coreProperties>
</file>