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lick01.begun.ru/click.jsp?url=aS54NyMvLi*9FU4I6PWNb64H9zfeKNWV66Y0HMWKNSkSSZURPLmQb8DiEoF7yjQ4I87CPHNd2sX1HVjhQTUAaNWZXUxgVnGqbdDNkSksmcOpW4Zjwi3aw4dDi1EUNH8DiYErfzJOuPp4CsZFk-DuNhOQNeV0IKkelKiA7W7pYbbucYht73UdXhZo2FFsZ734aXun6xd*sb*H*n2pgZquf7*JKKL9hmDDiYxgItvr46MJIiu1qlcLkaeQ8vpACpZXM0kkQwxGR2QDdKsfSFCDKzYTp8wAqUA10N0VPkgugdHfwDRoSKLg79H6kYZxxIM45xt2Ky5SJi9uWqLyJR-fHjh2djVBOe0LBkQad85RkCU23lrVFwj0BgXfSqKZQHp8V3np0SKk5x6Wqnx5vHEs-fE5sYQxL7omTuI4ddn3YmCRBLa8eDxYycjJrj-ZKaGCbwD7MApEcJfX5UJJ80KTPIrQzbsc6gVKaVVPGGIClKqmCuI6aoRi9yC5I-MQ8ozFcUo-4pXf46jNUyo4-3RYaxhIMfv8SoItOpfmR1LECaZlPTk-obepKKGBKm-5DzTY7POgdA&amp;eurl%5b%5d=aS54N6moqagpk00Slpa6tE8HvDQRAkWODGqYnWOAnDGEa-57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lick01.begun.ru/click.jsp?url=aS54N5*TkpOc5iVOrrPLKehBsXEEquFurI93oZX23zqQG7jnZhLyEJSlgFB6vnVWj*sBfVlYcljXGUV2jPO88Y9ee5IvZMYhSAAkCMnsZTgxtXY*p4qsmDUAu7GC1EHV4heM7BXNgDQntWe2Lnh58YDV9YPpCQnsnMRxk0QweiER9Bf5TR7Ze3aMghalJ*Z8ZyM33EkwCxVnTxA2jnOIYT*0-JsbC4SF2cJR30I2uxqiOMmLsSn8HD1mw7EUHs8-5mhu4TMlfhsKtbKeIRp0wiy6XaxDcXzmrPV4C1nnZBwQPBOzH-pgPzMB1DnVwUdEeH4HPJD6wYKvrUPCFqe3DjcuDouONfU0DAwA6opJtgkD5tkQW4-qgtmfOj2GlTpQioVOCzQPELiBHXdiE7FG5J5USSxXNcpVKQ6eU62B2XzeuoxblUEI3tm4VvHuO6OBbohkFNMoY72VaDmpMAlRNtPbSh5R-2rhv2Wl69dscm*DlW5w3F*dcY5N*994NmzY0*Xx-qGpB4wnvR3fzaSHHu728m9M6eei9upBUOIJ62KDp-RswGxg*xG8yCgVjmPUknDpo3iR1tqkixMW454H67bflAE&amp;eurl%5b%5d=aS54N6ipqKm06TbpbW1BT7T8R8-7uj0zm4KbuN6WCR04PfVh" TargetMode="External"/><Relationship Id="rId2" Type="http://schemas.openxmlformats.org/officeDocument/2006/relationships/hyperlink" Target="http://click01.begun.ru/click.jsp?url=aS54N3F9fH0sAEW9XUA42huyQoJrnWAgXhOBqZlCRe61vfQALaiBftHzA5Bq2yUpMt-TLQsm0jdqQcBi9c-C8sp5WMEssYB4*oTIxGAAStFn*mWKgbRGDaVa-ITDJQmuG9luHJdrbVaK8BvFKmvJ08BB3-6GqBm6ASbUEzxTX5Epa89dOCLm1P8tD-NcpI1jy5uqpXhEbJERT*cI1sM6eTtOpyUQhMdKD0rR4oL4R5a7NNGeCMH7h3r8ZCLOvmGV2NoflG5ITqf918LOKZFT6hlMKR59rkksGS4TFN-fArzK0HVmGlK9nPzqiH66o9NLrfgT84QSTxD8YvCuDZzyp2ZnwH*JFsnZjwU3*SUsmkdhcfODkQtyUSo54AXDiUcELwOJ0ZWwhHSBxj1suDlVEBoBSX9WWFNX6AVnVuOSiNBYsBnUyg3SyOHWkhbM7XslypYk*Xs9xMmixvn1zi92hq-iRlNyPAWT99u*g3xc-9tz9Yls-5fjjHT8oQ8dNS3bXGHfDWyaRD*p3B1*gK9jtqqCAIw2lVPSBYQ9VrZb0BtZvqBQ26mgytgu8p4nvZ3V8ZUzlCwydv-USsrb&amp;eurl%5b%5d=aS54N6anpqenkmdf29v3*QJK8Xme9qJ*Bk2A7GxMWpS6xcxW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hyperlink" Target="http://trainclub.ru/images/news/zimnie_usloviya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nashua-plainfield.k12.ia.us/highschool/academics/industeched/new%20man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1%D0%BC%D0%BE%D0%BB%D0%B0" TargetMode="External"/><Relationship Id="rId3" Type="http://schemas.openxmlformats.org/officeDocument/2006/relationships/hyperlink" Target="http://ru.wikipedia.org/wiki/%D0%A2%D0%BE%D0%BA%D0%B0%D1%80%D0%BD%D0%B0%D1%8F_%D0%B3%D1%80%D1%83%D0%BF%D0%BF%D0%B0_%D1%81%D1%82%D0%B0%D0%BD%D0%BA%D0%BE%D0%B2" TargetMode="External"/><Relationship Id="rId7" Type="http://schemas.openxmlformats.org/officeDocument/2006/relationships/hyperlink" Target="http://ru.wikipedia.org/wiki/%D0%9E%D1%80%D0%B3%D1%81%D1%82%D0%B5%D0%BA%D0%BB%D0%BE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ru.wikipedia.org/wiki/%D0%9F%D0%BB%D0%B0%D1%81%D1%82%D0%BC%D0%B0%D1%81%D1%81%D1%8B" TargetMode="External"/><Relationship Id="rId5" Type="http://schemas.openxmlformats.org/officeDocument/2006/relationships/hyperlink" Target="http://ru.wikipedia.org/wiki/%D0%9C%D0%B5%D1%82%D0%B0%D0%BB%D0%BB" TargetMode="External"/><Relationship Id="rId4" Type="http://schemas.openxmlformats.org/officeDocument/2006/relationships/hyperlink" Target="http://ru.wikipedia.org/wiki/%D0%94%D1%80%D0%B5%D0%B2%D0%B5%D1%81%D0%B8%D0%BD%D0%B0" TargetMode="External"/><Relationship Id="rId9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1285860"/>
            <a:ext cx="7406640" cy="2214578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/>
              <a:t>Я б в </a:t>
            </a:r>
            <a:r>
              <a:rPr lang="ru-RU" sz="7200" b="1" dirty="0" smtClean="0"/>
              <a:t>рабочие </a:t>
            </a:r>
            <a:r>
              <a:rPr lang="ru-RU" sz="7200" b="1" dirty="0" smtClean="0"/>
              <a:t>пошёл…</a:t>
            </a:r>
            <a:endParaRPr lang="ru-RU" sz="7200" b="1" dirty="0"/>
          </a:p>
        </p:txBody>
      </p:sp>
      <p:pic>
        <p:nvPicPr>
          <p:cNvPr id="4" name="Picture 2" descr="http://www.amic.ru/images/gallery_07-2010/160.Working_Class_by_carts.jpg"/>
          <p:cNvPicPr>
            <a:picLocks noChangeAspect="1" noChangeArrowheads="1"/>
          </p:cNvPicPr>
          <p:nvPr/>
        </p:nvPicPr>
        <p:blipFill>
          <a:blip r:embed="rId2" cstate="print"/>
          <a:srcRect r="735" b="16666"/>
          <a:stretch>
            <a:fillRect/>
          </a:stretch>
        </p:blipFill>
        <p:spPr bwMode="auto">
          <a:xfrm rot="20558396">
            <a:off x="584539" y="2870562"/>
            <a:ext cx="2928958" cy="2928958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5500630" y="5000636"/>
            <a:ext cx="36433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Подготовила:</a:t>
            </a:r>
          </a:p>
          <a:p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кл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руководитель</a:t>
            </a:r>
          </a:p>
          <a:p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11А класса</a:t>
            </a:r>
            <a:endParaRPr lang="ru-RU" sz="2400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Артамонова О.Ю.</a:t>
            </a:r>
            <a:endParaRPr lang="ru-RU" sz="24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154930"/>
            <a:ext cx="81439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Классный час</a:t>
            </a: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320"/>
            <a:ext cx="7719274" cy="1143000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/>
              <a:t>Сварщик</a:t>
            </a:r>
            <a:endParaRPr lang="ru-RU" sz="7200" dirty="0"/>
          </a:p>
        </p:txBody>
      </p:sp>
      <p:pic>
        <p:nvPicPr>
          <p:cNvPr id="1028" name="Picture 4" descr="http://t2.gstatic.com/images?q=tbn:ANd9GcSwjvW60y9gfw-mP6vtIh5pKZtsAiBGGtADxDF2QeYvRIVftyQ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42852"/>
            <a:ext cx="2714644" cy="271464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785786" y="2928934"/>
            <a:ext cx="821537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hlinkClick r:id="rId3"/>
              </a:rPr>
              <a:t>Сварщик</a:t>
            </a:r>
            <a:r>
              <a:rPr lang="ru-RU" sz="2400" b="1" dirty="0" smtClean="0"/>
              <a:t> </a:t>
            </a:r>
            <a:r>
              <a:rPr lang="ru-RU" sz="2400" dirty="0" smtClean="0"/>
              <a:t>— рабочий, специалист сварочного производства.</a:t>
            </a:r>
          </a:p>
          <a:p>
            <a:r>
              <a:rPr lang="ru-RU" sz="2400" dirty="0" smtClean="0"/>
              <a:t>Сварщик — профессия ответственная, почти виртуозная, от качества работы которого зависит многое — долговечность и устойчивость строительных конструкций, работа и срок службы различной техники. Сварщик, как профессия, подразделяется на несколько специализаций: сварщик ручной дуговой сварки, газосварщик, оператор автоматических сварочных аппаратов. Рабочие всех этих специальностей занимаются одним делом — соединением металлических конструкций, сложных аппаратов,  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714356"/>
            <a:ext cx="8143900" cy="785818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/>
              <a:t>Рабочие специальности - </a:t>
            </a:r>
            <a:br>
              <a:rPr lang="ru-RU" sz="5400" b="1" dirty="0" smtClean="0"/>
            </a:br>
            <a:endParaRPr lang="ru-RU" sz="5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1428736"/>
            <a:ext cx="81439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 это профессии рабочих, основным отличием которых является применение ручного или физического труда, применение технических знаний, умений и навыков, а так же специальности, не требующие определенной квалификации.</a:t>
            </a:r>
          </a:p>
          <a:p>
            <a:pPr algn="ctr"/>
            <a:r>
              <a:rPr lang="ru-RU" sz="3200" dirty="0" smtClean="0"/>
              <a:t> К </a:t>
            </a:r>
            <a:r>
              <a:rPr lang="ru-RU" sz="3200" b="1" dirty="0" smtClean="0"/>
              <a:t>рабочим специальностям</a:t>
            </a:r>
            <a:r>
              <a:rPr lang="ru-RU" sz="3200" dirty="0" smtClean="0"/>
              <a:t> относятся токари, </a:t>
            </a:r>
            <a:r>
              <a:rPr lang="ru-RU" sz="3200" dirty="0" err="1" smtClean="0"/>
              <a:t>фрезировщики</a:t>
            </a:r>
            <a:r>
              <a:rPr lang="ru-RU" sz="3200" dirty="0" smtClean="0"/>
              <a:t>, слесари, техники, а так же подсобные рабочие, грузчики, и т.д.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320"/>
            <a:ext cx="7719274" cy="1143000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/>
              <a:t>Машинисты</a:t>
            </a:r>
            <a:endParaRPr lang="ru-RU" sz="7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1997839"/>
            <a:ext cx="78581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hlinkClick r:id="rId2"/>
              </a:rPr>
              <a:t>Машинист</a:t>
            </a:r>
            <a:r>
              <a:rPr lang="ru-RU" sz="2800" b="1" dirty="0" smtClean="0"/>
              <a:t> </a:t>
            </a:r>
            <a:r>
              <a:rPr lang="ru-RU" sz="2800" dirty="0" smtClean="0"/>
              <a:t>— лицо, основным видом профессиональной деятельности которого является управление различного рода машинами. Соответственно, термин машинист всегда уточняется типом машин.</a:t>
            </a:r>
          </a:p>
          <a:p>
            <a:r>
              <a:rPr lang="ru-RU" sz="2800" dirty="0" smtClean="0"/>
              <a:t>Машинист – </a:t>
            </a:r>
            <a:r>
              <a:rPr lang="ru-RU" sz="2800" b="1" dirty="0" smtClean="0">
                <a:hlinkClick r:id="rId3"/>
              </a:rPr>
              <a:t>водитель</a:t>
            </a:r>
            <a:r>
              <a:rPr lang="ru-RU" sz="2800" b="1" dirty="0" smtClean="0"/>
              <a:t> </a:t>
            </a:r>
            <a:r>
              <a:rPr lang="ru-RU" sz="2800" dirty="0" smtClean="0"/>
              <a:t>вагонов электропоезда, пассажирского либо грузового поезда, тепло-, электровоза. Машинист – преимущественно мужская профессия. </a:t>
            </a:r>
            <a:endParaRPr lang="ru-RU" sz="2800" dirty="0"/>
          </a:p>
        </p:txBody>
      </p:sp>
      <p:pic>
        <p:nvPicPr>
          <p:cNvPr id="8194" name="Picture 2" descr="Картинка 21 из 121592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44" y="285729"/>
            <a:ext cx="2043651" cy="13573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320"/>
            <a:ext cx="7929618" cy="1143000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/>
              <a:t>Механики</a:t>
            </a:r>
            <a:endParaRPr lang="ru-RU" sz="7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1428737"/>
            <a:ext cx="764386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Механик — это специалист, который занимается ремонтом и обслуживанием одного или нескольких видов техники. Люди с этой профессией работают с автомобилями, самолётами, электротехникой, радиоэлектроникой, сельхозтехникой и т. д. </a:t>
            </a:r>
            <a:br>
              <a:rPr lang="ru-RU" sz="3600" dirty="0" smtClean="0">
                <a:latin typeface="Arial" pitchFamily="34" charset="0"/>
                <a:cs typeface="Arial" pitchFamily="34" charset="0"/>
              </a:rPr>
            </a:br>
            <a:r>
              <a:rPr lang="ru-RU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latin typeface="Arial" pitchFamily="34" charset="0"/>
                <a:cs typeface="Arial" pitchFamily="34" charset="0"/>
              </a:rPr>
            </a:b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Картинка 18 из 12333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42852"/>
            <a:ext cx="1535884" cy="20478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74320"/>
            <a:ext cx="7858180" cy="1143000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/>
              <a:t>Слесарь</a:t>
            </a:r>
            <a:endParaRPr lang="ru-RU" sz="7200" dirty="0"/>
          </a:p>
        </p:txBody>
      </p:sp>
      <p:pic>
        <p:nvPicPr>
          <p:cNvPr id="4" name="Picture 2" descr="http://t0.gstatic.com/images?q=tbn:ANd9GcTbT9dh2lcVfaqjacNPOikspAasBKdKhVLJARCOJekgO_76vGY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736"/>
            <a:ext cx="3929090" cy="279172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6248" y="1428736"/>
            <a:ext cx="48577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Слесарь (нем. </a:t>
            </a:r>
            <a:r>
              <a:rPr lang="ru-RU" sz="2400" dirty="0" err="1" smtClean="0"/>
              <a:t>Schlosser</a:t>
            </a:r>
            <a:r>
              <a:rPr lang="ru-RU" sz="2400" dirty="0" smtClean="0"/>
              <a:t> — замочник) — рабочий, специалист по обработке металла. Существует множество специализаций профессии слесаря. Например, слесарь </a:t>
            </a:r>
            <a:r>
              <a:rPr lang="ru-RU" sz="2400" dirty="0" err="1" smtClean="0"/>
              <a:t>КИПиА</a:t>
            </a:r>
            <a:r>
              <a:rPr lang="ru-RU" sz="2400" dirty="0" smtClean="0"/>
              <a:t> — </a:t>
            </a:r>
            <a:r>
              <a:rPr lang="ru-RU" sz="2400" dirty="0" err="1" smtClean="0"/>
              <a:t>слесарь</a:t>
            </a:r>
            <a:r>
              <a:rPr lang="ru-RU" sz="2400" dirty="0" smtClean="0"/>
              <a:t> по контрольно-измерительным приборам и автоматике. В его должностные обязанности входит монтаж, настройка и техническое обслуживание КИП и устройств автоматики. В соответствии с уровнем квалификации, слесарю присваивается разряд.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320"/>
            <a:ext cx="8072462" cy="1143000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/>
              <a:t>Токарь</a:t>
            </a:r>
            <a:endParaRPr lang="ru-RU" sz="7200" dirty="0"/>
          </a:p>
        </p:txBody>
      </p:sp>
      <p:pic>
        <p:nvPicPr>
          <p:cNvPr id="4" name="Picture 2" descr="http://t1.gstatic.com/images?q=tbn:ANd9GcQt0-GKfw0uDhnfRl4R7B4CxmGYJhIQrAdLcgyoILs_iXCFtxVp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5000636"/>
            <a:ext cx="2214587" cy="166094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28662" y="1428736"/>
            <a:ext cx="821533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Специалист по </a:t>
            </a:r>
            <a:r>
              <a:rPr lang="ru-RU" sz="3200" u="sng" dirty="0" smtClean="0">
                <a:hlinkClick r:id="rId3" action="ppaction://hlinkfile" tooltip="Токарная группа станков"/>
              </a:rPr>
              <a:t>токарному делу</a:t>
            </a:r>
            <a:r>
              <a:rPr lang="ru-RU" sz="3200" dirty="0" smtClean="0"/>
              <a:t> — обработке резанием вращающихся заготовок или вращающегося режущего инструмента по обработке </a:t>
            </a:r>
            <a:r>
              <a:rPr lang="ru-RU" sz="3200" dirty="0" smtClean="0">
                <a:hlinkClick r:id="rId4" action="ppaction://hlinkfile" tooltip="Древесина"/>
              </a:rPr>
              <a:t>дерева</a:t>
            </a:r>
            <a:r>
              <a:rPr lang="ru-RU" sz="3200" dirty="0" smtClean="0"/>
              <a:t>, </a:t>
            </a:r>
            <a:r>
              <a:rPr lang="ru-RU" sz="3200" dirty="0" smtClean="0">
                <a:hlinkClick r:id="rId5" action="ppaction://hlinkfile" tooltip="Металл"/>
              </a:rPr>
              <a:t>металла</a:t>
            </a:r>
            <a:r>
              <a:rPr lang="ru-RU" sz="3200" dirty="0" smtClean="0"/>
              <a:t>, </a:t>
            </a:r>
            <a:r>
              <a:rPr lang="ru-RU" sz="3200" dirty="0" smtClean="0">
                <a:hlinkClick r:id="rId6" action="ppaction://hlinkfile" tooltip="Пластмассы"/>
              </a:rPr>
              <a:t>пластмассы</a:t>
            </a:r>
            <a:r>
              <a:rPr lang="ru-RU" sz="3200" dirty="0" smtClean="0"/>
              <a:t>, </a:t>
            </a:r>
            <a:r>
              <a:rPr lang="ru-RU" sz="3200" dirty="0" smtClean="0">
                <a:hlinkClick r:id="rId7" action="ppaction://hlinkfile" tooltip="Оргстекло"/>
              </a:rPr>
              <a:t>оргстекла</a:t>
            </a:r>
            <a:r>
              <a:rPr lang="ru-RU" sz="3200" dirty="0" smtClean="0"/>
              <a:t>, </a:t>
            </a:r>
            <a:r>
              <a:rPr lang="ru-RU" sz="3200" dirty="0" smtClean="0">
                <a:hlinkClick r:id="rId8" action="ppaction://hlinkfile" tooltip="Смола"/>
              </a:rPr>
              <a:t>смолы</a:t>
            </a:r>
            <a:r>
              <a:rPr lang="ru-RU" sz="3200" dirty="0" smtClean="0"/>
              <a:t> и т. д. Существуют разновидности данной профессии такие как : </a:t>
            </a:r>
            <a:r>
              <a:rPr lang="ru-RU" sz="3200" b="1" dirty="0" smtClean="0"/>
              <a:t>токарь - карусельщик</a:t>
            </a:r>
            <a:r>
              <a:rPr lang="ru-RU" sz="3200" dirty="0" smtClean="0"/>
              <a:t> и </a:t>
            </a:r>
            <a:r>
              <a:rPr lang="ru-RU" sz="3200" b="1" dirty="0" smtClean="0"/>
              <a:t>токарь - расточник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pic>
        <p:nvPicPr>
          <p:cNvPr id="6148" name="Picture 4" descr="http://t3.gstatic.com/images?q=tbn:ANd9GcQ-3D8y04o2dbuLgJ7eJpM7PToH7FYop_90ZuJ6Fw7nv4uxXZ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142976" y="5004436"/>
            <a:ext cx="2357454" cy="17445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320"/>
            <a:ext cx="8143900" cy="1143000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/>
              <a:t>Швеи и портные</a:t>
            </a:r>
            <a:endParaRPr lang="ru-RU" sz="7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1720840"/>
            <a:ext cx="81439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 работе швеи имеются широкие возможности для проявления творчества в работе. Это лишь кажется, что работа у нее однообразная и нетворческая. На самом деле в швейном ремесле всегда есть место фантазии, творчеству. Меняются фасоны изделий, появляются новые ткани, изменяется технология их обработки. Значит, и швеи не могут стоять на одном месте - постоянно обновляются их профессиональные знания, совершенствуется мастерство.</a:t>
            </a:r>
          </a:p>
          <a:p>
            <a:endParaRPr lang="ru-RU" sz="2400" dirty="0" smtClean="0"/>
          </a:p>
          <a:p>
            <a:r>
              <a:rPr lang="ru-RU" sz="2400" dirty="0" smtClean="0"/>
              <a:t>Профессия портного всегда пригодится и для себя лично, чтобы одеваться модно, элегантно, со вкусом. И своим близким людям можно в этом помочь. </a:t>
            </a:r>
            <a:br>
              <a:rPr lang="ru-RU" sz="2400" dirty="0" smtClean="0"/>
            </a:br>
            <a:endParaRPr lang="ru-RU" sz="2400" dirty="0" smtClean="0"/>
          </a:p>
          <a:p>
            <a:endParaRPr lang="ru-RU" dirty="0"/>
          </a:p>
        </p:txBody>
      </p:sp>
      <p:pic>
        <p:nvPicPr>
          <p:cNvPr id="4098" name="Picture 2" descr="http://im0-tub-ru.yandex.net/i?id=278037108-30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357166"/>
            <a:ext cx="1428750" cy="12954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320"/>
            <a:ext cx="8143900" cy="1143000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err="1" smtClean="0"/>
              <a:t>Автослесарь</a:t>
            </a:r>
            <a:endParaRPr lang="ru-RU" sz="7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1785926"/>
            <a:ext cx="84296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Для того чтобы имеющийся в стране огромный парк автомобилей находился в исправном состоянии и эффективно работал, необходима специальная служба, которая следила бы за техническим состоянием автомобилей, устраняла бы или предотвращала возникновение в них неисправностей. Чем ниже процент неисправных и чем больше число исправных машин, тем с большей эффективностью может использоваться автотранспорт, тем больше грузов или пассажиров он может перевезти, тем безопаснее будет движение. Слесари по ремонту автомобилей и являются работниками этой службы. </a:t>
            </a:r>
            <a:endParaRPr lang="ru-RU" sz="2400" dirty="0"/>
          </a:p>
        </p:txBody>
      </p:sp>
      <p:pic>
        <p:nvPicPr>
          <p:cNvPr id="3074" name="Picture 2" descr="http://im0-tub-ru.yandex.net/i?id=66912051-63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2115097" cy="15716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1214422"/>
          </a:xfrm>
        </p:spPr>
        <p:txBody>
          <a:bodyPr/>
          <a:lstStyle/>
          <a:p>
            <a:r>
              <a:rPr lang="ru-RU" dirty="0" smtClean="0"/>
              <a:t>Каменщик, штукатур, маляр…</a:t>
            </a:r>
            <a:endParaRPr lang="ru-RU" dirty="0"/>
          </a:p>
        </p:txBody>
      </p:sp>
      <p:pic>
        <p:nvPicPr>
          <p:cNvPr id="2050" name="Picture 2" descr="http://t1.gstatic.com/images?q=tbn:ANd9GcQslV0OvPAw36I_XbUTS4UekAKsuNIQCfslDQRC2odUKNr-bLZD"/>
          <p:cNvPicPr>
            <a:picLocks noChangeAspect="1" noChangeArrowheads="1"/>
          </p:cNvPicPr>
          <p:nvPr/>
        </p:nvPicPr>
        <p:blipFill>
          <a:blip r:embed="rId2" cstate="print"/>
          <a:srcRect r="29791"/>
          <a:stretch>
            <a:fillRect/>
          </a:stretch>
        </p:blipFill>
        <p:spPr bwMode="auto">
          <a:xfrm>
            <a:off x="1285852" y="1071546"/>
            <a:ext cx="2286016" cy="2214578"/>
          </a:xfrm>
          <a:prstGeom prst="rect">
            <a:avLst/>
          </a:prstGeom>
          <a:noFill/>
        </p:spPr>
      </p:pic>
      <p:pic>
        <p:nvPicPr>
          <p:cNvPr id="4" name="Picture 6" descr="http://t0.gstatic.com/images?q=tbn:ANd9GcTjkUbGGr0BC25Veyx1XziXejXlD9dx8uJZVnk12PKjdIhjudHCV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1000108"/>
            <a:ext cx="2952771" cy="221457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000100" y="3571876"/>
            <a:ext cx="81439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Работа каменщика у всех на виду, результаты его труда приносят людям радость, уют, эстетическое наслаждение. Профессия каменщика нужная и перспективная. Из года в год возрастает объем кирпичного строительства, увеличивается возведение каменных зданий по индивидуальным проектам, уникальных сооружений с оригинальным оформлением фасадов.</a:t>
            </a:r>
            <a:endParaRPr lang="ru-RU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88</TotalTime>
  <Words>539</Words>
  <Application>Microsoft Office PowerPoint</Application>
  <PresentationFormat>Экран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Я б в рабочие пошёл…</vt:lpstr>
      <vt:lpstr>Рабочие специальности -  </vt:lpstr>
      <vt:lpstr>Машинисты</vt:lpstr>
      <vt:lpstr>Механики</vt:lpstr>
      <vt:lpstr>Слесарь</vt:lpstr>
      <vt:lpstr>Токарь</vt:lpstr>
      <vt:lpstr>Швеи и портные</vt:lpstr>
      <vt:lpstr>Автослесарь</vt:lpstr>
      <vt:lpstr>Каменщик, штукатур, маляр…</vt:lpstr>
      <vt:lpstr>Сварщик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 б в рабочие пошёл…</dc:title>
  <dc:creator>Ольга</dc:creator>
  <cp:lastModifiedBy>Ольга</cp:lastModifiedBy>
  <cp:revision>13</cp:revision>
  <dcterms:created xsi:type="dcterms:W3CDTF">2011-09-26T14:26:28Z</dcterms:created>
  <dcterms:modified xsi:type="dcterms:W3CDTF">2013-04-18T19:33:14Z</dcterms:modified>
</cp:coreProperties>
</file>