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F688C7-83D3-4590-8358-4DBF51EB2E8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A0BFAB-941C-4CBA-845E-106A9683B2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ru-RU" dirty="0" smtClean="0"/>
              <a:t>Сельскохозяйственные орудия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Конская упряжь</a:t>
            </a:r>
            <a:endParaRPr lang="ru-RU" dirty="0"/>
          </a:p>
        </p:txBody>
      </p:sp>
      <p:pic>
        <p:nvPicPr>
          <p:cNvPr id="4" name="Содержимое 3" descr="лошад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1954212"/>
            <a:ext cx="4286250" cy="4000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Соха</a:t>
            </a:r>
            <a:endParaRPr lang="ru-RU" dirty="0"/>
          </a:p>
        </p:txBody>
      </p:sp>
      <p:pic>
        <p:nvPicPr>
          <p:cNvPr id="5" name="Содержимое 4" descr="соха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87" y="1958975"/>
            <a:ext cx="6143625" cy="39909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Плуг</a:t>
            </a:r>
            <a:endParaRPr lang="ru-RU" dirty="0"/>
          </a:p>
        </p:txBody>
      </p:sp>
      <p:pic>
        <p:nvPicPr>
          <p:cNvPr id="5" name="Содержимое 4" descr="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117" y="2000240"/>
            <a:ext cx="7861960" cy="37862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Колесный плуг</a:t>
            </a:r>
            <a:endParaRPr lang="ru-RU" dirty="0"/>
          </a:p>
        </p:txBody>
      </p:sp>
      <p:pic>
        <p:nvPicPr>
          <p:cNvPr id="4" name="Содержимое 3" descr="05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062" y="2071678"/>
            <a:ext cx="8590420" cy="37147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Борона</a:t>
            </a:r>
            <a:endParaRPr lang="ru-RU" dirty="0"/>
          </a:p>
        </p:txBody>
      </p:sp>
      <p:pic>
        <p:nvPicPr>
          <p:cNvPr id="4" name="Содержимое 3" descr="05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913" y="1928802"/>
            <a:ext cx="7239987" cy="39982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Сельскохозяйственные орудия</a:t>
            </a:r>
            <a:endParaRPr lang="ru-RU" dirty="0"/>
          </a:p>
        </p:txBody>
      </p:sp>
      <p:pic>
        <p:nvPicPr>
          <p:cNvPr id="4" name="Содержимое 3" descr="оруд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5426" y="1600200"/>
            <a:ext cx="3013148" cy="4708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Серп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0605" y="1600200"/>
            <a:ext cx="5822789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Цеп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6074" y="1571612"/>
            <a:ext cx="4713379" cy="476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хомут</a:t>
            </a:r>
            <a:endParaRPr lang="ru-RU" dirty="0"/>
          </a:p>
        </p:txBody>
      </p:sp>
      <p:pic>
        <p:nvPicPr>
          <p:cNvPr id="4" name="Содержимое 3" descr="хому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25" y="1677987"/>
            <a:ext cx="3714750" cy="4552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15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Сельскохозяйственные орудия</vt:lpstr>
      <vt:lpstr>Соха</vt:lpstr>
      <vt:lpstr>Плуг</vt:lpstr>
      <vt:lpstr>Колесный плуг</vt:lpstr>
      <vt:lpstr>Борона</vt:lpstr>
      <vt:lpstr>Сельскохозяйственные орудия</vt:lpstr>
      <vt:lpstr>Серп</vt:lpstr>
      <vt:lpstr>Цеп</vt:lpstr>
      <vt:lpstr>Современный хомут</vt:lpstr>
      <vt:lpstr>Конская упряжь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Сельскохозяйственные орудия</dc:title>
  <dc:creator>елена</dc:creator>
  <cp:lastModifiedBy>елена</cp:lastModifiedBy>
  <cp:revision>2</cp:revision>
  <dcterms:created xsi:type="dcterms:W3CDTF">2011-10-16T17:09:07Z</dcterms:created>
  <dcterms:modified xsi:type="dcterms:W3CDTF">2011-10-16T17:19:52Z</dcterms:modified>
</cp:coreProperties>
</file>