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4" r:id="rId4"/>
    <p:sldId id="257" r:id="rId5"/>
    <p:sldId id="258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7%D0%BE%D0%B1%D1%80%D0%B0%D0%B7%D0%B8%D1%82%D0%B5%D0%BB%D1%8C%D0%BD%D0%BE%D0%B5_%D0%B8%D1%81%D0%BA%D1%83%D1%81%D1%81%D1%82%D0%B2%D0%BE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ru.wikipedia.org/wiki/%D0%96%D0%B8%D0%B2%D0%BE%D1%82%D0%BD%D1%8B%D0%B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Тема: Отношение художника к миру природы. Анималистический жанр.</a:t>
            </a:r>
            <a:br>
              <a:rPr lang="ru-RU" dirty="0" smtClean="0"/>
            </a:br>
            <a:r>
              <a:rPr lang="ru-RU" sz="3100" i="1" dirty="0" smtClean="0"/>
              <a:t>Цель: показать неразрывную связь человека и животного, сформировать понимание необходимости защищать и изучать природу,</a:t>
            </a:r>
            <a:r>
              <a:rPr lang="ru-RU" sz="3100" i="1" dirty="0" smtClean="0"/>
              <a:t> познакомить учащихся с анималистическим жанром искусства</a:t>
            </a:r>
            <a:r>
              <a:rPr lang="ru-RU" sz="3100" i="1" dirty="0" smtClean="0"/>
              <a:t>.</a:t>
            </a:r>
            <a:br>
              <a:rPr lang="ru-RU" sz="3100" i="1" dirty="0" smtClean="0"/>
            </a:br>
            <a:r>
              <a:rPr lang="ru-RU" sz="2200" dirty="0" smtClean="0"/>
              <a:t>Задача: </a:t>
            </a:r>
            <a:r>
              <a:rPr lang="ru-RU" sz="2200" dirty="0" smtClean="0"/>
              <a:t>Рассмотреть анималистический жанр как вид изо искусства и отношение человека и животного. Закрепить тему. Провести практическую работу.</a:t>
            </a:r>
            <a:br>
              <a:rPr lang="ru-RU" sz="2200" dirty="0" smtClean="0"/>
            </a:br>
            <a:r>
              <a:rPr lang="ru-RU" sz="2200" dirty="0" smtClean="0"/>
              <a:t>Материал: любые графические или живописные средства.</a:t>
            </a:r>
            <a:br>
              <a:rPr lang="ru-RU" sz="2200" dirty="0" smtClean="0"/>
            </a:br>
            <a:r>
              <a:rPr lang="ru-RU" sz="2200" dirty="0" smtClean="0"/>
              <a:t>Зрительный ряд:</a:t>
            </a:r>
            <a:r>
              <a:rPr lang="ru-RU" sz="2200" b="1" dirty="0" smtClean="0"/>
              <a:t> </a:t>
            </a:r>
            <a:r>
              <a:rPr lang="ru-RU" sz="2200" dirty="0" smtClean="0"/>
              <a:t>Е.И. </a:t>
            </a:r>
            <a:r>
              <a:rPr lang="ru-RU" sz="2200" dirty="0" err="1" smtClean="0"/>
              <a:t>Чарушин</a:t>
            </a:r>
            <a:r>
              <a:rPr lang="ru-RU" sz="2200" dirty="0" smtClean="0"/>
              <a:t>. Иллюстрации.</a:t>
            </a:r>
            <a:br>
              <a:rPr lang="ru-RU" sz="2200" dirty="0" smtClean="0"/>
            </a:br>
            <a:r>
              <a:rPr lang="ru-RU" sz="2200" dirty="0" smtClean="0"/>
              <a:t>Л. Дюрер. Носорог. Сфинкс.</a:t>
            </a:r>
            <a:br>
              <a:rPr lang="ru-RU" sz="2200" dirty="0" smtClean="0"/>
            </a:br>
            <a:r>
              <a:rPr lang="ru-RU" sz="2200" dirty="0" smtClean="0"/>
              <a:t>В. Серов. Иллюстрация к басне Крылова «Квартет».</a:t>
            </a:r>
            <a:br>
              <a:rPr lang="ru-RU" sz="2200" dirty="0" smtClean="0"/>
            </a:br>
            <a:r>
              <a:rPr lang="ru-RU" sz="2200" dirty="0" smtClean="0"/>
              <a:t>В. </a:t>
            </a:r>
            <a:r>
              <a:rPr lang="ru-RU" sz="2200" dirty="0" err="1" smtClean="0"/>
              <a:t>Ватагин</a:t>
            </a:r>
            <a:r>
              <a:rPr lang="ru-RU" sz="2200" dirty="0" smtClean="0"/>
              <a:t>. Пума.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endParaRPr lang="ru-RU" sz="31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В. </a:t>
            </a:r>
            <a:r>
              <a:rPr lang="ru-RU" dirty="0" err="1" smtClean="0"/>
              <a:t>Ватагин</a:t>
            </a:r>
            <a:r>
              <a:rPr lang="ru-RU" dirty="0" smtClean="0"/>
              <a:t>. «Пума </a:t>
            </a:r>
            <a:r>
              <a:rPr lang="ru-RU" dirty="0" err="1" smtClean="0"/>
              <a:t>Патагонии</a:t>
            </a:r>
            <a:r>
              <a:rPr lang="ru-RU" dirty="0" smtClean="0"/>
              <a:t>». Масло. 1924.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Рисунок 4" descr="В. Ватагин. «Пума Патагонии». Масло. 1924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В иллюстрациях Е И. </a:t>
            </a:r>
            <a:r>
              <a:rPr lang="ru-RU" sz="3100" dirty="0" err="1" smtClean="0"/>
              <a:t>Чарушина</a:t>
            </a:r>
            <a:r>
              <a:rPr lang="ru-RU" sz="3100" dirty="0" smtClean="0"/>
              <a:t>, художника-анималиста, мир зверей раскрыт в ярких образах, с большой теплотой и гуманностью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5842" name="Рисунок 32" descr="http://graphic.org.ru/history/Charushin/i_charushin6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2"/>
            <a:ext cx="4220143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Рисунок 28" descr="http://graphic.org.ru/history/Charushin/i_charushin7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916832"/>
            <a:ext cx="3779912" cy="4941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 </a:t>
            </a:r>
            <a:r>
              <a:rPr lang="ru-RU" sz="3200" dirty="0" smtClean="0"/>
              <a:t>него свои приемы передачи формы, цвета и фактуры. Его герои реалистичны, и </a:t>
            </a:r>
            <a:r>
              <a:rPr lang="ru-RU" sz="3200" dirty="0" err="1" smtClean="0"/>
              <a:t>сказочны</a:t>
            </a:r>
            <a:r>
              <a:rPr lang="ru-RU" sz="3200" dirty="0" smtClean="0"/>
              <a:t> одновременно.</a:t>
            </a:r>
            <a:endParaRPr lang="ru-RU" sz="3200" dirty="0"/>
          </a:p>
        </p:txBody>
      </p:sp>
      <p:pic>
        <p:nvPicPr>
          <p:cNvPr id="36866" name="Рисунок 30" descr="http://graphic.org.ru/history/Charushin/i_charushin5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36913"/>
            <a:ext cx="3240360" cy="4184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Рисунок 33" descr="http://graphic.org.ru/history/Charushin/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636912"/>
            <a:ext cx="3528392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600" dirty="0" smtClean="0"/>
              <a:t>Он </a:t>
            </a:r>
            <a:r>
              <a:rPr lang="ru-RU" sz="3600" dirty="0" smtClean="0"/>
              <a:t>стремится лаконичными средствами выразить характер каждого зверя, передать радость общения с живым.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7890" name="Рисунок 26" descr="http://graphic.org.ru/history/Charushin/i_bianki3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324036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Рисунок 27" descr="http://graphic.org.ru/history/Charushin/i_bianki4_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636912"/>
            <a:ext cx="3240360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/>
          <a:lstStyle/>
          <a:p>
            <a:r>
              <a:rPr lang="ru-RU" dirty="0" smtClean="0"/>
              <a:t>Анимализм связан не только с изобразительным искусством, но и с литературой. Очень часто мы видим в образах животных конкретные черты человека, которые либо восхваляются, либо обличаются автором.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Валентин </a:t>
            </a:r>
            <a:r>
              <a:rPr lang="ru-RU" dirty="0" smtClean="0"/>
              <a:t>Серов</a:t>
            </a:r>
            <a:r>
              <a:rPr lang="ru-RU" dirty="0" smtClean="0"/>
              <a:t> придал героям – животным черты, свойственные людям.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8914" name="Рисунок 1" descr="В. Серов. «Квартет». Бумага, карандаш. 1895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604448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Роспись плафона большого зала в пещере </a:t>
            </a:r>
            <a:r>
              <a:rPr lang="ru-RU" dirty="0" err="1" smtClean="0"/>
              <a:t>Альтамира</a:t>
            </a:r>
            <a:r>
              <a:rPr lang="ru-RU" dirty="0" smtClean="0"/>
              <a:t> Испания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184666"/>
            <a:ext cx="248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16386" name="Picture 2" descr="Роспись плафона большого зала в пещере Альтамира, Исп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Пещера </a:t>
            </a:r>
            <a:r>
              <a:rPr lang="ru-RU" dirty="0" err="1" smtClean="0"/>
              <a:t>Ласко</a:t>
            </a:r>
            <a:r>
              <a:rPr lang="ru-RU" dirty="0" smtClean="0"/>
              <a:t>, </a:t>
            </a:r>
            <a:r>
              <a:rPr lang="ru-RU" dirty="0" err="1" smtClean="0"/>
              <a:t>Дордонь</a:t>
            </a:r>
            <a:r>
              <a:rPr lang="ru-RU" dirty="0" smtClean="0"/>
              <a:t>, Франция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-323166"/>
            <a:ext cx="3129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4" name="Picture 2" descr="Пещера Ласко, Дордонь, Фран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6912768" cy="544522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Древнеегипетские изображения богов.</a:t>
            </a:r>
            <a:endParaRPr lang="ru-RU" dirty="0"/>
          </a:p>
        </p:txBody>
      </p:sp>
      <p:pic>
        <p:nvPicPr>
          <p:cNvPr id="14339" name="Рисунок 10" descr="Хор, объединитель Обеих Земе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340768"/>
            <a:ext cx="4392488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Рисунок 13" descr="Хнум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Сфинкс. Античная статуя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000" dirty="0" smtClean="0"/>
              <a:t>Олицетворение единства животного и человека.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9698" name="iml" descr="Сфинкс и ее жерт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220200" cy="573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Крылатый бык в ассирийской культуре.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22" name="Рисунок 16" descr="http://www.forsfortuna.com/uploads/posts/2009-10/1254408323_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786765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Битва кентавра с хищниками.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6" name="iml" descr="http://greekroman.ru/img/gallery/large/centaurs/centaurs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028384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Анимали́зм</a:t>
            </a:r>
            <a:r>
              <a:rPr lang="ru-RU" dirty="0" smtClean="0"/>
              <a:t> </a:t>
            </a:r>
            <a:r>
              <a:rPr lang="ru-RU" dirty="0" smtClean="0"/>
              <a:t>(от </a:t>
            </a:r>
            <a:r>
              <a:rPr lang="ru-RU" dirty="0" smtClean="0">
                <a:hlinkClick r:id="rId2" action="ppaction://hlinkfile" tooltip="Латинский язык"/>
              </a:rPr>
              <a:t>лат.</a:t>
            </a:r>
            <a:r>
              <a:rPr lang="ru-RU" dirty="0" smtClean="0"/>
              <a:t> </a:t>
            </a:r>
            <a:r>
              <a:rPr lang="la-Latn" i="1" dirty="0" smtClean="0"/>
              <a:t>animal</a:t>
            </a:r>
            <a:r>
              <a:rPr lang="ru-RU" dirty="0" smtClean="0"/>
              <a:t> — животное) — жанр </a:t>
            </a:r>
            <a:r>
              <a:rPr lang="ru-RU" dirty="0" smtClean="0">
                <a:hlinkClick r:id="rId3" action="ppaction://hlinkfile" tooltip="Изобразительное искусство"/>
              </a:rPr>
              <a:t>изобразительного </a:t>
            </a:r>
            <a:r>
              <a:rPr lang="ru-RU" dirty="0" smtClean="0">
                <a:hlinkClick r:id="rId3" action="ppaction://hlinkfile" tooltip="Изобразительное искусство"/>
              </a:rPr>
              <a:t>искусства</a:t>
            </a:r>
            <a:r>
              <a:rPr lang="ru-RU" dirty="0" smtClean="0"/>
              <a:t>, </a:t>
            </a:r>
            <a:r>
              <a:rPr lang="ru-RU" dirty="0" smtClean="0"/>
              <a:t>основным объектом которого являются </a:t>
            </a:r>
            <a:r>
              <a:rPr lang="ru-RU" dirty="0" smtClean="0">
                <a:hlinkClick r:id="rId4" action="ppaction://hlinkfile" tooltip="Животные"/>
              </a:rPr>
              <a:t>животные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134</TotalTime>
  <Words>113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            Тема: Отношение художника к миру природы. Анималистический жанр. Цель: показать неразрывную связь человека и животного, сформировать понимание необходимости защищать и изучать природу, познакомить учащихся с анималистическим жанром искусства. Задача: Рассмотреть анималистический жанр как вид изо искусства и отношение человека и животного. Закрепить тему. Провести практическую работу. Материал: любые графические или живописные средства. Зрительный ряд: Е.И. Чарушин. Иллюстрации. Л. Дюрер. Носорог. Сфинкс. В. Серов. Иллюстрация к басне Крылова «Квартет». В. Ватагин. Пума.     </vt:lpstr>
      <vt:lpstr>Роспись плафона большого зала в пещере Альтамира Испания</vt:lpstr>
      <vt:lpstr>Пещера Ласко, Дордонь, Франция </vt:lpstr>
      <vt:lpstr>Древнеегипетские изображения богов.</vt:lpstr>
      <vt:lpstr>Слайд 5</vt:lpstr>
      <vt:lpstr>Сфинкс. Античная статуя. Олицетворение единства животного и человека. </vt:lpstr>
      <vt:lpstr>Крылатый бык в ассирийской культуре. </vt:lpstr>
      <vt:lpstr>Битва кентавра с хищниками. </vt:lpstr>
      <vt:lpstr>       Анимали́зм (от лат. animal — животное) — жанр изобразительного искусства, основным объектом которого являются животные.</vt:lpstr>
      <vt:lpstr>В. Ватагин. «Пума Патагонии». Масло. 1924. </vt:lpstr>
      <vt:lpstr>В иллюстрациях Е И. Чарушина, художника-анималиста, мир зверей раскрыт в ярких образах, с большой теплотой и гуманностью.</vt:lpstr>
      <vt:lpstr> У него свои приемы передачи формы, цвета и фактуры. Его герои реалистичны, и сказочны одновременно.</vt:lpstr>
      <vt:lpstr>   Он стремится лаконичными средствами выразить характер каждого зверя, передать радость общения с живым. </vt:lpstr>
      <vt:lpstr>Анимализм связан не только с изобразительным искусством, но и с литературой. Очень часто мы видим в образах животных конкретные черты человека, которые либо восхваляются, либо обличаются автором. </vt:lpstr>
      <vt:lpstr>Валентин Серов придал героям – животным черты, свойственные людям.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Отношение художника к миру природы. Анималистический жанр. Цель: показать неразрывную связь человека и животного, сформировать понимание необходимости защищать и изучать природу, познакомить учащихся с анималистическим жанром искусства.</dc:title>
  <dc:creator>пользователь</dc:creator>
  <cp:lastModifiedBy>КАЛИЕВА А.Т.</cp:lastModifiedBy>
  <cp:revision>15</cp:revision>
  <dcterms:created xsi:type="dcterms:W3CDTF">2012-01-19T13:08:08Z</dcterms:created>
  <dcterms:modified xsi:type="dcterms:W3CDTF">2012-01-19T15:32:29Z</dcterms:modified>
</cp:coreProperties>
</file>