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75" r:id="rId2"/>
    <p:sldId id="278" r:id="rId3"/>
    <p:sldId id="279" r:id="rId4"/>
    <p:sldId id="280" r:id="rId5"/>
    <p:sldId id="281" r:id="rId6"/>
    <p:sldId id="294" r:id="rId7"/>
    <p:sldId id="277" r:id="rId8"/>
    <p:sldId id="258" r:id="rId9"/>
    <p:sldId id="271" r:id="rId10"/>
    <p:sldId id="260" r:id="rId11"/>
    <p:sldId id="272" r:id="rId12"/>
    <p:sldId id="262" r:id="rId13"/>
    <p:sldId id="263" r:id="rId14"/>
    <p:sldId id="273" r:id="rId15"/>
    <p:sldId id="274" r:id="rId16"/>
    <p:sldId id="268" r:id="rId17"/>
    <p:sldId id="266" r:id="rId18"/>
    <p:sldId id="269" r:id="rId19"/>
    <p:sldId id="267" r:id="rId20"/>
    <p:sldId id="265" r:id="rId21"/>
    <p:sldId id="282" r:id="rId22"/>
    <p:sldId id="295" r:id="rId23"/>
    <p:sldId id="285" r:id="rId24"/>
    <p:sldId id="290" r:id="rId25"/>
    <p:sldId id="288" r:id="rId26"/>
    <p:sldId id="291" r:id="rId27"/>
    <p:sldId id="292" r:id="rId28"/>
    <p:sldId id="293" r:id="rId29"/>
    <p:sldId id="270"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1416" autoAdjust="0"/>
  </p:normalViewPr>
  <p:slideViewPr>
    <p:cSldViewPr>
      <p:cViewPr varScale="1">
        <p:scale>
          <a:sx n="84" d="100"/>
          <a:sy n="84" d="100"/>
        </p:scale>
        <p:origin x="-115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Ref idx="1002">
        <a:schemeClr val="bg2"/>
      </p:bgRef>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59B9DAFE-D4DD-4CB3-89DD-A6C40E0B38C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B9DAFE-D4DD-4CB3-89DD-A6C40E0B38C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B9DAFE-D4DD-4CB3-89DD-A6C40E0B38C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B9DAFE-D4DD-4CB3-89DD-A6C40E0B38C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9B9DAFE-D4DD-4CB3-89DD-A6C40E0B38C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B9DAFE-D4DD-4CB3-89DD-A6C40E0B38C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tIns="45720" anchor="b"/>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9B9DAFE-D4DD-4CB3-89DD-A6C40E0B38C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9B9DAFE-D4DD-4CB3-89DD-A6C40E0B38C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9B9DAFE-D4DD-4CB3-89DD-A6C40E0B38C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9B9DAFE-D4DD-4CB3-89DD-A6C40E0B38C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оугольник с одним вырезанным скругленным углом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Прямоугольный треугольник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Заголовок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D3FF6B4C-5E7E-439B-94D7-96CBC99789EE}" type="datetimeFigureOut">
              <a:rPr lang="ru-RU" smtClean="0"/>
              <a:pPr/>
              <a:t>15.12.2012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077200" y="6356350"/>
            <a:ext cx="609600" cy="365125"/>
          </a:xfrm>
        </p:spPr>
        <p:txBody>
          <a:bodyPr/>
          <a:lstStyle/>
          <a:p>
            <a:fld id="{59B9DAFE-D4DD-4CB3-89DD-A6C40E0B38CF}" type="slidenum">
              <a:rPr lang="ru-RU" smtClean="0"/>
              <a:pPr/>
              <a:t>‹#›</a:t>
            </a:fld>
            <a:endParaRPr lang="ru-RU"/>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ru-RU" smtClean="0"/>
              <a:t>Вставка рисунка</a:t>
            </a:r>
            <a:endParaRPr kumimoji="0" lang="en-US" dirty="0"/>
          </a:p>
        </p:txBody>
      </p:sp>
      <p:sp>
        <p:nvSpPr>
          <p:cNvPr id="10" name="Полилиния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Полилиния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Полилиния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Полилиния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Заголовок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D3FF6B4C-5E7E-439B-94D7-96CBC99789EE}" type="datetimeFigureOut">
              <a:rPr lang="ru-RU" smtClean="0"/>
              <a:pPr/>
              <a:t>15.12.2012</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B9DAFE-D4DD-4CB3-89DD-A6C40E0B38CF}" type="slidenum">
              <a:rPr lang="ru-RU" smtClean="0"/>
              <a:pPr/>
              <a:t>‹#›</a:t>
            </a:fld>
            <a:endParaRPr lang="ru-RU"/>
          </a:p>
        </p:txBody>
      </p:sp>
      <p:grpSp>
        <p:nvGrpSpPr>
          <p:cNvPr id="2" name="Группа 1"/>
          <p:cNvGrpSpPr/>
          <p:nvPr/>
        </p:nvGrpSpPr>
        <p:grpSpPr>
          <a:xfrm>
            <a:off x="-19017" y="202408"/>
            <a:ext cx="9180548" cy="649224"/>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7" Type="http://schemas.openxmlformats.org/officeDocument/2006/relationships/image" Target="../media/image19.gif"/><Relationship Id="rId2" Type="http://schemas.openxmlformats.org/officeDocument/2006/relationships/image" Target="../media/image14.gif"/><Relationship Id="rId1" Type="http://schemas.openxmlformats.org/officeDocument/2006/relationships/slideLayout" Target="../slideLayouts/slideLayout6.xml"/><Relationship Id="rId6" Type="http://schemas.openxmlformats.org/officeDocument/2006/relationships/image" Target="../media/image18.gif"/><Relationship Id="rId5" Type="http://schemas.openxmlformats.org/officeDocument/2006/relationships/image" Target="../media/image17.gif"/><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NULL" TargetMode="External"/><Relationship Id="rId1" Type="http://schemas.openxmlformats.org/officeDocument/2006/relationships/audio" Target="file:///X:\&#1084;&#1072;&#1084;&#1072;\&#1076;&#1077;&#1090;&#1089;&#1082;&#1080;&#1077;%20&#1087;&#1077;&#1089;&#1085;&#1080;\&#1073;&#1072;&#1088;&#1073;&#1072;&#1088;&#1080;&#1082;&#1080;\&#1041;&#1072;&#1088;&#1073;&#1072;&#1088;&#1080;&#1082;&#1080;_-_&#1044;&#1088;&#1091;&#1078;&#1073;&#1072;_&#1101;&#1090;&#1086;_&#1085;&#1077;_&#1088;&#1072;&#1073;&#1086;&#1090;&#1072;_(mp3ostrov.com).mp3" TargetMode="External"/><Relationship Id="rId5" Type="http://schemas.openxmlformats.org/officeDocument/2006/relationships/image" Target="../media/image25.png"/><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Рыжова Ольга Александровна</a:t>
            </a:r>
            <a:endParaRPr lang="ru-RU" dirty="0"/>
          </a:p>
        </p:txBody>
      </p:sp>
      <p:sp>
        <p:nvSpPr>
          <p:cNvPr id="5" name="Содержимое 4"/>
          <p:cNvSpPr>
            <a:spLocks noGrp="1"/>
          </p:cNvSpPr>
          <p:nvPr>
            <p:ph sz="half" idx="1"/>
          </p:nvPr>
        </p:nvSpPr>
        <p:spPr/>
        <p:txBody>
          <a:bodyPr>
            <a:normAutofit/>
          </a:bodyPr>
          <a:lstStyle/>
          <a:p>
            <a:pPr algn="just"/>
            <a:r>
              <a:rPr lang="ru-RU" sz="2800" dirty="0" smtClean="0"/>
              <a:t>Учитель английского языка в МОУ ИРМО «</a:t>
            </a:r>
            <a:r>
              <a:rPr lang="ru-RU" sz="2800" dirty="0" err="1" smtClean="0"/>
              <a:t>Оёкская</a:t>
            </a:r>
            <a:r>
              <a:rPr lang="ru-RU" sz="2800" dirty="0" smtClean="0"/>
              <a:t> средняя </a:t>
            </a:r>
            <a:r>
              <a:rPr lang="ru-RU" sz="2800" dirty="0" err="1" smtClean="0"/>
              <a:t>общебразовательная</a:t>
            </a:r>
            <a:r>
              <a:rPr lang="ru-RU" sz="2800" dirty="0" smtClean="0"/>
              <a:t> школа»</a:t>
            </a:r>
          </a:p>
          <a:p>
            <a:pPr algn="just"/>
            <a:r>
              <a:rPr lang="en-US" sz="2800" dirty="0" smtClean="0"/>
              <a:t>I</a:t>
            </a:r>
            <a:r>
              <a:rPr lang="ru-RU" sz="2800" dirty="0" smtClean="0"/>
              <a:t> квалификационная категория</a:t>
            </a:r>
            <a:endParaRPr lang="ru-RU" sz="2800" dirty="0"/>
          </a:p>
        </p:txBody>
      </p:sp>
      <p:sp>
        <p:nvSpPr>
          <p:cNvPr id="7" name="Содержимое 6"/>
          <p:cNvSpPr>
            <a:spLocks noGrp="1"/>
          </p:cNvSpPr>
          <p:nvPr>
            <p:ph sz="half" idx="2"/>
          </p:nvPr>
        </p:nvSpPr>
        <p:spPr/>
        <p:txBody>
          <a:bodyPr/>
          <a:lstStyle/>
          <a:p>
            <a:endParaRPr lang="ru-RU"/>
          </a:p>
        </p:txBody>
      </p:sp>
      <p:pic>
        <p:nvPicPr>
          <p:cNvPr id="6" name="Picture 2"/>
          <p:cNvPicPr>
            <a:picLocks noChangeAspect="1" noChangeArrowheads="1"/>
          </p:cNvPicPr>
          <p:nvPr/>
        </p:nvPicPr>
        <p:blipFill>
          <a:blip r:embed="rId2"/>
          <a:srcRect/>
          <a:stretch>
            <a:fillRect/>
          </a:stretch>
        </p:blipFill>
        <p:spPr bwMode="auto">
          <a:xfrm>
            <a:off x="5572132" y="3357562"/>
            <a:ext cx="2786082" cy="2928958"/>
          </a:xfrm>
          <a:prstGeom prst="rect">
            <a:avLst/>
          </a:prstGeom>
          <a:ln w="25400" cap="flat" cmpd="sng" algn="ctr">
            <a:solidFill>
              <a:schemeClr val="dk1"/>
            </a:solidFill>
            <a:prstDash val="solid"/>
            <a:headEnd/>
            <a:tailEnd/>
          </a:ln>
        </p:spPr>
        <p:style>
          <a:lnRef idx="2">
            <a:schemeClr val="dk1"/>
          </a:lnRef>
          <a:fillRef idx="1">
            <a:schemeClr val="lt1"/>
          </a:fillRef>
          <a:effectRef idx="0">
            <a:schemeClr val="dk1"/>
          </a:effectRef>
          <a:fontRef idx="minor">
            <a:schemeClr val="dk1"/>
          </a:fontRef>
        </p:style>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714356"/>
            <a:ext cx="8229600" cy="1143000"/>
          </a:xfrm>
        </p:spPr>
        <p:txBody>
          <a:bodyPr>
            <a:normAutofit fontScale="90000"/>
          </a:bodyPr>
          <a:lstStyle/>
          <a:p>
            <a:r>
              <a:rPr lang="en-US" dirty="0" smtClean="0"/>
              <a:t>The history of American language</a:t>
            </a:r>
            <a:endParaRPr lang="ru-RU" dirty="0"/>
          </a:p>
        </p:txBody>
      </p:sp>
      <p:pic>
        <p:nvPicPr>
          <p:cNvPr id="6" name="Содержимое 5" descr="400px-MayflowerHarbor.jpg"/>
          <p:cNvPicPr>
            <a:picLocks noGrp="1" noChangeAspect="1"/>
          </p:cNvPicPr>
          <p:nvPr>
            <p:ph sz="half" idx="1"/>
          </p:nvPr>
        </p:nvPicPr>
        <p:blipFill>
          <a:blip r:embed="rId2"/>
          <a:stretch>
            <a:fillRect/>
          </a:stretch>
        </p:blipFill>
        <p:spPr>
          <a:xfrm>
            <a:off x="357158" y="3143248"/>
            <a:ext cx="2286016" cy="1785950"/>
          </a:xfrm>
        </p:spPr>
      </p:pic>
      <p:pic>
        <p:nvPicPr>
          <p:cNvPr id="8" name="Содержимое 7" descr="karta-ameriki-0.jpg"/>
          <p:cNvPicPr>
            <a:picLocks noGrp="1" noChangeAspect="1"/>
          </p:cNvPicPr>
          <p:nvPr>
            <p:ph sz="half" idx="2"/>
          </p:nvPr>
        </p:nvPicPr>
        <p:blipFill>
          <a:blip r:embed="rId3"/>
          <a:stretch>
            <a:fillRect/>
          </a:stretch>
        </p:blipFill>
        <p:spPr>
          <a:xfrm>
            <a:off x="4648200" y="3143248"/>
            <a:ext cx="4038600" cy="3357586"/>
          </a:xfrm>
        </p:spPr>
      </p:pic>
      <p:sp>
        <p:nvSpPr>
          <p:cNvPr id="3" name="Прямоугольник 2"/>
          <p:cNvSpPr/>
          <p:nvPr/>
        </p:nvSpPr>
        <p:spPr>
          <a:xfrm>
            <a:off x="714348" y="-495151"/>
            <a:ext cx="8429652" cy="2585323"/>
          </a:xfrm>
          <a:prstGeom prst="rect">
            <a:avLst/>
          </a:prstGeom>
        </p:spPr>
        <p:txBody>
          <a:bodyPr wrap="square">
            <a:spAutoFit/>
          </a:bodyPr>
          <a:lstStyle/>
          <a:p>
            <a:endParaRPr lang="ru-RU" dirty="0" smtClean="0"/>
          </a:p>
          <a:p>
            <a:endParaRPr lang="ru-RU" dirty="0"/>
          </a:p>
          <a:p>
            <a:endParaRPr lang="ru-RU" dirty="0" smtClean="0"/>
          </a:p>
          <a:p>
            <a:endParaRPr lang="ru-RU" dirty="0"/>
          </a:p>
          <a:p>
            <a:endParaRPr lang="ru-RU" dirty="0" smtClean="0"/>
          </a:p>
          <a:p>
            <a:endParaRPr lang="ru-RU" dirty="0"/>
          </a:p>
          <a:p>
            <a:endParaRPr lang="ru-RU" dirty="0" smtClean="0"/>
          </a:p>
          <a:p>
            <a:endParaRPr lang="ru-RU" dirty="0" smtClean="0"/>
          </a:p>
          <a:p>
            <a:endParaRPr lang="ru-RU" dirty="0"/>
          </a:p>
        </p:txBody>
      </p:sp>
      <p:pic>
        <p:nvPicPr>
          <p:cNvPr id="2050" name="Picture 2" descr="C:\Documents and Settings\Admin\Рабочий стол\писатели\dblstat6.jpg"/>
          <p:cNvPicPr>
            <a:picLocks noChangeAspect="1" noChangeArrowheads="1"/>
          </p:cNvPicPr>
          <p:nvPr/>
        </p:nvPicPr>
        <p:blipFill>
          <a:blip r:embed="rId4"/>
          <a:srcRect/>
          <a:stretch>
            <a:fillRect/>
          </a:stretch>
        </p:blipFill>
        <p:spPr bwMode="auto">
          <a:xfrm>
            <a:off x="2357422" y="4286256"/>
            <a:ext cx="2170110" cy="2357454"/>
          </a:xfrm>
          <a:prstGeom prst="rect">
            <a:avLst/>
          </a:prstGeom>
          <a:noFill/>
        </p:spPr>
      </p:pic>
      <p:sp>
        <p:nvSpPr>
          <p:cNvPr id="7" name="Прямоугольник 6"/>
          <p:cNvSpPr/>
          <p:nvPr/>
        </p:nvSpPr>
        <p:spPr>
          <a:xfrm>
            <a:off x="571472" y="1928802"/>
            <a:ext cx="8143932" cy="1200329"/>
          </a:xfrm>
          <a:prstGeom prst="rect">
            <a:avLst/>
          </a:prstGeom>
        </p:spPr>
        <p:txBody>
          <a:bodyPr wrap="square">
            <a:spAutoFit/>
          </a:bodyPr>
          <a:lstStyle/>
          <a:p>
            <a:r>
              <a:rPr lang="en-US" dirty="0" smtClean="0"/>
              <a:t>In XVII-XVIII centuries in America (New World), the crowd surged immigrants represented the French, Spanish, German, Dutch, Norwegian and even Russian. But most of them were from England (the British Isles as a whole, this is Scotland, and Wales), where it was said in English</a:t>
            </a: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sz="4000" dirty="0" smtClean="0"/>
              <a:t>Differences in spelling</a:t>
            </a:r>
            <a:endParaRPr lang="ru-RU" sz="4000" dirty="0"/>
          </a:p>
        </p:txBody>
      </p:sp>
      <p:graphicFrame>
        <p:nvGraphicFramePr>
          <p:cNvPr id="5" name="Таблица 4"/>
          <p:cNvGraphicFramePr>
            <a:graphicFrameLocks noGrp="1"/>
          </p:cNvGraphicFramePr>
          <p:nvPr/>
        </p:nvGraphicFramePr>
        <p:xfrm>
          <a:off x="571472" y="2214554"/>
          <a:ext cx="8001056" cy="4506112"/>
        </p:xfrm>
        <a:graphic>
          <a:graphicData uri="http://schemas.openxmlformats.org/drawingml/2006/table">
            <a:tbl>
              <a:tblPr/>
              <a:tblGrid>
                <a:gridCol w="3803781"/>
                <a:gridCol w="4197275"/>
              </a:tblGrid>
              <a:tr h="311915">
                <a:tc>
                  <a:txBody>
                    <a:bodyPr/>
                    <a:lstStyle/>
                    <a:p>
                      <a:pPr algn="ctr">
                        <a:lnSpc>
                          <a:spcPct val="115000"/>
                        </a:lnSpc>
                        <a:spcAft>
                          <a:spcPts val="0"/>
                        </a:spcAft>
                      </a:pPr>
                      <a:r>
                        <a:rPr lang="ru-RU" sz="2000" b="1" dirty="0">
                          <a:solidFill>
                            <a:srgbClr val="3D2B18"/>
                          </a:solidFill>
                          <a:latin typeface="Times New Roman"/>
                          <a:ea typeface="Times New Roman"/>
                          <a:cs typeface="Times New Roman"/>
                        </a:rPr>
                        <a:t>SAE </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CBBC67"/>
                    </a:solidFill>
                  </a:tcPr>
                </a:tc>
                <a:tc>
                  <a:txBody>
                    <a:bodyPr/>
                    <a:lstStyle/>
                    <a:p>
                      <a:pPr algn="ctr">
                        <a:lnSpc>
                          <a:spcPct val="115000"/>
                        </a:lnSpc>
                        <a:spcAft>
                          <a:spcPts val="0"/>
                        </a:spcAft>
                      </a:pPr>
                      <a:r>
                        <a:rPr lang="ru-RU" sz="2000" b="1" dirty="0">
                          <a:solidFill>
                            <a:srgbClr val="3D2B18"/>
                          </a:solidFill>
                          <a:latin typeface="Times New Roman"/>
                          <a:ea typeface="Times New Roman"/>
                          <a:cs typeface="Times New Roman"/>
                        </a:rPr>
                        <a:t>SBE </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CBBC67"/>
                    </a:solidFill>
                  </a:tcPr>
                </a:tc>
              </a:tr>
              <a:tr h="311915">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color</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c>
                  <a:txBody>
                    <a:bodyPr/>
                    <a:lstStyle/>
                    <a:p>
                      <a:pPr algn="ctr">
                        <a:lnSpc>
                          <a:spcPct val="115000"/>
                        </a:lnSpc>
                        <a:spcAft>
                          <a:spcPts val="0"/>
                        </a:spcAft>
                      </a:pPr>
                      <a:r>
                        <a:rPr lang="ru-RU" sz="2000" b="1">
                          <a:solidFill>
                            <a:srgbClr val="3D2B18"/>
                          </a:solidFill>
                          <a:latin typeface="Times New Roman"/>
                          <a:ea typeface="Times New Roman"/>
                          <a:cs typeface="Times New Roman"/>
                        </a:rPr>
                        <a:t>colour</a:t>
                      </a:r>
                      <a:endParaRPr lang="ru-RU" sz="2000" b="1">
                        <a:latin typeface="Calibri"/>
                        <a:ea typeface="Calibri"/>
                        <a:cs typeface="Times New Roman"/>
                      </a:endParaRPr>
                    </a:p>
                  </a:txBody>
                  <a:tcPr marL="34394" marR="34394" marT="34394" marB="34394" anchor="ctr">
                    <a:lnL>
                      <a:noFill/>
                    </a:lnL>
                    <a:lnR>
                      <a:noFill/>
                    </a:lnR>
                    <a:lnT>
                      <a:noFill/>
                    </a:lnT>
                    <a:lnB>
                      <a:noFill/>
                    </a:lnB>
                    <a:solidFill>
                      <a:srgbClr val="FFFFEA"/>
                    </a:solidFill>
                  </a:tcPr>
                </a:tc>
              </a:tr>
              <a:tr h="311915">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center</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c>
                  <a:txBody>
                    <a:bodyPr/>
                    <a:lstStyle/>
                    <a:p>
                      <a:pPr algn="ctr">
                        <a:lnSpc>
                          <a:spcPct val="115000"/>
                        </a:lnSpc>
                        <a:spcAft>
                          <a:spcPts val="0"/>
                        </a:spcAft>
                      </a:pPr>
                      <a:r>
                        <a:rPr lang="ru-RU" sz="2000" b="1">
                          <a:solidFill>
                            <a:srgbClr val="3D2B18"/>
                          </a:solidFill>
                          <a:latin typeface="Times New Roman"/>
                          <a:ea typeface="Times New Roman"/>
                          <a:cs typeface="Times New Roman"/>
                        </a:rPr>
                        <a:t>centre</a:t>
                      </a:r>
                      <a:endParaRPr lang="ru-RU" sz="2000" b="1">
                        <a:latin typeface="Calibri"/>
                        <a:ea typeface="Calibri"/>
                        <a:cs typeface="Times New Roman"/>
                      </a:endParaRPr>
                    </a:p>
                  </a:txBody>
                  <a:tcPr marL="34394" marR="34394" marT="34394" marB="34394" anchor="ctr">
                    <a:lnL>
                      <a:noFill/>
                    </a:lnL>
                    <a:lnR>
                      <a:noFill/>
                    </a:lnR>
                    <a:lnT>
                      <a:noFill/>
                    </a:lnT>
                    <a:lnB>
                      <a:noFill/>
                    </a:lnB>
                    <a:solidFill>
                      <a:srgbClr val="FFFFEA"/>
                    </a:solidFill>
                  </a:tcPr>
                </a:tc>
              </a:tr>
              <a:tr h="311915">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сheck</a:t>
                      </a:r>
                      <a:r>
                        <a:rPr lang="ru-RU" sz="2000" b="1" dirty="0">
                          <a:solidFill>
                            <a:srgbClr val="3D2B18"/>
                          </a:solidFill>
                          <a:latin typeface="Times New Roman"/>
                          <a:ea typeface="Times New Roman"/>
                          <a:cs typeface="Times New Roman"/>
                        </a:rPr>
                        <a:t> (</a:t>
                      </a:r>
                      <a:r>
                        <a:rPr lang="ru-RU" sz="2000" b="1" dirty="0" err="1">
                          <a:solidFill>
                            <a:srgbClr val="3D2B18"/>
                          </a:solidFill>
                          <a:latin typeface="Times New Roman"/>
                          <a:ea typeface="Times New Roman"/>
                          <a:cs typeface="Times New Roman"/>
                        </a:rPr>
                        <a:t>noun</a:t>
                      </a:r>
                      <a:r>
                        <a:rPr lang="ru-RU" sz="2000" b="1" dirty="0">
                          <a:solidFill>
                            <a:srgbClr val="3D2B18"/>
                          </a:solidFill>
                          <a:latin typeface="Times New Roman"/>
                          <a:ea typeface="Times New Roman"/>
                          <a:cs typeface="Times New Roman"/>
                        </a:rPr>
                        <a:t>)</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cheque</a:t>
                      </a:r>
                      <a:r>
                        <a:rPr lang="ru-RU" sz="2000" b="1" dirty="0">
                          <a:solidFill>
                            <a:srgbClr val="3D2B18"/>
                          </a:solidFill>
                          <a:latin typeface="Times New Roman"/>
                          <a:ea typeface="Times New Roman"/>
                          <a:cs typeface="Times New Roman"/>
                        </a:rPr>
                        <a:t> (</a:t>
                      </a:r>
                      <a:r>
                        <a:rPr lang="ru-RU" sz="2000" b="1" dirty="0" err="1">
                          <a:solidFill>
                            <a:srgbClr val="3D2B18"/>
                          </a:solidFill>
                          <a:latin typeface="Times New Roman"/>
                          <a:ea typeface="Times New Roman"/>
                          <a:cs typeface="Times New Roman"/>
                        </a:rPr>
                        <a:t>noun</a:t>
                      </a:r>
                      <a:r>
                        <a:rPr lang="ru-RU" sz="2000" b="1" dirty="0">
                          <a:solidFill>
                            <a:srgbClr val="3D2B18"/>
                          </a:solidFill>
                          <a:latin typeface="Times New Roman"/>
                          <a:ea typeface="Times New Roman"/>
                          <a:cs typeface="Times New Roman"/>
                        </a:rPr>
                        <a:t>)</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r>
              <a:tr h="575824">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defense</a:t>
                      </a:r>
                      <a:r>
                        <a:rPr lang="ru-RU" sz="2000" b="1" dirty="0">
                          <a:solidFill>
                            <a:srgbClr val="3D2B18"/>
                          </a:solidFill>
                          <a:latin typeface="Times New Roman"/>
                          <a:ea typeface="Times New Roman"/>
                          <a:cs typeface="Times New Roman"/>
                        </a:rPr>
                        <a:t> / </a:t>
                      </a:r>
                      <a:r>
                        <a:rPr lang="ru-RU" sz="2000" b="1" dirty="0" err="1">
                          <a:solidFill>
                            <a:srgbClr val="3D2B18"/>
                          </a:solidFill>
                          <a:latin typeface="Times New Roman"/>
                          <a:ea typeface="Times New Roman"/>
                          <a:cs typeface="Times New Roman"/>
                        </a:rPr>
                        <a:t>license</a:t>
                      </a:r>
                      <a:r>
                        <a:rPr lang="ru-RU" sz="2000" b="1" dirty="0">
                          <a:solidFill>
                            <a:srgbClr val="3D2B18"/>
                          </a:solidFill>
                          <a:latin typeface="Times New Roman"/>
                          <a:ea typeface="Times New Roman"/>
                          <a:cs typeface="Times New Roman"/>
                        </a:rPr>
                        <a:t> / </a:t>
                      </a:r>
                      <a:r>
                        <a:rPr lang="ru-RU" sz="2000" b="1" dirty="0" err="1">
                          <a:solidFill>
                            <a:srgbClr val="3D2B18"/>
                          </a:solidFill>
                          <a:latin typeface="Times New Roman"/>
                          <a:ea typeface="Times New Roman"/>
                          <a:cs typeface="Times New Roman"/>
                        </a:rPr>
                        <a:t>practise</a:t>
                      </a:r>
                      <a:r>
                        <a:rPr lang="ru-RU" sz="2000" b="1" dirty="0">
                          <a:solidFill>
                            <a:srgbClr val="3D2B18"/>
                          </a:solidFill>
                          <a:latin typeface="Times New Roman"/>
                          <a:ea typeface="Times New Roman"/>
                          <a:cs typeface="Times New Roman"/>
                        </a:rPr>
                        <a:t> </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defence</a:t>
                      </a:r>
                      <a:r>
                        <a:rPr lang="ru-RU" sz="2000" b="1" dirty="0">
                          <a:solidFill>
                            <a:srgbClr val="3D2B18"/>
                          </a:solidFill>
                          <a:latin typeface="Times New Roman"/>
                          <a:ea typeface="Times New Roman"/>
                          <a:cs typeface="Times New Roman"/>
                        </a:rPr>
                        <a:t> / </a:t>
                      </a:r>
                      <a:r>
                        <a:rPr lang="ru-RU" sz="2000" b="1" dirty="0" err="1">
                          <a:solidFill>
                            <a:srgbClr val="3D2B18"/>
                          </a:solidFill>
                          <a:latin typeface="Times New Roman"/>
                          <a:ea typeface="Times New Roman"/>
                          <a:cs typeface="Times New Roman"/>
                        </a:rPr>
                        <a:t>licence</a:t>
                      </a:r>
                      <a:r>
                        <a:rPr lang="ru-RU" sz="2000" b="1" dirty="0">
                          <a:solidFill>
                            <a:srgbClr val="3D2B18"/>
                          </a:solidFill>
                          <a:latin typeface="Times New Roman"/>
                          <a:ea typeface="Times New Roman"/>
                          <a:cs typeface="Times New Roman"/>
                        </a:rPr>
                        <a:t> / </a:t>
                      </a:r>
                      <a:r>
                        <a:rPr lang="ru-RU" sz="2000" b="1" dirty="0" err="1">
                          <a:solidFill>
                            <a:srgbClr val="3D2B18"/>
                          </a:solidFill>
                          <a:latin typeface="Times New Roman"/>
                          <a:ea typeface="Times New Roman"/>
                          <a:cs typeface="Times New Roman"/>
                        </a:rPr>
                        <a:t>practice</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r>
              <a:tr h="311915">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all</a:t>
                      </a:r>
                      <a:r>
                        <a:rPr lang="ru-RU" sz="2000" b="1" dirty="0">
                          <a:solidFill>
                            <a:srgbClr val="3D2B18"/>
                          </a:solidFill>
                          <a:latin typeface="Times New Roman"/>
                          <a:ea typeface="Times New Roman"/>
                          <a:cs typeface="Times New Roman"/>
                        </a:rPr>
                        <a:t> </a:t>
                      </a:r>
                      <a:r>
                        <a:rPr lang="ru-RU" sz="2000" b="1" dirty="0" err="1">
                          <a:solidFill>
                            <a:srgbClr val="3D2B18"/>
                          </a:solidFill>
                          <a:latin typeface="Times New Roman"/>
                          <a:ea typeface="Times New Roman"/>
                          <a:cs typeface="Times New Roman"/>
                        </a:rPr>
                        <a:t>right</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alright</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r>
              <a:tr h="311915">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maneuver</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manoeuvre</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r>
              <a:tr h="311915">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tire</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tyre</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r>
              <a:tr h="311915">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aging</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ageing</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r>
              <a:tr h="575824">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whiskey</a:t>
                      </a:r>
                      <a:r>
                        <a:rPr lang="ru-RU" sz="2000" b="1" dirty="0">
                          <a:solidFill>
                            <a:srgbClr val="3D2B18"/>
                          </a:solidFill>
                          <a:latin typeface="Times New Roman"/>
                          <a:ea typeface="Times New Roman"/>
                          <a:cs typeface="Times New Roman"/>
                        </a:rPr>
                        <a:t> (U.S. &amp; </a:t>
                      </a:r>
                      <a:r>
                        <a:rPr lang="ru-RU" sz="2000" b="1" dirty="0" err="1">
                          <a:solidFill>
                            <a:srgbClr val="3D2B18"/>
                          </a:solidFill>
                          <a:latin typeface="Times New Roman"/>
                          <a:ea typeface="Times New Roman"/>
                          <a:cs typeface="Times New Roman"/>
                        </a:rPr>
                        <a:t>Ireland</a:t>
                      </a:r>
                      <a:r>
                        <a:rPr lang="ru-RU" sz="2000" b="1" dirty="0">
                          <a:solidFill>
                            <a:srgbClr val="3D2B18"/>
                          </a:solidFill>
                          <a:latin typeface="Times New Roman"/>
                          <a:ea typeface="Times New Roman"/>
                          <a:cs typeface="Times New Roman"/>
                        </a:rPr>
                        <a:t>)</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c>
                  <a:txBody>
                    <a:bodyPr/>
                    <a:lstStyle/>
                    <a:p>
                      <a:pPr algn="ctr">
                        <a:lnSpc>
                          <a:spcPct val="115000"/>
                        </a:lnSpc>
                        <a:spcAft>
                          <a:spcPts val="0"/>
                        </a:spcAft>
                      </a:pPr>
                      <a:r>
                        <a:rPr lang="ru-RU" sz="2000" b="1" dirty="0" err="1">
                          <a:solidFill>
                            <a:srgbClr val="3D2B18"/>
                          </a:solidFill>
                          <a:latin typeface="Times New Roman"/>
                          <a:ea typeface="Times New Roman"/>
                          <a:cs typeface="Times New Roman"/>
                        </a:rPr>
                        <a:t>whisky</a:t>
                      </a:r>
                      <a:r>
                        <a:rPr lang="ru-RU" sz="2000" b="1" dirty="0">
                          <a:solidFill>
                            <a:srgbClr val="3D2B18"/>
                          </a:solidFill>
                          <a:latin typeface="Times New Roman"/>
                          <a:ea typeface="Times New Roman"/>
                          <a:cs typeface="Times New Roman"/>
                        </a:rPr>
                        <a:t> (</a:t>
                      </a:r>
                      <a:r>
                        <a:rPr lang="ru-RU" sz="2000" b="1" dirty="0" err="1">
                          <a:solidFill>
                            <a:srgbClr val="3D2B18"/>
                          </a:solidFill>
                          <a:latin typeface="Times New Roman"/>
                          <a:ea typeface="Times New Roman"/>
                          <a:cs typeface="Times New Roman"/>
                        </a:rPr>
                        <a:t>Scottish</a:t>
                      </a:r>
                      <a:r>
                        <a:rPr lang="ru-RU" sz="2000" b="1" dirty="0">
                          <a:solidFill>
                            <a:srgbClr val="3D2B18"/>
                          </a:solidFill>
                          <a:latin typeface="Times New Roman"/>
                          <a:ea typeface="Times New Roman"/>
                          <a:cs typeface="Times New Roman"/>
                        </a:rPr>
                        <a:t>)</a:t>
                      </a:r>
                      <a:endParaRPr lang="ru-RU" sz="2000" b="1" dirty="0">
                        <a:latin typeface="Calibri"/>
                        <a:ea typeface="Calibri"/>
                        <a:cs typeface="Times New Roman"/>
                      </a:endParaRPr>
                    </a:p>
                  </a:txBody>
                  <a:tcPr marL="34394" marR="34394" marT="34394" marB="34394" anchor="ctr">
                    <a:lnL>
                      <a:noFill/>
                    </a:lnL>
                    <a:lnR>
                      <a:noFill/>
                    </a:lnR>
                    <a:lnT>
                      <a:noFill/>
                    </a:lnT>
                    <a:lnB>
                      <a:noFill/>
                    </a:lnB>
                    <a:solidFill>
                      <a:srgbClr val="FFFFEA"/>
                    </a:solidFill>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en-US" dirty="0" smtClean="0"/>
              <a:t>Differences in vocabulary</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642910" y="1142985"/>
          <a:ext cx="7929618" cy="5664300"/>
        </p:xfrm>
        <a:graphic>
          <a:graphicData uri="http://schemas.openxmlformats.org/drawingml/2006/table">
            <a:tbl>
              <a:tblPr/>
              <a:tblGrid>
                <a:gridCol w="3884212"/>
                <a:gridCol w="4045406"/>
              </a:tblGrid>
              <a:tr h="231527">
                <a:tc>
                  <a:txBody>
                    <a:bodyPr/>
                    <a:lstStyle/>
                    <a:p>
                      <a:pPr algn="ctr">
                        <a:lnSpc>
                          <a:spcPct val="115000"/>
                        </a:lnSpc>
                        <a:spcAft>
                          <a:spcPts val="1000"/>
                        </a:spcAft>
                      </a:pPr>
                      <a:r>
                        <a:rPr lang="ru-RU" sz="1400" b="1" dirty="0">
                          <a:latin typeface="Times New Roman"/>
                          <a:ea typeface="Calibri"/>
                          <a:cs typeface="Times New Roman"/>
                        </a:rPr>
                        <a:t>Британский</a:t>
                      </a:r>
                      <a:endParaRPr lang="ru-RU" sz="1400" b="1" dirty="0">
                        <a:latin typeface="Calibri"/>
                        <a:ea typeface="Calibri"/>
                        <a:cs typeface="Times New Roman"/>
                      </a:endParaRPr>
                    </a:p>
                  </a:txBody>
                  <a:tcPr marL="5232" marR="5232" marT="5232" marB="523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FFFF"/>
                    </a:solidFill>
                  </a:tcPr>
                </a:tc>
                <a:tc>
                  <a:txBody>
                    <a:bodyPr/>
                    <a:lstStyle/>
                    <a:p>
                      <a:pPr algn="ctr">
                        <a:lnSpc>
                          <a:spcPct val="115000"/>
                        </a:lnSpc>
                        <a:spcAft>
                          <a:spcPts val="1000"/>
                        </a:spcAft>
                      </a:pPr>
                      <a:r>
                        <a:rPr lang="ru-RU" sz="1400" b="1" dirty="0">
                          <a:latin typeface="Times New Roman"/>
                          <a:ea typeface="Calibri"/>
                          <a:cs typeface="Times New Roman"/>
                        </a:rPr>
                        <a:t>Американский</a:t>
                      </a:r>
                      <a:endParaRPr lang="ru-RU" sz="1400" b="1" dirty="0">
                        <a:latin typeface="Calibri"/>
                        <a:ea typeface="Calibri"/>
                        <a:cs typeface="Times New Roman"/>
                      </a:endParaRPr>
                    </a:p>
                  </a:txBody>
                  <a:tcPr marL="5232" marR="5232" marT="5232" marB="523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FFFF"/>
                    </a:solidFill>
                  </a:tcPr>
                </a:tc>
              </a:tr>
              <a:tr h="5197761">
                <a:tc>
                  <a:txBody>
                    <a:bodyPr/>
                    <a:lstStyle/>
                    <a:p>
                      <a:pPr algn="ctr">
                        <a:lnSpc>
                          <a:spcPct val="115000"/>
                        </a:lnSpc>
                        <a:spcAft>
                          <a:spcPts val="1000"/>
                        </a:spcAft>
                      </a:pPr>
                      <a:r>
                        <a:rPr lang="en-US" sz="1400" dirty="0">
                          <a:latin typeface="Times New Roman"/>
                          <a:ea typeface="Calibri"/>
                          <a:cs typeface="Times New Roman"/>
                        </a:rPr>
                        <a:t>flat</a:t>
                      </a:r>
                      <a:br>
                        <a:rPr lang="en-US" sz="1400" dirty="0">
                          <a:latin typeface="Times New Roman"/>
                          <a:ea typeface="Calibri"/>
                          <a:cs typeface="Times New Roman"/>
                        </a:rPr>
                      </a:br>
                      <a:r>
                        <a:rPr lang="en-US" sz="1400" dirty="0">
                          <a:latin typeface="Times New Roman"/>
                          <a:ea typeface="Calibri"/>
                          <a:cs typeface="Times New Roman"/>
                        </a:rPr>
                        <a:t>lawyer</a:t>
                      </a:r>
                      <a:br>
                        <a:rPr lang="en-US" sz="1400" dirty="0">
                          <a:latin typeface="Times New Roman"/>
                          <a:ea typeface="Calibri"/>
                          <a:cs typeface="Times New Roman"/>
                        </a:rPr>
                      </a:br>
                      <a:r>
                        <a:rPr lang="en-US" sz="1400" dirty="0">
                          <a:latin typeface="Times New Roman"/>
                          <a:ea typeface="Calibri"/>
                          <a:cs typeface="Times New Roman"/>
                        </a:rPr>
                        <a:t>luggage</a:t>
                      </a:r>
                      <a:br>
                        <a:rPr lang="en-US" sz="1400" dirty="0">
                          <a:latin typeface="Times New Roman"/>
                          <a:ea typeface="Calibri"/>
                          <a:cs typeface="Times New Roman"/>
                        </a:rPr>
                      </a:br>
                      <a:r>
                        <a:rPr lang="en-US" sz="1400" dirty="0">
                          <a:latin typeface="Times New Roman"/>
                          <a:ea typeface="Calibri"/>
                          <a:cs typeface="Times New Roman"/>
                        </a:rPr>
                        <a:t>milliard</a:t>
                      </a:r>
                      <a:br>
                        <a:rPr lang="en-US" sz="1400" dirty="0">
                          <a:latin typeface="Times New Roman"/>
                          <a:ea typeface="Calibri"/>
                          <a:cs typeface="Times New Roman"/>
                        </a:rPr>
                      </a:br>
                      <a:r>
                        <a:rPr lang="en-US" sz="1400" dirty="0">
                          <a:latin typeface="Times New Roman"/>
                          <a:ea typeface="Calibri"/>
                          <a:cs typeface="Times New Roman"/>
                        </a:rPr>
                        <a:t>cab</a:t>
                      </a:r>
                      <a:br>
                        <a:rPr lang="en-US" sz="1400" dirty="0">
                          <a:latin typeface="Times New Roman"/>
                          <a:ea typeface="Calibri"/>
                          <a:cs typeface="Times New Roman"/>
                        </a:rPr>
                      </a:br>
                      <a:r>
                        <a:rPr lang="en-US" sz="1400" dirty="0">
                          <a:latin typeface="Times New Roman"/>
                          <a:ea typeface="Calibri"/>
                          <a:cs typeface="Times New Roman"/>
                        </a:rPr>
                        <a:t>company</a:t>
                      </a:r>
                      <a:br>
                        <a:rPr lang="en-US" sz="1400" dirty="0">
                          <a:latin typeface="Times New Roman"/>
                          <a:ea typeface="Calibri"/>
                          <a:cs typeface="Times New Roman"/>
                        </a:rPr>
                      </a:br>
                      <a:r>
                        <a:rPr lang="en-US" sz="1400" dirty="0">
                          <a:latin typeface="Times New Roman"/>
                          <a:ea typeface="Calibri"/>
                          <a:cs typeface="Times New Roman"/>
                        </a:rPr>
                        <a:t>city/town centre</a:t>
                      </a:r>
                      <a:br>
                        <a:rPr lang="en-US" sz="1400" dirty="0">
                          <a:latin typeface="Times New Roman"/>
                          <a:ea typeface="Calibri"/>
                          <a:cs typeface="Times New Roman"/>
                        </a:rPr>
                      </a:br>
                      <a:r>
                        <a:rPr lang="en-US" sz="1400" dirty="0">
                          <a:latin typeface="Times New Roman"/>
                          <a:ea typeface="Calibri"/>
                          <a:cs typeface="Times New Roman"/>
                        </a:rPr>
                        <a:t>chemist's</a:t>
                      </a:r>
                      <a:br>
                        <a:rPr lang="en-US" sz="1400" dirty="0">
                          <a:latin typeface="Times New Roman"/>
                          <a:ea typeface="Calibri"/>
                          <a:cs typeface="Times New Roman"/>
                        </a:rPr>
                      </a:br>
                      <a:r>
                        <a:rPr lang="en-US" sz="1400" dirty="0">
                          <a:latin typeface="Times New Roman"/>
                          <a:ea typeface="Calibri"/>
                          <a:cs typeface="Times New Roman"/>
                        </a:rPr>
                        <a:t>lift</a:t>
                      </a:r>
                      <a:br>
                        <a:rPr lang="en-US" sz="1400" dirty="0">
                          <a:latin typeface="Times New Roman"/>
                          <a:ea typeface="Calibri"/>
                          <a:cs typeface="Times New Roman"/>
                        </a:rPr>
                      </a:br>
                      <a:r>
                        <a:rPr lang="en-US" sz="1400" dirty="0">
                          <a:latin typeface="Times New Roman"/>
                          <a:ea typeface="Calibri"/>
                          <a:cs typeface="Times New Roman"/>
                        </a:rPr>
                        <a:t>autumn</a:t>
                      </a:r>
                      <a:br>
                        <a:rPr lang="en-US" sz="1400" dirty="0">
                          <a:latin typeface="Times New Roman"/>
                          <a:ea typeface="Calibri"/>
                          <a:cs typeface="Times New Roman"/>
                        </a:rPr>
                      </a:br>
                      <a:r>
                        <a:rPr lang="en-US" sz="1400" dirty="0">
                          <a:latin typeface="Times New Roman"/>
                          <a:ea typeface="Calibri"/>
                          <a:cs typeface="Times New Roman"/>
                        </a:rPr>
                        <a:t>petrol</a:t>
                      </a:r>
                      <a:br>
                        <a:rPr lang="en-US" sz="1400" dirty="0">
                          <a:latin typeface="Times New Roman"/>
                          <a:ea typeface="Calibri"/>
                          <a:cs typeface="Times New Roman"/>
                        </a:rPr>
                      </a:br>
                      <a:r>
                        <a:rPr lang="en-US" sz="1400" dirty="0">
                          <a:latin typeface="Times New Roman"/>
                          <a:ea typeface="Calibri"/>
                          <a:cs typeface="Times New Roman"/>
                        </a:rPr>
                        <a:t>motorway</a:t>
                      </a:r>
                      <a:br>
                        <a:rPr lang="en-US" sz="1400" dirty="0">
                          <a:latin typeface="Times New Roman"/>
                          <a:ea typeface="Calibri"/>
                          <a:cs typeface="Times New Roman"/>
                        </a:rPr>
                      </a:br>
                      <a:r>
                        <a:rPr lang="en-US" sz="1400" dirty="0">
                          <a:latin typeface="Times New Roman"/>
                          <a:ea typeface="Calibri"/>
                          <a:cs typeface="Times New Roman"/>
                        </a:rPr>
                        <a:t>cross-roads</a:t>
                      </a:r>
                      <a:br>
                        <a:rPr lang="en-US" sz="1400" dirty="0">
                          <a:latin typeface="Times New Roman"/>
                          <a:ea typeface="Calibri"/>
                          <a:cs typeface="Times New Roman"/>
                        </a:rPr>
                      </a:br>
                      <a:r>
                        <a:rPr lang="en-US" sz="1400" dirty="0">
                          <a:latin typeface="Times New Roman"/>
                          <a:ea typeface="Calibri"/>
                          <a:cs typeface="Times New Roman"/>
                        </a:rPr>
                        <a:t>living room</a:t>
                      </a:r>
                      <a:br>
                        <a:rPr lang="en-US" sz="1400" dirty="0">
                          <a:latin typeface="Times New Roman"/>
                          <a:ea typeface="Calibri"/>
                          <a:cs typeface="Times New Roman"/>
                        </a:rPr>
                      </a:br>
                      <a:r>
                        <a:rPr lang="en-US" sz="1400" dirty="0">
                          <a:latin typeface="Times New Roman"/>
                          <a:ea typeface="Calibri"/>
                          <a:cs typeface="Times New Roman"/>
                        </a:rPr>
                        <a:t>coach</a:t>
                      </a:r>
                      <a:br>
                        <a:rPr lang="en-US" sz="1400" dirty="0">
                          <a:latin typeface="Times New Roman"/>
                          <a:ea typeface="Calibri"/>
                          <a:cs typeface="Times New Roman"/>
                        </a:rPr>
                      </a:br>
                      <a:r>
                        <a:rPr lang="en-US" sz="1400" dirty="0">
                          <a:latin typeface="Times New Roman"/>
                          <a:ea typeface="Calibri"/>
                          <a:cs typeface="Times New Roman"/>
                        </a:rPr>
                        <a:t>post</a:t>
                      </a:r>
                      <a:br>
                        <a:rPr lang="en-US" sz="1400" dirty="0">
                          <a:latin typeface="Times New Roman"/>
                          <a:ea typeface="Calibri"/>
                          <a:cs typeface="Times New Roman"/>
                        </a:rPr>
                      </a:br>
                      <a:r>
                        <a:rPr lang="en-US" sz="1400" dirty="0">
                          <a:latin typeface="Times New Roman"/>
                          <a:ea typeface="Calibri"/>
                          <a:cs typeface="Times New Roman"/>
                        </a:rPr>
                        <a:t>cinema</a:t>
                      </a:r>
                      <a:br>
                        <a:rPr lang="en-US" sz="1400" dirty="0">
                          <a:latin typeface="Times New Roman"/>
                          <a:ea typeface="Calibri"/>
                          <a:cs typeface="Times New Roman"/>
                        </a:rPr>
                      </a:br>
                      <a:r>
                        <a:rPr lang="en-US" sz="1400" dirty="0">
                          <a:latin typeface="Times New Roman"/>
                          <a:ea typeface="Calibri"/>
                          <a:cs typeface="Times New Roman"/>
                        </a:rPr>
                        <a:t>trousers</a:t>
                      </a:r>
                      <a:br>
                        <a:rPr lang="en-US" sz="1400" dirty="0">
                          <a:latin typeface="Times New Roman"/>
                          <a:ea typeface="Calibri"/>
                          <a:cs typeface="Times New Roman"/>
                        </a:rPr>
                      </a:br>
                      <a:r>
                        <a:rPr lang="en-US" sz="1400" dirty="0">
                          <a:latin typeface="Times New Roman"/>
                          <a:ea typeface="Calibri"/>
                          <a:cs typeface="Times New Roman"/>
                        </a:rPr>
                        <a:t>sleeper</a:t>
                      </a:r>
                      <a:br>
                        <a:rPr lang="en-US" sz="1400" dirty="0">
                          <a:latin typeface="Times New Roman"/>
                          <a:ea typeface="Calibri"/>
                          <a:cs typeface="Times New Roman"/>
                        </a:rPr>
                      </a:br>
                      <a:r>
                        <a:rPr lang="en-US" sz="1400" dirty="0">
                          <a:latin typeface="Times New Roman"/>
                          <a:ea typeface="Calibri"/>
                          <a:cs typeface="Times New Roman"/>
                        </a:rPr>
                        <a:t>railway</a:t>
                      </a:r>
                      <a:br>
                        <a:rPr lang="en-US" sz="1400" dirty="0">
                          <a:latin typeface="Times New Roman"/>
                          <a:ea typeface="Calibri"/>
                          <a:cs typeface="Times New Roman"/>
                        </a:rPr>
                      </a:br>
                      <a:r>
                        <a:rPr lang="en-US" sz="1400" dirty="0">
                          <a:latin typeface="Times New Roman"/>
                          <a:ea typeface="Calibri"/>
                          <a:cs typeface="Times New Roman"/>
                        </a:rPr>
                        <a:t>shop-assistant</a:t>
                      </a:r>
                      <a:br>
                        <a:rPr lang="en-US" sz="1400" dirty="0">
                          <a:latin typeface="Times New Roman"/>
                          <a:ea typeface="Calibri"/>
                          <a:cs typeface="Times New Roman"/>
                        </a:rPr>
                      </a:br>
                      <a:endParaRPr lang="ru-RU" sz="1400" dirty="0">
                        <a:latin typeface="Calibri"/>
                        <a:ea typeface="Calibri"/>
                        <a:cs typeface="Times New Roman"/>
                      </a:endParaRPr>
                    </a:p>
                  </a:txBody>
                  <a:tcPr marL="5232" marR="5232" marT="5232" marB="523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lnSpc>
                          <a:spcPct val="115000"/>
                        </a:lnSpc>
                        <a:spcAft>
                          <a:spcPts val="1000"/>
                        </a:spcAft>
                      </a:pPr>
                      <a:r>
                        <a:rPr lang="en-US" sz="1400" dirty="0">
                          <a:latin typeface="Times New Roman"/>
                          <a:ea typeface="Calibri"/>
                          <a:cs typeface="Times New Roman"/>
                        </a:rPr>
                        <a:t>apartment</a:t>
                      </a:r>
                      <a:br>
                        <a:rPr lang="en-US" sz="1400" dirty="0">
                          <a:latin typeface="Times New Roman"/>
                          <a:ea typeface="Calibri"/>
                          <a:cs typeface="Times New Roman"/>
                        </a:rPr>
                      </a:br>
                      <a:r>
                        <a:rPr lang="en-US" sz="1400" dirty="0">
                          <a:latin typeface="Times New Roman"/>
                          <a:ea typeface="Calibri"/>
                          <a:cs typeface="Times New Roman"/>
                        </a:rPr>
                        <a:t>attorney</a:t>
                      </a:r>
                      <a:br>
                        <a:rPr lang="en-US" sz="1400" dirty="0">
                          <a:latin typeface="Times New Roman"/>
                          <a:ea typeface="Calibri"/>
                          <a:cs typeface="Times New Roman"/>
                        </a:rPr>
                      </a:br>
                      <a:r>
                        <a:rPr lang="en-US" sz="1400" dirty="0">
                          <a:latin typeface="Times New Roman"/>
                          <a:ea typeface="Calibri"/>
                          <a:cs typeface="Times New Roman"/>
                        </a:rPr>
                        <a:t>baggage</a:t>
                      </a:r>
                      <a:br>
                        <a:rPr lang="en-US" sz="1400" dirty="0">
                          <a:latin typeface="Times New Roman"/>
                          <a:ea typeface="Calibri"/>
                          <a:cs typeface="Times New Roman"/>
                        </a:rPr>
                      </a:br>
                      <a:r>
                        <a:rPr lang="en-US" sz="1400" dirty="0">
                          <a:latin typeface="Times New Roman"/>
                          <a:ea typeface="Calibri"/>
                          <a:cs typeface="Times New Roman"/>
                        </a:rPr>
                        <a:t>billion</a:t>
                      </a:r>
                      <a:br>
                        <a:rPr lang="en-US" sz="1400" dirty="0">
                          <a:latin typeface="Times New Roman"/>
                          <a:ea typeface="Calibri"/>
                          <a:cs typeface="Times New Roman"/>
                        </a:rPr>
                      </a:br>
                      <a:r>
                        <a:rPr lang="en-US" sz="1400" dirty="0">
                          <a:latin typeface="Times New Roman"/>
                          <a:ea typeface="Calibri"/>
                          <a:cs typeface="Times New Roman"/>
                        </a:rPr>
                        <a:t>taxi</a:t>
                      </a:r>
                      <a:br>
                        <a:rPr lang="en-US" sz="1400" dirty="0">
                          <a:latin typeface="Times New Roman"/>
                          <a:ea typeface="Calibri"/>
                          <a:cs typeface="Times New Roman"/>
                        </a:rPr>
                      </a:br>
                      <a:r>
                        <a:rPr lang="en-US" sz="1400" dirty="0">
                          <a:latin typeface="Times New Roman"/>
                          <a:ea typeface="Calibri"/>
                          <a:cs typeface="Times New Roman"/>
                        </a:rPr>
                        <a:t>corporation</a:t>
                      </a:r>
                      <a:br>
                        <a:rPr lang="en-US" sz="1400" dirty="0">
                          <a:latin typeface="Times New Roman"/>
                          <a:ea typeface="Calibri"/>
                          <a:cs typeface="Times New Roman"/>
                        </a:rPr>
                      </a:br>
                      <a:r>
                        <a:rPr lang="en-US" sz="1400" dirty="0">
                          <a:latin typeface="Times New Roman"/>
                          <a:ea typeface="Calibri"/>
                          <a:cs typeface="Times New Roman"/>
                        </a:rPr>
                        <a:t>downtown</a:t>
                      </a:r>
                      <a:br>
                        <a:rPr lang="en-US" sz="1400" dirty="0">
                          <a:latin typeface="Times New Roman"/>
                          <a:ea typeface="Calibri"/>
                          <a:cs typeface="Times New Roman"/>
                        </a:rPr>
                      </a:br>
                      <a:r>
                        <a:rPr lang="en-US" sz="1400" dirty="0">
                          <a:latin typeface="Times New Roman"/>
                          <a:ea typeface="Calibri"/>
                          <a:cs typeface="Times New Roman"/>
                        </a:rPr>
                        <a:t>drugstore</a:t>
                      </a:r>
                      <a:br>
                        <a:rPr lang="en-US" sz="1400" dirty="0">
                          <a:latin typeface="Times New Roman"/>
                          <a:ea typeface="Calibri"/>
                          <a:cs typeface="Times New Roman"/>
                        </a:rPr>
                      </a:br>
                      <a:r>
                        <a:rPr lang="en-US" sz="1400" dirty="0">
                          <a:latin typeface="Times New Roman"/>
                          <a:ea typeface="Calibri"/>
                          <a:cs typeface="Times New Roman"/>
                        </a:rPr>
                        <a:t>elevator</a:t>
                      </a:r>
                      <a:br>
                        <a:rPr lang="en-US" sz="1400" dirty="0">
                          <a:latin typeface="Times New Roman"/>
                          <a:ea typeface="Calibri"/>
                          <a:cs typeface="Times New Roman"/>
                        </a:rPr>
                      </a:br>
                      <a:r>
                        <a:rPr lang="en-US" sz="1400" dirty="0">
                          <a:latin typeface="Times New Roman"/>
                          <a:ea typeface="Calibri"/>
                          <a:cs typeface="Times New Roman"/>
                        </a:rPr>
                        <a:t>fall</a:t>
                      </a:r>
                      <a:br>
                        <a:rPr lang="en-US" sz="1400" dirty="0">
                          <a:latin typeface="Times New Roman"/>
                          <a:ea typeface="Calibri"/>
                          <a:cs typeface="Times New Roman"/>
                        </a:rPr>
                      </a:br>
                      <a:r>
                        <a:rPr lang="en-US" sz="1400" dirty="0">
                          <a:latin typeface="Times New Roman"/>
                          <a:ea typeface="Calibri"/>
                          <a:cs typeface="Times New Roman"/>
                        </a:rPr>
                        <a:t>gas</a:t>
                      </a:r>
                      <a:br>
                        <a:rPr lang="en-US" sz="1400" dirty="0">
                          <a:latin typeface="Times New Roman"/>
                          <a:ea typeface="Calibri"/>
                          <a:cs typeface="Times New Roman"/>
                        </a:rPr>
                      </a:br>
                      <a:r>
                        <a:rPr lang="en-US" sz="1400" dirty="0">
                          <a:latin typeface="Times New Roman"/>
                          <a:ea typeface="Calibri"/>
                          <a:cs typeface="Times New Roman"/>
                        </a:rPr>
                        <a:t>highway</a:t>
                      </a:r>
                      <a:br>
                        <a:rPr lang="en-US" sz="1400" dirty="0">
                          <a:latin typeface="Times New Roman"/>
                          <a:ea typeface="Calibri"/>
                          <a:cs typeface="Times New Roman"/>
                        </a:rPr>
                      </a:br>
                      <a:r>
                        <a:rPr lang="en-US" sz="1400" dirty="0">
                          <a:latin typeface="Times New Roman"/>
                          <a:ea typeface="Calibri"/>
                          <a:cs typeface="Times New Roman"/>
                        </a:rPr>
                        <a:t>intersection</a:t>
                      </a:r>
                      <a:br>
                        <a:rPr lang="en-US" sz="1400" dirty="0">
                          <a:latin typeface="Times New Roman"/>
                          <a:ea typeface="Calibri"/>
                          <a:cs typeface="Times New Roman"/>
                        </a:rPr>
                      </a:br>
                      <a:r>
                        <a:rPr lang="en-US" sz="1400" dirty="0">
                          <a:latin typeface="Times New Roman"/>
                          <a:ea typeface="Calibri"/>
                          <a:cs typeface="Times New Roman"/>
                        </a:rPr>
                        <a:t>drawing room</a:t>
                      </a:r>
                      <a:br>
                        <a:rPr lang="en-US" sz="1400" dirty="0">
                          <a:latin typeface="Times New Roman"/>
                          <a:ea typeface="Calibri"/>
                          <a:cs typeface="Times New Roman"/>
                        </a:rPr>
                      </a:br>
                      <a:r>
                        <a:rPr lang="en-US" sz="1400" dirty="0">
                          <a:latin typeface="Times New Roman"/>
                          <a:ea typeface="Calibri"/>
                          <a:cs typeface="Times New Roman"/>
                        </a:rPr>
                        <a:t>long-distance bus</a:t>
                      </a:r>
                      <a:br>
                        <a:rPr lang="en-US" sz="1400" dirty="0">
                          <a:latin typeface="Times New Roman"/>
                          <a:ea typeface="Calibri"/>
                          <a:cs typeface="Times New Roman"/>
                        </a:rPr>
                      </a:br>
                      <a:r>
                        <a:rPr lang="en-US" sz="1400" dirty="0">
                          <a:latin typeface="Times New Roman"/>
                          <a:ea typeface="Calibri"/>
                          <a:cs typeface="Times New Roman"/>
                        </a:rPr>
                        <a:t>mail</a:t>
                      </a:r>
                      <a:br>
                        <a:rPr lang="en-US" sz="1400" dirty="0">
                          <a:latin typeface="Times New Roman"/>
                          <a:ea typeface="Calibri"/>
                          <a:cs typeface="Times New Roman"/>
                        </a:rPr>
                      </a:br>
                      <a:r>
                        <a:rPr lang="en-US" sz="1400" dirty="0">
                          <a:latin typeface="Times New Roman"/>
                          <a:ea typeface="Calibri"/>
                          <a:cs typeface="Times New Roman"/>
                        </a:rPr>
                        <a:t>movies</a:t>
                      </a:r>
                      <a:br>
                        <a:rPr lang="en-US" sz="1400" dirty="0">
                          <a:latin typeface="Times New Roman"/>
                          <a:ea typeface="Calibri"/>
                          <a:cs typeface="Times New Roman"/>
                        </a:rPr>
                      </a:br>
                      <a:r>
                        <a:rPr lang="en-US" sz="1400" dirty="0">
                          <a:latin typeface="Times New Roman"/>
                          <a:ea typeface="Calibri"/>
                          <a:cs typeface="Times New Roman"/>
                        </a:rPr>
                        <a:t>pants</a:t>
                      </a:r>
                      <a:br>
                        <a:rPr lang="en-US" sz="1400" dirty="0">
                          <a:latin typeface="Times New Roman"/>
                          <a:ea typeface="Calibri"/>
                          <a:cs typeface="Times New Roman"/>
                        </a:rPr>
                      </a:br>
                      <a:r>
                        <a:rPr lang="en-US" sz="1400" dirty="0">
                          <a:latin typeface="Times New Roman"/>
                          <a:ea typeface="Calibri"/>
                          <a:cs typeface="Times New Roman"/>
                        </a:rPr>
                        <a:t>Pullman</a:t>
                      </a:r>
                      <a:br>
                        <a:rPr lang="en-US" sz="1400" dirty="0">
                          <a:latin typeface="Times New Roman"/>
                          <a:ea typeface="Calibri"/>
                          <a:cs typeface="Times New Roman"/>
                        </a:rPr>
                      </a:br>
                      <a:r>
                        <a:rPr lang="en-US" sz="1400" dirty="0">
                          <a:latin typeface="Times New Roman"/>
                          <a:ea typeface="Calibri"/>
                          <a:cs typeface="Times New Roman"/>
                        </a:rPr>
                        <a:t>railroad</a:t>
                      </a:r>
                      <a:br>
                        <a:rPr lang="en-US" sz="1400" dirty="0">
                          <a:latin typeface="Times New Roman"/>
                          <a:ea typeface="Calibri"/>
                          <a:cs typeface="Times New Roman"/>
                        </a:rPr>
                      </a:br>
                      <a:r>
                        <a:rPr lang="en-US" sz="1400" dirty="0" err="1">
                          <a:latin typeface="Times New Roman"/>
                          <a:ea typeface="Calibri"/>
                          <a:cs typeface="Times New Roman"/>
                        </a:rPr>
                        <a:t>saleman</a:t>
                      </a:r>
                      <a:r>
                        <a:rPr lang="en-US" sz="1400" dirty="0">
                          <a:latin typeface="Times New Roman"/>
                          <a:ea typeface="Calibri"/>
                          <a:cs typeface="Times New Roman"/>
                        </a:rPr>
                        <a:t>, clerk</a:t>
                      </a:r>
                      <a:br>
                        <a:rPr lang="en-US" sz="1400" dirty="0">
                          <a:latin typeface="Times New Roman"/>
                          <a:ea typeface="Calibri"/>
                          <a:cs typeface="Times New Roman"/>
                        </a:rPr>
                      </a:br>
                      <a:endParaRPr lang="ru-RU" sz="1400" dirty="0">
                        <a:latin typeface="Calibri"/>
                        <a:ea typeface="Calibri"/>
                        <a:cs typeface="Times New Roman"/>
                      </a:endParaRPr>
                    </a:p>
                  </a:txBody>
                  <a:tcPr marL="5232" marR="5232" marT="5232" marB="5232">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0" y="0"/>
            <a:ext cx="914400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u="sng" dirty="0">
              <a:solidFill>
                <a:srgbClr val="0D0D0D"/>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u="sng" dirty="0">
              <a:solidFill>
                <a:srgbClr val="0D0D0D"/>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u="sng" dirty="0">
              <a:solidFill>
                <a:srgbClr val="0D0D0D"/>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u="sng" dirty="0">
              <a:solidFill>
                <a:srgbClr val="0D0D0D"/>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1400" b="1" u="sng" dirty="0">
              <a:solidFill>
                <a:srgbClr val="0D0D0D"/>
              </a:solidFill>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400" b="1" i="0" u="sng" strike="noStrike" cap="none" normalizeH="0" baseline="0" dirty="0" smtClean="0">
              <a:ln>
                <a:noFill/>
              </a:ln>
              <a:solidFill>
                <a:srgbClr val="0D0D0D"/>
              </a:solidFill>
              <a:effectLst/>
              <a:latin typeface="Times New Roman" pitchFamily="18" charset="0"/>
              <a:ea typeface="Calibri" pitchFamily="34" charset="0"/>
              <a:cs typeface="Times New Roman" pitchFamily="18" charset="0"/>
            </a:endParaRPr>
          </a:p>
        </p:txBody>
      </p:sp>
      <p:sp>
        <p:nvSpPr>
          <p:cNvPr id="3" name="Заголовок 2"/>
          <p:cNvSpPr>
            <a:spLocks noGrp="1"/>
          </p:cNvSpPr>
          <p:nvPr>
            <p:ph type="title"/>
          </p:nvPr>
        </p:nvSpPr>
        <p:spPr/>
        <p:txBody>
          <a:bodyPr>
            <a:normAutofit fontScale="90000"/>
          </a:bodyPr>
          <a:lstStyle/>
          <a:p>
            <a:pPr algn="ctr"/>
            <a:r>
              <a:rPr lang="en-US" dirty="0" smtClean="0"/>
              <a:t>Differences in punctuation</a:t>
            </a:r>
            <a:r>
              <a:rPr lang="ru-RU" dirty="0" smtClean="0"/>
              <a:t/>
            </a:r>
            <a:br>
              <a:rPr lang="ru-RU" dirty="0" smtClean="0"/>
            </a:br>
            <a:endParaRPr lang="ru-RU" dirty="0"/>
          </a:p>
        </p:txBody>
      </p:sp>
      <p:graphicFrame>
        <p:nvGraphicFramePr>
          <p:cNvPr id="4" name="Таблица 3"/>
          <p:cNvGraphicFramePr>
            <a:graphicFrameLocks noGrp="1"/>
          </p:cNvGraphicFramePr>
          <p:nvPr/>
        </p:nvGraphicFramePr>
        <p:xfrm>
          <a:off x="428596" y="1373286"/>
          <a:ext cx="8072494" cy="5143845"/>
        </p:xfrm>
        <a:graphic>
          <a:graphicData uri="http://schemas.openxmlformats.org/drawingml/2006/table">
            <a:tbl>
              <a:tblPr/>
              <a:tblGrid>
                <a:gridCol w="4036247"/>
                <a:gridCol w="4036247"/>
              </a:tblGrid>
              <a:tr h="400385">
                <a:tc>
                  <a:txBody>
                    <a:bodyPr/>
                    <a:lstStyle/>
                    <a:p>
                      <a:pPr algn="ctr">
                        <a:lnSpc>
                          <a:spcPct val="115000"/>
                        </a:lnSpc>
                        <a:spcAft>
                          <a:spcPts val="0"/>
                        </a:spcAft>
                      </a:pPr>
                      <a:r>
                        <a:rPr lang="ru-RU" sz="1800" b="1" dirty="0">
                          <a:solidFill>
                            <a:srgbClr val="3D2B18"/>
                          </a:solidFill>
                          <a:latin typeface="Times New Roman"/>
                          <a:ea typeface="Times New Roman"/>
                          <a:cs typeface="Times New Roman"/>
                        </a:rPr>
                        <a:t>SAE</a:t>
                      </a:r>
                      <a:endParaRPr lang="ru-RU" sz="1800" b="1" dirty="0">
                        <a:latin typeface="Calibri"/>
                        <a:ea typeface="Calibri"/>
                        <a:cs typeface="Times New Roman"/>
                      </a:endParaRPr>
                    </a:p>
                  </a:txBody>
                  <a:tcPr marL="37574" marR="37574" marT="37574" marB="37574" anchor="ctr">
                    <a:lnL>
                      <a:noFill/>
                    </a:lnL>
                    <a:lnR>
                      <a:noFill/>
                    </a:lnR>
                    <a:lnT>
                      <a:noFill/>
                    </a:lnT>
                    <a:lnB>
                      <a:noFill/>
                    </a:lnB>
                    <a:solidFill>
                      <a:srgbClr val="CBBC67"/>
                    </a:solidFill>
                  </a:tcPr>
                </a:tc>
                <a:tc>
                  <a:txBody>
                    <a:bodyPr/>
                    <a:lstStyle/>
                    <a:p>
                      <a:pPr algn="ctr">
                        <a:lnSpc>
                          <a:spcPct val="115000"/>
                        </a:lnSpc>
                        <a:spcAft>
                          <a:spcPts val="0"/>
                        </a:spcAft>
                      </a:pPr>
                      <a:r>
                        <a:rPr lang="ru-RU" sz="1800" b="1">
                          <a:solidFill>
                            <a:srgbClr val="3D2B18"/>
                          </a:solidFill>
                          <a:latin typeface="Times New Roman"/>
                          <a:ea typeface="Times New Roman"/>
                          <a:cs typeface="Times New Roman"/>
                        </a:rPr>
                        <a:t>SBE</a:t>
                      </a:r>
                      <a:endParaRPr lang="ru-RU" sz="1800" b="1">
                        <a:latin typeface="Calibri"/>
                        <a:ea typeface="Calibri"/>
                        <a:cs typeface="Times New Roman"/>
                      </a:endParaRPr>
                    </a:p>
                  </a:txBody>
                  <a:tcPr marL="37574" marR="37574" marT="37574" marB="37574" anchor="ctr">
                    <a:lnL>
                      <a:noFill/>
                    </a:lnL>
                    <a:lnR>
                      <a:noFill/>
                    </a:lnR>
                    <a:lnT>
                      <a:noFill/>
                    </a:lnT>
                    <a:lnB>
                      <a:noFill/>
                    </a:lnB>
                    <a:solidFill>
                      <a:srgbClr val="CBBC67"/>
                    </a:solidFill>
                  </a:tcPr>
                </a:tc>
              </a:tr>
              <a:tr h="400385">
                <a:tc gridSpan="2">
                  <a:txBody>
                    <a:bodyPr/>
                    <a:lstStyle/>
                    <a:p>
                      <a:pPr algn="ctr">
                        <a:lnSpc>
                          <a:spcPct val="115000"/>
                        </a:lnSpc>
                        <a:spcAft>
                          <a:spcPts val="0"/>
                        </a:spcAft>
                      </a:pPr>
                      <a:r>
                        <a:rPr lang="en-US" sz="1800" b="0" dirty="0">
                          <a:solidFill>
                            <a:srgbClr val="3D2B18"/>
                          </a:solidFill>
                          <a:latin typeface="Times New Roman"/>
                          <a:ea typeface="Times New Roman"/>
                          <a:cs typeface="Times New Roman"/>
                        </a:rPr>
                        <a:t>Date writing, number/word order. </a:t>
                      </a:r>
                      <a:r>
                        <a:rPr lang="ru-RU" sz="1800" b="0" dirty="0">
                          <a:solidFill>
                            <a:srgbClr val="3D2B18"/>
                          </a:solidFill>
                          <a:latin typeface="Times New Roman"/>
                          <a:ea typeface="Times New Roman"/>
                          <a:cs typeface="Times New Roman"/>
                        </a:rPr>
                        <a:t>(</a:t>
                      </a:r>
                      <a:r>
                        <a:rPr lang="ru-RU" sz="1800" b="0" dirty="0" err="1">
                          <a:solidFill>
                            <a:srgbClr val="3D2B18"/>
                          </a:solidFill>
                          <a:latin typeface="Times New Roman"/>
                          <a:ea typeface="Times New Roman"/>
                          <a:cs typeface="Times New Roman"/>
                        </a:rPr>
                        <a:t>Never</a:t>
                      </a:r>
                      <a:r>
                        <a:rPr lang="ru-RU" sz="1800" b="0" dirty="0">
                          <a:solidFill>
                            <a:srgbClr val="3D2B18"/>
                          </a:solidFill>
                          <a:latin typeface="Times New Roman"/>
                          <a:ea typeface="Times New Roman"/>
                          <a:cs typeface="Times New Roman"/>
                        </a:rPr>
                        <a:t> </a:t>
                      </a:r>
                      <a:r>
                        <a:rPr lang="ru-RU" sz="1800" b="0" dirty="0" err="1">
                          <a:solidFill>
                            <a:srgbClr val="3D2B18"/>
                          </a:solidFill>
                          <a:latin typeface="Times New Roman"/>
                          <a:ea typeface="Times New Roman"/>
                          <a:cs typeface="Times New Roman"/>
                        </a:rPr>
                        <a:t>use</a:t>
                      </a:r>
                      <a:r>
                        <a:rPr lang="ru-RU" sz="1800" b="0" dirty="0">
                          <a:solidFill>
                            <a:srgbClr val="3D2B18"/>
                          </a:solidFill>
                          <a:latin typeface="Times New Roman"/>
                          <a:ea typeface="Times New Roman"/>
                          <a:cs typeface="Times New Roman"/>
                        </a:rPr>
                        <a:t> </a:t>
                      </a:r>
                      <a:r>
                        <a:rPr lang="ru-RU" sz="1800" b="0" dirty="0" err="1">
                          <a:solidFill>
                            <a:srgbClr val="3D2B18"/>
                          </a:solidFill>
                          <a:latin typeface="Times New Roman"/>
                          <a:ea typeface="Times New Roman"/>
                          <a:cs typeface="Times New Roman"/>
                        </a:rPr>
                        <a:t>only</a:t>
                      </a:r>
                      <a:r>
                        <a:rPr lang="ru-RU" sz="1800" b="0" dirty="0">
                          <a:solidFill>
                            <a:srgbClr val="3D2B18"/>
                          </a:solidFill>
                          <a:latin typeface="Times New Roman"/>
                          <a:ea typeface="Times New Roman"/>
                          <a:cs typeface="Times New Roman"/>
                        </a:rPr>
                        <a:t> </a:t>
                      </a:r>
                      <a:r>
                        <a:rPr lang="ru-RU" sz="1800" b="0" dirty="0" err="1">
                          <a:solidFill>
                            <a:srgbClr val="3D2B18"/>
                          </a:solidFill>
                          <a:latin typeface="Times New Roman"/>
                          <a:ea typeface="Times New Roman"/>
                          <a:cs typeface="Times New Roman"/>
                        </a:rPr>
                        <a:t>numbers</a:t>
                      </a:r>
                      <a:r>
                        <a:rPr lang="ru-RU" sz="1800" b="0" dirty="0">
                          <a:solidFill>
                            <a:srgbClr val="3D2B18"/>
                          </a:solidFill>
                          <a:latin typeface="Times New Roman"/>
                          <a:ea typeface="Times New Roman"/>
                          <a:cs typeface="Times New Roman"/>
                        </a:rPr>
                        <a:t>!)</a:t>
                      </a:r>
                      <a:endParaRPr lang="ru-RU" sz="1800" b="0" dirty="0">
                        <a:latin typeface="Calibri"/>
                        <a:ea typeface="Calibri"/>
                        <a:cs typeface="Times New Roman"/>
                      </a:endParaRPr>
                    </a:p>
                  </a:txBody>
                  <a:tcPr marL="37574" marR="37574" marT="37574" marB="37574" anchor="ctr">
                    <a:lnL>
                      <a:noFill/>
                    </a:lnL>
                    <a:lnR>
                      <a:noFill/>
                    </a:lnR>
                    <a:lnT>
                      <a:noFill/>
                    </a:lnT>
                    <a:lnB>
                      <a:noFill/>
                    </a:lnB>
                    <a:solidFill>
                      <a:srgbClr val="EBEBCE"/>
                    </a:solidFill>
                  </a:tcPr>
                </a:tc>
                <a:tc hMerge="1">
                  <a:txBody>
                    <a:bodyPr/>
                    <a:lstStyle/>
                    <a:p>
                      <a:endParaRPr lang="ru-RU"/>
                    </a:p>
                  </a:txBody>
                  <a:tcPr/>
                </a:tc>
              </a:tr>
              <a:tr h="1013404">
                <a:tc>
                  <a:txBody>
                    <a:bodyPr/>
                    <a:lstStyle/>
                    <a:p>
                      <a:pPr algn="ctr">
                        <a:lnSpc>
                          <a:spcPct val="115000"/>
                        </a:lnSpc>
                        <a:spcAft>
                          <a:spcPts val="0"/>
                        </a:spcAft>
                      </a:pPr>
                      <a:r>
                        <a:rPr lang="ru-RU" sz="1800" b="1" dirty="0" err="1">
                          <a:solidFill>
                            <a:srgbClr val="3D2B18"/>
                          </a:solidFill>
                          <a:latin typeface="Times New Roman"/>
                          <a:ea typeface="Times New Roman"/>
                          <a:cs typeface="Times New Roman"/>
                        </a:rPr>
                        <a:t>month</a:t>
                      </a:r>
                      <a:r>
                        <a:rPr lang="ru-RU" sz="1800" b="1" dirty="0">
                          <a:solidFill>
                            <a:srgbClr val="3D2B18"/>
                          </a:solidFill>
                          <a:latin typeface="Times New Roman"/>
                          <a:ea typeface="Times New Roman"/>
                          <a:cs typeface="Times New Roman"/>
                        </a:rPr>
                        <a:t>/</a:t>
                      </a:r>
                      <a:r>
                        <a:rPr lang="ru-RU" sz="1800" b="1" dirty="0" err="1">
                          <a:solidFill>
                            <a:srgbClr val="3D2B18"/>
                          </a:solidFill>
                          <a:latin typeface="Times New Roman"/>
                          <a:ea typeface="Times New Roman"/>
                          <a:cs typeface="Times New Roman"/>
                        </a:rPr>
                        <a:t>day</a:t>
                      </a:r>
                      <a:r>
                        <a:rPr lang="ru-RU" sz="1800" b="1" dirty="0">
                          <a:solidFill>
                            <a:srgbClr val="3D2B18"/>
                          </a:solidFill>
                          <a:latin typeface="Times New Roman"/>
                          <a:ea typeface="Times New Roman"/>
                          <a:cs typeface="Times New Roman"/>
                        </a:rPr>
                        <a:t>/</a:t>
                      </a:r>
                      <a:r>
                        <a:rPr lang="ru-RU" sz="1800" b="1" dirty="0" err="1">
                          <a:solidFill>
                            <a:srgbClr val="3D2B18"/>
                          </a:solidFill>
                          <a:latin typeface="Times New Roman"/>
                          <a:ea typeface="Times New Roman"/>
                          <a:cs typeface="Times New Roman"/>
                        </a:rPr>
                        <a:t>year</a:t>
                      </a:r>
                      <a:r>
                        <a:rPr lang="ru-RU" sz="1800" b="1" dirty="0">
                          <a:solidFill>
                            <a:srgbClr val="3D2B18"/>
                          </a:solidFill>
                          <a:latin typeface="Times New Roman"/>
                          <a:ea typeface="Times New Roman"/>
                          <a:cs typeface="Times New Roman"/>
                        </a:rPr>
                        <a:t/>
                      </a:r>
                      <a:br>
                        <a:rPr lang="ru-RU" sz="1800" b="1" dirty="0">
                          <a:solidFill>
                            <a:srgbClr val="3D2B18"/>
                          </a:solidFill>
                          <a:latin typeface="Times New Roman"/>
                          <a:ea typeface="Times New Roman"/>
                          <a:cs typeface="Times New Roman"/>
                        </a:rPr>
                      </a:br>
                      <a:r>
                        <a:rPr lang="ru-RU" sz="1800" b="1" dirty="0">
                          <a:solidFill>
                            <a:srgbClr val="3D2B18"/>
                          </a:solidFill>
                          <a:latin typeface="Times New Roman"/>
                          <a:ea typeface="Times New Roman"/>
                          <a:cs typeface="Times New Roman"/>
                        </a:rPr>
                        <a:t>12/03/03</a:t>
                      </a:r>
                      <a:br>
                        <a:rPr lang="ru-RU" sz="1800" b="1" dirty="0">
                          <a:solidFill>
                            <a:srgbClr val="3D2B18"/>
                          </a:solidFill>
                          <a:latin typeface="Times New Roman"/>
                          <a:ea typeface="Times New Roman"/>
                          <a:cs typeface="Times New Roman"/>
                        </a:rPr>
                      </a:br>
                      <a:r>
                        <a:rPr lang="ru-RU" sz="1800" b="1" dirty="0" err="1">
                          <a:solidFill>
                            <a:srgbClr val="3D2B18"/>
                          </a:solidFill>
                          <a:latin typeface="Times New Roman"/>
                          <a:ea typeface="Times New Roman"/>
                          <a:cs typeface="Times New Roman"/>
                        </a:rPr>
                        <a:t>December</a:t>
                      </a:r>
                      <a:r>
                        <a:rPr lang="ru-RU" sz="1800" b="1" dirty="0">
                          <a:solidFill>
                            <a:srgbClr val="3D2B18"/>
                          </a:solidFill>
                          <a:latin typeface="Times New Roman"/>
                          <a:ea typeface="Times New Roman"/>
                          <a:cs typeface="Times New Roman"/>
                        </a:rPr>
                        <a:t> 3, 2003</a:t>
                      </a:r>
                      <a:endParaRPr lang="ru-RU" sz="1800" b="1" dirty="0">
                        <a:latin typeface="Calibri"/>
                        <a:ea typeface="Calibri"/>
                        <a:cs typeface="Times New Roman"/>
                      </a:endParaRPr>
                    </a:p>
                  </a:txBody>
                  <a:tcPr marL="37574" marR="37574" marT="37574" marB="37574" anchor="ctr">
                    <a:lnL>
                      <a:noFill/>
                    </a:lnL>
                    <a:lnR>
                      <a:noFill/>
                    </a:lnR>
                    <a:lnT>
                      <a:noFill/>
                    </a:lnT>
                    <a:lnB>
                      <a:noFill/>
                    </a:lnB>
                    <a:solidFill>
                      <a:srgbClr val="FFFFEA"/>
                    </a:solidFill>
                  </a:tcPr>
                </a:tc>
                <a:tc>
                  <a:txBody>
                    <a:bodyPr/>
                    <a:lstStyle/>
                    <a:p>
                      <a:pPr algn="ctr">
                        <a:lnSpc>
                          <a:spcPct val="115000"/>
                        </a:lnSpc>
                        <a:spcAft>
                          <a:spcPts val="0"/>
                        </a:spcAft>
                      </a:pPr>
                      <a:r>
                        <a:rPr lang="ru-RU" sz="1800" b="1">
                          <a:solidFill>
                            <a:srgbClr val="3D2B18"/>
                          </a:solidFill>
                          <a:latin typeface="Times New Roman"/>
                          <a:ea typeface="Times New Roman"/>
                          <a:cs typeface="Times New Roman"/>
                        </a:rPr>
                        <a:t>day/month/year</a:t>
                      </a:r>
                      <a:br>
                        <a:rPr lang="ru-RU" sz="1800" b="1">
                          <a:solidFill>
                            <a:srgbClr val="3D2B18"/>
                          </a:solidFill>
                          <a:latin typeface="Times New Roman"/>
                          <a:ea typeface="Times New Roman"/>
                          <a:cs typeface="Times New Roman"/>
                        </a:rPr>
                      </a:br>
                      <a:r>
                        <a:rPr lang="ru-RU" sz="1800" b="1">
                          <a:solidFill>
                            <a:srgbClr val="3D2B18"/>
                          </a:solidFill>
                          <a:latin typeface="Times New Roman"/>
                          <a:ea typeface="Times New Roman"/>
                          <a:cs typeface="Times New Roman"/>
                        </a:rPr>
                        <a:t>12/03/03</a:t>
                      </a:r>
                      <a:br>
                        <a:rPr lang="ru-RU" sz="1800" b="1">
                          <a:solidFill>
                            <a:srgbClr val="3D2B18"/>
                          </a:solidFill>
                          <a:latin typeface="Times New Roman"/>
                          <a:ea typeface="Times New Roman"/>
                          <a:cs typeface="Times New Roman"/>
                        </a:rPr>
                      </a:br>
                      <a:r>
                        <a:rPr lang="ru-RU" sz="1800" b="1">
                          <a:solidFill>
                            <a:srgbClr val="3D2B18"/>
                          </a:solidFill>
                          <a:latin typeface="Times New Roman"/>
                          <a:ea typeface="Times New Roman"/>
                          <a:cs typeface="Times New Roman"/>
                        </a:rPr>
                        <a:t>March 12, 2003</a:t>
                      </a:r>
                      <a:endParaRPr lang="ru-RU" sz="1800" b="1">
                        <a:latin typeface="Calibri"/>
                        <a:ea typeface="Calibri"/>
                        <a:cs typeface="Times New Roman"/>
                      </a:endParaRPr>
                    </a:p>
                  </a:txBody>
                  <a:tcPr marL="37574" marR="37574" marT="37574" marB="37574" anchor="ctr">
                    <a:lnL>
                      <a:noFill/>
                    </a:lnL>
                    <a:lnR>
                      <a:noFill/>
                    </a:lnR>
                    <a:lnT>
                      <a:noFill/>
                    </a:lnT>
                    <a:lnB>
                      <a:noFill/>
                    </a:lnB>
                    <a:solidFill>
                      <a:srgbClr val="FFFFEA"/>
                    </a:solidFill>
                  </a:tcPr>
                </a:tc>
              </a:tr>
              <a:tr h="400385">
                <a:tc gridSpan="2">
                  <a:txBody>
                    <a:bodyPr/>
                    <a:lstStyle/>
                    <a:p>
                      <a:pPr algn="ctr">
                        <a:lnSpc>
                          <a:spcPct val="115000"/>
                        </a:lnSpc>
                        <a:spcAft>
                          <a:spcPts val="0"/>
                        </a:spcAft>
                      </a:pPr>
                      <a:r>
                        <a:rPr lang="en-US" sz="1800" b="0" dirty="0">
                          <a:solidFill>
                            <a:srgbClr val="3D2B18"/>
                          </a:solidFill>
                          <a:latin typeface="Times New Roman"/>
                          <a:ea typeface="Times New Roman"/>
                          <a:cs typeface="Times New Roman"/>
                        </a:rPr>
                        <a:t>Use of commas and periods inside/outside quotation marks.</a:t>
                      </a:r>
                      <a:endParaRPr lang="ru-RU" sz="1800" b="0" dirty="0">
                        <a:latin typeface="Calibri"/>
                        <a:ea typeface="Calibri"/>
                        <a:cs typeface="Times New Roman"/>
                      </a:endParaRPr>
                    </a:p>
                  </a:txBody>
                  <a:tcPr marL="37574" marR="37574" marT="37574" marB="37574" anchor="ctr">
                    <a:lnL>
                      <a:noFill/>
                    </a:lnL>
                    <a:lnR>
                      <a:noFill/>
                    </a:lnR>
                    <a:lnT>
                      <a:noFill/>
                    </a:lnT>
                    <a:lnB>
                      <a:noFill/>
                    </a:lnB>
                    <a:solidFill>
                      <a:srgbClr val="EBEBCE"/>
                    </a:solidFill>
                  </a:tcPr>
                </a:tc>
                <a:tc hMerge="1">
                  <a:txBody>
                    <a:bodyPr/>
                    <a:lstStyle/>
                    <a:p>
                      <a:endParaRPr lang="ru-RU"/>
                    </a:p>
                  </a:txBody>
                  <a:tcPr/>
                </a:tc>
              </a:tr>
              <a:tr h="400385">
                <a:tc>
                  <a:txBody>
                    <a:bodyPr/>
                    <a:lstStyle/>
                    <a:p>
                      <a:pPr algn="ctr">
                        <a:lnSpc>
                          <a:spcPct val="115000"/>
                        </a:lnSpc>
                        <a:spcAft>
                          <a:spcPts val="0"/>
                        </a:spcAft>
                      </a:pPr>
                      <a:r>
                        <a:rPr lang="en-US" sz="1800" b="1" dirty="0">
                          <a:solidFill>
                            <a:srgbClr val="3D2B18"/>
                          </a:solidFill>
                          <a:latin typeface="Times New Roman"/>
                          <a:ea typeface="Times New Roman"/>
                          <a:cs typeface="Times New Roman"/>
                        </a:rPr>
                        <a:t>He said, "I love you."</a:t>
                      </a:r>
                      <a:endParaRPr lang="ru-RU" sz="1800" b="1" dirty="0">
                        <a:latin typeface="Calibri"/>
                        <a:ea typeface="Calibri"/>
                        <a:cs typeface="Times New Roman"/>
                      </a:endParaRPr>
                    </a:p>
                  </a:txBody>
                  <a:tcPr marL="37574" marR="37574" marT="37574" marB="37574" anchor="ctr">
                    <a:lnL>
                      <a:noFill/>
                    </a:lnL>
                    <a:lnR>
                      <a:noFill/>
                    </a:lnR>
                    <a:lnT>
                      <a:noFill/>
                    </a:lnT>
                    <a:lnB>
                      <a:noFill/>
                    </a:lnB>
                    <a:solidFill>
                      <a:srgbClr val="FFFFEA"/>
                    </a:solidFill>
                  </a:tcPr>
                </a:tc>
                <a:tc>
                  <a:txBody>
                    <a:bodyPr/>
                    <a:lstStyle/>
                    <a:p>
                      <a:pPr algn="ctr">
                        <a:lnSpc>
                          <a:spcPct val="115000"/>
                        </a:lnSpc>
                        <a:spcAft>
                          <a:spcPts val="0"/>
                        </a:spcAft>
                      </a:pPr>
                      <a:r>
                        <a:rPr lang="en-US" sz="1800" b="1">
                          <a:solidFill>
                            <a:srgbClr val="3D2B18"/>
                          </a:solidFill>
                          <a:latin typeface="Times New Roman"/>
                          <a:ea typeface="Times New Roman"/>
                          <a:cs typeface="Times New Roman"/>
                        </a:rPr>
                        <a:t>He said, 'I love you'.</a:t>
                      </a:r>
                      <a:endParaRPr lang="ru-RU" sz="1800" b="1">
                        <a:latin typeface="Calibri"/>
                        <a:ea typeface="Calibri"/>
                        <a:cs typeface="Times New Roman"/>
                      </a:endParaRPr>
                    </a:p>
                  </a:txBody>
                  <a:tcPr marL="37574" marR="37574" marT="37574" marB="37574" anchor="ctr">
                    <a:lnL>
                      <a:noFill/>
                    </a:lnL>
                    <a:lnR>
                      <a:noFill/>
                    </a:lnR>
                    <a:lnT>
                      <a:noFill/>
                    </a:lnT>
                    <a:lnB>
                      <a:noFill/>
                    </a:lnB>
                    <a:solidFill>
                      <a:srgbClr val="FFFFEA"/>
                    </a:solidFill>
                  </a:tcPr>
                </a:tc>
              </a:tr>
              <a:tr h="400385">
                <a:tc gridSpan="2">
                  <a:txBody>
                    <a:bodyPr/>
                    <a:lstStyle/>
                    <a:p>
                      <a:pPr algn="ctr">
                        <a:lnSpc>
                          <a:spcPct val="115000"/>
                        </a:lnSpc>
                        <a:spcAft>
                          <a:spcPts val="0"/>
                        </a:spcAft>
                      </a:pPr>
                      <a:r>
                        <a:rPr lang="en-US" sz="1800" b="0" dirty="0">
                          <a:solidFill>
                            <a:srgbClr val="3D2B18"/>
                          </a:solidFill>
                          <a:latin typeface="Times New Roman"/>
                          <a:ea typeface="Times New Roman"/>
                          <a:cs typeface="Times New Roman"/>
                        </a:rPr>
                        <a:t>Business letter salutations, colons </a:t>
                      </a:r>
                      <a:r>
                        <a:rPr lang="en-US" sz="1800" b="0" dirty="0" err="1">
                          <a:solidFill>
                            <a:srgbClr val="3D2B18"/>
                          </a:solidFill>
                          <a:latin typeface="Times New Roman"/>
                          <a:ea typeface="Times New Roman"/>
                          <a:cs typeface="Times New Roman"/>
                        </a:rPr>
                        <a:t>vs</a:t>
                      </a:r>
                      <a:r>
                        <a:rPr lang="en-US" sz="1800" b="0" dirty="0">
                          <a:solidFill>
                            <a:srgbClr val="3D2B18"/>
                          </a:solidFill>
                          <a:latin typeface="Times New Roman"/>
                          <a:ea typeface="Times New Roman"/>
                          <a:cs typeface="Times New Roman"/>
                        </a:rPr>
                        <a:t> commas.</a:t>
                      </a:r>
                      <a:endParaRPr lang="ru-RU" sz="1800" b="0" dirty="0">
                        <a:latin typeface="Calibri"/>
                        <a:ea typeface="Calibri"/>
                        <a:cs typeface="Times New Roman"/>
                      </a:endParaRPr>
                    </a:p>
                  </a:txBody>
                  <a:tcPr marL="37574" marR="37574" marT="37574" marB="37574" anchor="ctr">
                    <a:lnL>
                      <a:noFill/>
                    </a:lnL>
                    <a:lnR>
                      <a:noFill/>
                    </a:lnR>
                    <a:lnT>
                      <a:noFill/>
                    </a:lnT>
                    <a:lnB>
                      <a:noFill/>
                    </a:lnB>
                    <a:solidFill>
                      <a:srgbClr val="EBEBCE"/>
                    </a:solidFill>
                  </a:tcPr>
                </a:tc>
                <a:tc hMerge="1">
                  <a:txBody>
                    <a:bodyPr/>
                    <a:lstStyle/>
                    <a:p>
                      <a:endParaRPr lang="ru-RU"/>
                    </a:p>
                  </a:txBody>
                  <a:tcPr/>
                </a:tc>
              </a:tr>
              <a:tr h="400385">
                <a:tc>
                  <a:txBody>
                    <a:bodyPr/>
                    <a:lstStyle/>
                    <a:p>
                      <a:pPr algn="ctr">
                        <a:lnSpc>
                          <a:spcPct val="115000"/>
                        </a:lnSpc>
                        <a:spcAft>
                          <a:spcPts val="0"/>
                        </a:spcAft>
                      </a:pPr>
                      <a:r>
                        <a:rPr lang="ru-RU" sz="1800" b="1" dirty="0" err="1">
                          <a:solidFill>
                            <a:srgbClr val="3D2B18"/>
                          </a:solidFill>
                          <a:latin typeface="Times New Roman"/>
                          <a:ea typeface="Times New Roman"/>
                          <a:cs typeface="Times New Roman"/>
                        </a:rPr>
                        <a:t>Dear</a:t>
                      </a:r>
                      <a:r>
                        <a:rPr lang="ru-RU" sz="1800" b="1" dirty="0">
                          <a:solidFill>
                            <a:srgbClr val="3D2B18"/>
                          </a:solidFill>
                          <a:latin typeface="Times New Roman"/>
                          <a:ea typeface="Times New Roman"/>
                          <a:cs typeface="Times New Roman"/>
                        </a:rPr>
                        <a:t> </a:t>
                      </a:r>
                      <a:r>
                        <a:rPr lang="ru-RU" sz="1800" b="1" dirty="0" err="1">
                          <a:solidFill>
                            <a:srgbClr val="3D2B18"/>
                          </a:solidFill>
                          <a:latin typeface="Times New Roman"/>
                          <a:ea typeface="Times New Roman"/>
                          <a:cs typeface="Times New Roman"/>
                        </a:rPr>
                        <a:t>Mr</a:t>
                      </a:r>
                      <a:r>
                        <a:rPr lang="ru-RU" sz="1800" b="1" dirty="0">
                          <a:solidFill>
                            <a:srgbClr val="3D2B18"/>
                          </a:solidFill>
                          <a:latin typeface="Times New Roman"/>
                          <a:ea typeface="Times New Roman"/>
                          <a:cs typeface="Times New Roman"/>
                        </a:rPr>
                        <a:t>. </a:t>
                      </a:r>
                      <a:r>
                        <a:rPr lang="ru-RU" sz="1800" b="1" dirty="0" err="1">
                          <a:solidFill>
                            <a:srgbClr val="3D2B18"/>
                          </a:solidFill>
                          <a:latin typeface="Times New Roman"/>
                          <a:ea typeface="Times New Roman"/>
                          <a:cs typeface="Times New Roman"/>
                        </a:rPr>
                        <a:t>Jones</a:t>
                      </a:r>
                      <a:r>
                        <a:rPr lang="ru-RU" sz="1800" b="1" dirty="0">
                          <a:solidFill>
                            <a:srgbClr val="3D2B18"/>
                          </a:solidFill>
                          <a:latin typeface="Times New Roman"/>
                          <a:ea typeface="Times New Roman"/>
                          <a:cs typeface="Times New Roman"/>
                        </a:rPr>
                        <a:t>:</a:t>
                      </a:r>
                      <a:endParaRPr lang="ru-RU" sz="1800" b="1" dirty="0">
                        <a:latin typeface="Calibri"/>
                        <a:ea typeface="Calibri"/>
                        <a:cs typeface="Times New Roman"/>
                      </a:endParaRPr>
                    </a:p>
                  </a:txBody>
                  <a:tcPr marL="37574" marR="37574" marT="37574" marB="37574" anchor="ctr">
                    <a:lnL>
                      <a:noFill/>
                    </a:lnL>
                    <a:lnR>
                      <a:noFill/>
                    </a:lnR>
                    <a:lnT>
                      <a:noFill/>
                    </a:lnT>
                    <a:lnB>
                      <a:noFill/>
                    </a:lnB>
                    <a:solidFill>
                      <a:srgbClr val="FFFFEA"/>
                    </a:solidFill>
                  </a:tcPr>
                </a:tc>
                <a:tc>
                  <a:txBody>
                    <a:bodyPr/>
                    <a:lstStyle/>
                    <a:p>
                      <a:pPr algn="ctr">
                        <a:lnSpc>
                          <a:spcPct val="115000"/>
                        </a:lnSpc>
                        <a:spcAft>
                          <a:spcPts val="0"/>
                        </a:spcAft>
                      </a:pPr>
                      <a:r>
                        <a:rPr lang="ru-RU" sz="1800" b="1">
                          <a:solidFill>
                            <a:srgbClr val="3D2B18"/>
                          </a:solidFill>
                          <a:latin typeface="Times New Roman"/>
                          <a:ea typeface="Times New Roman"/>
                          <a:cs typeface="Times New Roman"/>
                        </a:rPr>
                        <a:t>Dear Mr Jones,</a:t>
                      </a:r>
                      <a:endParaRPr lang="ru-RU" sz="1800" b="1">
                        <a:latin typeface="Calibri"/>
                        <a:ea typeface="Calibri"/>
                        <a:cs typeface="Times New Roman"/>
                      </a:endParaRPr>
                    </a:p>
                  </a:txBody>
                  <a:tcPr marL="37574" marR="37574" marT="37574" marB="37574" anchor="ctr">
                    <a:lnL>
                      <a:noFill/>
                    </a:lnL>
                    <a:lnR>
                      <a:noFill/>
                    </a:lnR>
                    <a:lnT>
                      <a:noFill/>
                    </a:lnT>
                    <a:lnB>
                      <a:noFill/>
                    </a:lnB>
                    <a:solidFill>
                      <a:srgbClr val="FFFFEA"/>
                    </a:solidFill>
                  </a:tcPr>
                </a:tc>
              </a:tr>
              <a:tr h="698431">
                <a:tc gridSpan="2">
                  <a:txBody>
                    <a:bodyPr/>
                    <a:lstStyle/>
                    <a:p>
                      <a:pPr algn="ctr">
                        <a:lnSpc>
                          <a:spcPct val="115000"/>
                        </a:lnSpc>
                        <a:spcAft>
                          <a:spcPts val="0"/>
                        </a:spcAft>
                      </a:pPr>
                      <a:r>
                        <a:rPr lang="en-US" sz="1800" b="0" dirty="0">
                          <a:solidFill>
                            <a:srgbClr val="3D2B18"/>
                          </a:solidFill>
                          <a:latin typeface="Times New Roman"/>
                          <a:ea typeface="Times New Roman"/>
                          <a:cs typeface="Times New Roman"/>
                        </a:rPr>
                        <a:t>'Honorifics': Mr. or Mrs. or Dr. Smith (U.S.) </a:t>
                      </a:r>
                      <a:r>
                        <a:rPr lang="en-US" sz="1800" b="0" dirty="0" err="1">
                          <a:solidFill>
                            <a:srgbClr val="3D2B18"/>
                          </a:solidFill>
                          <a:latin typeface="Times New Roman"/>
                          <a:ea typeface="Times New Roman"/>
                          <a:cs typeface="Times New Roman"/>
                        </a:rPr>
                        <a:t>vs</a:t>
                      </a:r>
                      <a:r>
                        <a:rPr lang="en-US" sz="1800" b="0" dirty="0">
                          <a:solidFill>
                            <a:srgbClr val="3D2B18"/>
                          </a:solidFill>
                          <a:latin typeface="Times New Roman"/>
                          <a:ea typeface="Times New Roman"/>
                          <a:cs typeface="Times New Roman"/>
                        </a:rPr>
                        <a:t> </a:t>
                      </a:r>
                      <a:r>
                        <a:rPr lang="en-US" sz="1800" b="0" dirty="0" err="1">
                          <a:solidFill>
                            <a:srgbClr val="3D2B18"/>
                          </a:solidFill>
                          <a:latin typeface="Times New Roman"/>
                          <a:ea typeface="Times New Roman"/>
                          <a:cs typeface="Times New Roman"/>
                        </a:rPr>
                        <a:t>Mr</a:t>
                      </a:r>
                      <a:r>
                        <a:rPr lang="en-US" sz="1800" b="0" dirty="0">
                          <a:solidFill>
                            <a:srgbClr val="3D2B18"/>
                          </a:solidFill>
                          <a:latin typeface="Times New Roman"/>
                          <a:ea typeface="Times New Roman"/>
                          <a:cs typeface="Times New Roman"/>
                        </a:rPr>
                        <a:t> or </a:t>
                      </a:r>
                      <a:r>
                        <a:rPr lang="en-US" sz="1800" b="0" dirty="0" err="1">
                          <a:solidFill>
                            <a:srgbClr val="3D2B18"/>
                          </a:solidFill>
                          <a:latin typeface="Times New Roman"/>
                          <a:ea typeface="Times New Roman"/>
                          <a:cs typeface="Times New Roman"/>
                        </a:rPr>
                        <a:t>Mrs</a:t>
                      </a:r>
                      <a:r>
                        <a:rPr lang="en-US" sz="1800" b="0" dirty="0">
                          <a:solidFill>
                            <a:srgbClr val="3D2B18"/>
                          </a:solidFill>
                          <a:latin typeface="Times New Roman"/>
                          <a:ea typeface="Times New Roman"/>
                          <a:cs typeface="Times New Roman"/>
                        </a:rPr>
                        <a:t> or Dr Smith (GB), etc.</a:t>
                      </a:r>
                      <a:endParaRPr lang="ru-RU" sz="1800" b="0" dirty="0">
                        <a:latin typeface="Calibri"/>
                        <a:ea typeface="Calibri"/>
                        <a:cs typeface="Times New Roman"/>
                      </a:endParaRPr>
                    </a:p>
                  </a:txBody>
                  <a:tcPr marL="37574" marR="37574" marT="37574" marB="37574" anchor="ctr">
                    <a:lnL>
                      <a:noFill/>
                    </a:lnL>
                    <a:lnR>
                      <a:noFill/>
                    </a:lnR>
                    <a:lnT>
                      <a:noFill/>
                    </a:lnT>
                    <a:lnB>
                      <a:noFill/>
                    </a:lnB>
                    <a:solidFill>
                      <a:srgbClr val="EBEBCE"/>
                    </a:solidFill>
                  </a:tcPr>
                </a:tc>
                <a:tc hMerge="1">
                  <a:txBody>
                    <a:bodyPr/>
                    <a:lstStyle/>
                    <a:p>
                      <a:endParaRPr lang="ru-RU"/>
                    </a:p>
                  </a:txBody>
                  <a:tcPr/>
                </a:tc>
              </a:tr>
              <a:tr h="1013404">
                <a:tc>
                  <a:txBody>
                    <a:bodyPr/>
                    <a:lstStyle/>
                    <a:p>
                      <a:pPr algn="ctr">
                        <a:lnSpc>
                          <a:spcPct val="115000"/>
                        </a:lnSpc>
                        <a:spcAft>
                          <a:spcPts val="0"/>
                        </a:spcAft>
                      </a:pPr>
                      <a:r>
                        <a:rPr lang="en-US" sz="1800" b="1" dirty="0">
                          <a:solidFill>
                            <a:srgbClr val="3D2B18"/>
                          </a:solidFill>
                          <a:latin typeface="Times New Roman"/>
                          <a:ea typeface="Times New Roman"/>
                          <a:cs typeface="Times New Roman"/>
                        </a:rPr>
                        <a:t>Mr. Smith</a:t>
                      </a:r>
                      <a:br>
                        <a:rPr lang="en-US" sz="1800" b="1" dirty="0">
                          <a:solidFill>
                            <a:srgbClr val="3D2B18"/>
                          </a:solidFill>
                          <a:latin typeface="Times New Roman"/>
                          <a:ea typeface="Times New Roman"/>
                          <a:cs typeface="Times New Roman"/>
                        </a:rPr>
                      </a:br>
                      <a:r>
                        <a:rPr lang="en-US" sz="1800" b="1" dirty="0">
                          <a:solidFill>
                            <a:srgbClr val="3D2B18"/>
                          </a:solidFill>
                          <a:latin typeface="Times New Roman"/>
                          <a:ea typeface="Times New Roman"/>
                          <a:cs typeface="Times New Roman"/>
                        </a:rPr>
                        <a:t>Mrs. Brown</a:t>
                      </a:r>
                      <a:br>
                        <a:rPr lang="en-US" sz="1800" b="1" dirty="0">
                          <a:solidFill>
                            <a:srgbClr val="3D2B18"/>
                          </a:solidFill>
                          <a:latin typeface="Times New Roman"/>
                          <a:ea typeface="Times New Roman"/>
                          <a:cs typeface="Times New Roman"/>
                        </a:rPr>
                      </a:br>
                      <a:r>
                        <a:rPr lang="en-US" sz="1800" b="1" dirty="0">
                          <a:solidFill>
                            <a:srgbClr val="3D2B18"/>
                          </a:solidFill>
                          <a:latin typeface="Times New Roman"/>
                          <a:ea typeface="Times New Roman"/>
                          <a:cs typeface="Times New Roman"/>
                        </a:rPr>
                        <a:t>Dr. Wolf</a:t>
                      </a:r>
                      <a:endParaRPr lang="ru-RU" sz="1800" b="1" dirty="0">
                        <a:latin typeface="Calibri"/>
                        <a:ea typeface="Calibri"/>
                        <a:cs typeface="Times New Roman"/>
                      </a:endParaRPr>
                    </a:p>
                  </a:txBody>
                  <a:tcPr marL="37574" marR="37574" marT="37574" marB="37574" anchor="ctr">
                    <a:lnL>
                      <a:noFill/>
                    </a:lnL>
                    <a:lnR>
                      <a:noFill/>
                    </a:lnR>
                    <a:lnT>
                      <a:noFill/>
                    </a:lnT>
                    <a:lnB>
                      <a:noFill/>
                    </a:lnB>
                    <a:solidFill>
                      <a:srgbClr val="FFFFEA"/>
                    </a:solidFill>
                  </a:tcPr>
                </a:tc>
                <a:tc>
                  <a:txBody>
                    <a:bodyPr/>
                    <a:lstStyle/>
                    <a:p>
                      <a:pPr algn="ctr">
                        <a:lnSpc>
                          <a:spcPct val="115000"/>
                        </a:lnSpc>
                        <a:spcAft>
                          <a:spcPts val="0"/>
                        </a:spcAft>
                      </a:pPr>
                      <a:r>
                        <a:rPr lang="en-US" sz="1800" b="1" dirty="0" err="1">
                          <a:solidFill>
                            <a:srgbClr val="3D2B18"/>
                          </a:solidFill>
                          <a:latin typeface="Times New Roman"/>
                          <a:ea typeface="Times New Roman"/>
                          <a:cs typeface="Times New Roman"/>
                        </a:rPr>
                        <a:t>Mr</a:t>
                      </a:r>
                      <a:r>
                        <a:rPr lang="en-US" sz="1800" b="1" dirty="0">
                          <a:solidFill>
                            <a:srgbClr val="3D2B18"/>
                          </a:solidFill>
                          <a:latin typeface="Times New Roman"/>
                          <a:ea typeface="Times New Roman"/>
                          <a:cs typeface="Times New Roman"/>
                        </a:rPr>
                        <a:t> Smith</a:t>
                      </a:r>
                      <a:br>
                        <a:rPr lang="en-US" sz="1800" b="1" dirty="0">
                          <a:solidFill>
                            <a:srgbClr val="3D2B18"/>
                          </a:solidFill>
                          <a:latin typeface="Times New Roman"/>
                          <a:ea typeface="Times New Roman"/>
                          <a:cs typeface="Times New Roman"/>
                        </a:rPr>
                      </a:br>
                      <a:r>
                        <a:rPr lang="en-US" sz="1800" b="1" dirty="0" err="1">
                          <a:solidFill>
                            <a:srgbClr val="3D2B18"/>
                          </a:solidFill>
                          <a:latin typeface="Times New Roman"/>
                          <a:ea typeface="Times New Roman"/>
                          <a:cs typeface="Times New Roman"/>
                        </a:rPr>
                        <a:t>Mrs</a:t>
                      </a:r>
                      <a:r>
                        <a:rPr lang="en-US" sz="1800" b="1" dirty="0">
                          <a:solidFill>
                            <a:srgbClr val="3D2B18"/>
                          </a:solidFill>
                          <a:latin typeface="Times New Roman"/>
                          <a:ea typeface="Times New Roman"/>
                          <a:cs typeface="Times New Roman"/>
                        </a:rPr>
                        <a:t> Brown</a:t>
                      </a:r>
                      <a:br>
                        <a:rPr lang="en-US" sz="1800" b="1" dirty="0">
                          <a:solidFill>
                            <a:srgbClr val="3D2B18"/>
                          </a:solidFill>
                          <a:latin typeface="Times New Roman"/>
                          <a:ea typeface="Times New Roman"/>
                          <a:cs typeface="Times New Roman"/>
                        </a:rPr>
                      </a:br>
                      <a:r>
                        <a:rPr lang="en-US" sz="1800" b="1" dirty="0">
                          <a:solidFill>
                            <a:srgbClr val="3D2B18"/>
                          </a:solidFill>
                          <a:latin typeface="Times New Roman"/>
                          <a:ea typeface="Times New Roman"/>
                          <a:cs typeface="Times New Roman"/>
                        </a:rPr>
                        <a:t>Dr Wolf</a:t>
                      </a:r>
                      <a:endParaRPr lang="ru-RU" sz="1800" b="1" dirty="0">
                        <a:latin typeface="Calibri"/>
                        <a:ea typeface="Calibri"/>
                        <a:cs typeface="Times New Roman"/>
                      </a:endParaRPr>
                    </a:p>
                  </a:txBody>
                  <a:tcPr marL="37574" marR="37574" marT="37574" marB="37574" anchor="ctr">
                    <a:lnL>
                      <a:noFill/>
                    </a:lnL>
                    <a:lnR>
                      <a:noFill/>
                    </a:lnR>
                    <a:lnT>
                      <a:noFill/>
                    </a:lnT>
                    <a:lnB>
                      <a:noFill/>
                    </a:lnB>
                    <a:solidFill>
                      <a:srgbClr val="FFFFEA"/>
                    </a:solidFill>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Differences in grammar</a:t>
            </a:r>
            <a:r>
              <a:rPr lang="ru-RU" dirty="0" smtClean="0"/>
              <a:t/>
            </a:r>
            <a:br>
              <a:rPr lang="ru-RU" dirty="0" smtClean="0"/>
            </a:br>
            <a:endParaRPr lang="ru-RU" dirty="0"/>
          </a:p>
        </p:txBody>
      </p:sp>
      <p:graphicFrame>
        <p:nvGraphicFramePr>
          <p:cNvPr id="3" name="Таблица 2"/>
          <p:cNvGraphicFramePr>
            <a:graphicFrameLocks noGrp="1"/>
          </p:cNvGraphicFramePr>
          <p:nvPr/>
        </p:nvGraphicFramePr>
        <p:xfrm>
          <a:off x="1694688" y="1285860"/>
          <a:ext cx="5754624" cy="428628"/>
        </p:xfrm>
        <a:graphic>
          <a:graphicData uri="http://schemas.openxmlformats.org/drawingml/2006/table">
            <a:tbl>
              <a:tblPr/>
              <a:tblGrid>
                <a:gridCol w="2876991"/>
                <a:gridCol w="2877633"/>
              </a:tblGrid>
              <a:tr h="428628">
                <a:tc>
                  <a:txBody>
                    <a:bodyPr/>
                    <a:lstStyle/>
                    <a:p>
                      <a:pPr algn="ctr">
                        <a:lnSpc>
                          <a:spcPct val="115000"/>
                        </a:lnSpc>
                        <a:spcAft>
                          <a:spcPts val="0"/>
                        </a:spcAft>
                      </a:pPr>
                      <a:r>
                        <a:rPr lang="ru-RU" sz="1400" b="1" dirty="0">
                          <a:solidFill>
                            <a:srgbClr val="3D2B18"/>
                          </a:solidFill>
                          <a:latin typeface="Times New Roman"/>
                          <a:ea typeface="Times New Roman"/>
                          <a:cs typeface="Times New Roman"/>
                        </a:rPr>
                        <a:t>SAE </a:t>
                      </a:r>
                      <a:endParaRPr lang="ru-RU" sz="1100" dirty="0">
                        <a:latin typeface="Calibri"/>
                        <a:ea typeface="Calibri"/>
                        <a:cs typeface="Times New Roman"/>
                      </a:endParaRPr>
                    </a:p>
                  </a:txBody>
                  <a:tcPr marL="38100" marR="38100" marT="38100" marB="38100" anchor="ctr">
                    <a:lnL>
                      <a:noFill/>
                    </a:lnL>
                    <a:lnR>
                      <a:noFill/>
                    </a:lnR>
                    <a:lnT>
                      <a:noFill/>
                    </a:lnT>
                    <a:lnB>
                      <a:noFill/>
                    </a:lnB>
                    <a:solidFill>
                      <a:srgbClr val="CBBC67"/>
                    </a:solidFill>
                  </a:tcPr>
                </a:tc>
                <a:tc>
                  <a:txBody>
                    <a:bodyPr/>
                    <a:lstStyle/>
                    <a:p>
                      <a:pPr algn="ctr">
                        <a:lnSpc>
                          <a:spcPct val="115000"/>
                        </a:lnSpc>
                        <a:spcAft>
                          <a:spcPts val="0"/>
                        </a:spcAft>
                      </a:pPr>
                      <a:r>
                        <a:rPr lang="ru-RU" sz="1400" b="1" dirty="0">
                          <a:solidFill>
                            <a:srgbClr val="3D2B18"/>
                          </a:solidFill>
                          <a:latin typeface="Times New Roman"/>
                          <a:ea typeface="Times New Roman"/>
                          <a:cs typeface="Times New Roman"/>
                        </a:rPr>
                        <a:t>SBE </a:t>
                      </a:r>
                      <a:endParaRPr lang="ru-RU" sz="1100" dirty="0">
                        <a:latin typeface="Calibri"/>
                        <a:ea typeface="Calibri"/>
                        <a:cs typeface="Times New Roman"/>
                      </a:endParaRPr>
                    </a:p>
                  </a:txBody>
                  <a:tcPr marL="38100" marR="38100" marT="38100" marB="38100" anchor="ctr">
                    <a:lnL>
                      <a:noFill/>
                    </a:lnL>
                    <a:lnR>
                      <a:noFill/>
                    </a:lnR>
                    <a:lnT>
                      <a:noFill/>
                    </a:lnT>
                    <a:lnB>
                      <a:noFill/>
                    </a:lnB>
                    <a:solidFill>
                      <a:srgbClr val="CBBC67"/>
                    </a:solidFill>
                  </a:tcPr>
                </a:tc>
              </a:tr>
            </a:tbl>
          </a:graphicData>
        </a:graphic>
      </p:graphicFrame>
      <p:graphicFrame>
        <p:nvGraphicFramePr>
          <p:cNvPr id="4" name="Таблица 3"/>
          <p:cNvGraphicFramePr>
            <a:graphicFrameLocks noGrp="1"/>
          </p:cNvGraphicFramePr>
          <p:nvPr/>
        </p:nvGraphicFramePr>
        <p:xfrm>
          <a:off x="1694688" y="1785926"/>
          <a:ext cx="5754624" cy="714380"/>
        </p:xfrm>
        <a:graphic>
          <a:graphicData uri="http://schemas.openxmlformats.org/drawingml/2006/table">
            <a:tbl>
              <a:tblPr/>
              <a:tblGrid>
                <a:gridCol w="2876991"/>
                <a:gridCol w="2877633"/>
              </a:tblGrid>
              <a:tr h="714380">
                <a:tc>
                  <a:txBody>
                    <a:bodyPr/>
                    <a:lstStyle/>
                    <a:p>
                      <a:pPr>
                        <a:lnSpc>
                          <a:spcPct val="115000"/>
                        </a:lnSpc>
                        <a:spcAft>
                          <a:spcPts val="0"/>
                        </a:spcAft>
                      </a:pPr>
                      <a:r>
                        <a:rPr lang="en-US" sz="1400">
                          <a:solidFill>
                            <a:srgbClr val="3D2B18"/>
                          </a:solidFill>
                          <a:latin typeface="Times New Roman"/>
                          <a:ea typeface="Times New Roman"/>
                          <a:cs typeface="Times New Roman"/>
                        </a:rPr>
                        <a:t>The Government </a:t>
                      </a:r>
                      <a:r>
                        <a:rPr lang="en-US" sz="1400" b="1">
                          <a:solidFill>
                            <a:srgbClr val="3D2B18"/>
                          </a:solidFill>
                          <a:latin typeface="Times New Roman"/>
                          <a:ea typeface="Times New Roman"/>
                          <a:cs typeface="Times New Roman"/>
                        </a:rPr>
                        <a:t>is</a:t>
                      </a:r>
                      <a:r>
                        <a:rPr lang="en-US" sz="1400">
                          <a:solidFill>
                            <a:srgbClr val="3D2B18"/>
                          </a:solidFill>
                          <a:latin typeface="Times New Roman"/>
                          <a:ea typeface="Times New Roman"/>
                          <a:cs typeface="Times New Roman"/>
                        </a:rPr>
                        <a:t> acting like </a:t>
                      </a:r>
                      <a:r>
                        <a:rPr lang="en-US" sz="1400" b="1">
                          <a:solidFill>
                            <a:srgbClr val="3D2B18"/>
                          </a:solidFill>
                          <a:latin typeface="Times New Roman"/>
                          <a:ea typeface="Times New Roman"/>
                          <a:cs typeface="Times New Roman"/>
                        </a:rPr>
                        <a:t>itself</a:t>
                      </a:r>
                      <a:r>
                        <a:rPr lang="en-US" sz="1400">
                          <a:solidFill>
                            <a:srgbClr val="3D2B18"/>
                          </a:solidFill>
                          <a:latin typeface="Times New Roman"/>
                          <a:ea typeface="Times New Roman"/>
                          <a:cs typeface="Times New Roman"/>
                        </a:rPr>
                        <a:t> again.</a:t>
                      </a:r>
                      <a:endParaRPr lang="ru-RU" sz="1100">
                        <a:latin typeface="Calibri"/>
                        <a:ea typeface="Calibri"/>
                        <a:cs typeface="Times New Roman"/>
                      </a:endParaRPr>
                    </a:p>
                  </a:txBody>
                  <a:tcPr marL="38100" marR="38100" marT="38100" marB="38100" anchor="ctr">
                    <a:lnL>
                      <a:noFill/>
                    </a:lnL>
                    <a:lnR>
                      <a:noFill/>
                    </a:lnR>
                    <a:lnT>
                      <a:noFill/>
                    </a:lnT>
                    <a:lnB>
                      <a:noFill/>
                    </a:lnB>
                    <a:solidFill>
                      <a:srgbClr val="FFFFEA"/>
                    </a:solidFill>
                  </a:tcPr>
                </a:tc>
                <a:tc>
                  <a:txBody>
                    <a:bodyPr/>
                    <a:lstStyle/>
                    <a:p>
                      <a:pPr>
                        <a:lnSpc>
                          <a:spcPct val="115000"/>
                        </a:lnSpc>
                        <a:spcAft>
                          <a:spcPts val="0"/>
                        </a:spcAft>
                      </a:pPr>
                      <a:r>
                        <a:rPr lang="en-US" sz="1400" dirty="0">
                          <a:solidFill>
                            <a:srgbClr val="3D2B18"/>
                          </a:solidFill>
                          <a:latin typeface="Times New Roman"/>
                          <a:ea typeface="Times New Roman"/>
                          <a:cs typeface="Times New Roman"/>
                        </a:rPr>
                        <a:t>The Government </a:t>
                      </a:r>
                      <a:r>
                        <a:rPr lang="en-US" sz="1400" b="1" dirty="0">
                          <a:solidFill>
                            <a:srgbClr val="3D2B18"/>
                          </a:solidFill>
                          <a:latin typeface="Times New Roman"/>
                          <a:ea typeface="Times New Roman"/>
                          <a:cs typeface="Times New Roman"/>
                        </a:rPr>
                        <a:t>are</a:t>
                      </a:r>
                      <a:r>
                        <a:rPr lang="en-US" sz="1400" dirty="0">
                          <a:solidFill>
                            <a:srgbClr val="3D2B18"/>
                          </a:solidFill>
                          <a:latin typeface="Times New Roman"/>
                          <a:ea typeface="Times New Roman"/>
                          <a:cs typeface="Times New Roman"/>
                        </a:rPr>
                        <a:t> acting like </a:t>
                      </a:r>
                      <a:r>
                        <a:rPr lang="en-US" sz="1400" b="1" dirty="0">
                          <a:solidFill>
                            <a:srgbClr val="3D2B18"/>
                          </a:solidFill>
                          <a:latin typeface="Times New Roman"/>
                          <a:ea typeface="Times New Roman"/>
                          <a:cs typeface="Times New Roman"/>
                        </a:rPr>
                        <a:t>themselves</a:t>
                      </a:r>
                      <a:r>
                        <a:rPr lang="en-US" sz="1400" dirty="0">
                          <a:solidFill>
                            <a:srgbClr val="3D2B18"/>
                          </a:solidFill>
                          <a:latin typeface="Times New Roman"/>
                          <a:ea typeface="Times New Roman"/>
                          <a:cs typeface="Times New Roman"/>
                        </a:rPr>
                        <a:t> again.</a:t>
                      </a:r>
                      <a:endParaRPr lang="ru-RU" sz="1100" dirty="0">
                        <a:latin typeface="Calibri"/>
                        <a:ea typeface="Calibri"/>
                        <a:cs typeface="Times New Roman"/>
                      </a:endParaRPr>
                    </a:p>
                  </a:txBody>
                  <a:tcPr marL="38100" marR="38100" marT="38100" marB="38100" anchor="ctr">
                    <a:lnL>
                      <a:noFill/>
                    </a:lnL>
                    <a:lnR>
                      <a:noFill/>
                    </a:lnR>
                    <a:lnT>
                      <a:noFill/>
                    </a:lnT>
                    <a:lnB>
                      <a:noFill/>
                    </a:lnB>
                    <a:solidFill>
                      <a:srgbClr val="FFFFEA"/>
                    </a:solidFill>
                  </a:tcPr>
                </a:tc>
              </a:tr>
            </a:tbl>
          </a:graphicData>
        </a:graphic>
      </p:graphicFrame>
      <p:graphicFrame>
        <p:nvGraphicFramePr>
          <p:cNvPr id="5" name="Таблица 4"/>
          <p:cNvGraphicFramePr>
            <a:graphicFrameLocks noGrp="1"/>
          </p:cNvGraphicFramePr>
          <p:nvPr/>
        </p:nvGraphicFramePr>
        <p:xfrm>
          <a:off x="1694688" y="2571744"/>
          <a:ext cx="5754624" cy="571504"/>
        </p:xfrm>
        <a:graphic>
          <a:graphicData uri="http://schemas.openxmlformats.org/drawingml/2006/table">
            <a:tbl>
              <a:tblPr/>
              <a:tblGrid>
                <a:gridCol w="2876991"/>
                <a:gridCol w="2877633"/>
              </a:tblGrid>
              <a:tr h="571504">
                <a:tc>
                  <a:txBody>
                    <a:bodyPr/>
                    <a:lstStyle/>
                    <a:p>
                      <a:pPr>
                        <a:lnSpc>
                          <a:spcPct val="115000"/>
                        </a:lnSpc>
                        <a:spcAft>
                          <a:spcPts val="0"/>
                        </a:spcAft>
                      </a:pPr>
                      <a:r>
                        <a:rPr lang="en-US" sz="1400">
                          <a:solidFill>
                            <a:srgbClr val="3D2B18"/>
                          </a:solidFill>
                          <a:latin typeface="Times New Roman"/>
                          <a:ea typeface="Times New Roman"/>
                          <a:cs typeface="Times New Roman"/>
                        </a:rPr>
                        <a:t>We lived </a:t>
                      </a:r>
                      <a:r>
                        <a:rPr lang="en-US" sz="1400" b="1">
                          <a:solidFill>
                            <a:srgbClr val="3D2B18"/>
                          </a:solidFill>
                          <a:latin typeface="Times New Roman"/>
                          <a:ea typeface="Times New Roman"/>
                          <a:cs typeface="Times New Roman"/>
                        </a:rPr>
                        <a:t>on</a:t>
                      </a:r>
                      <a:r>
                        <a:rPr lang="en-US" sz="1400">
                          <a:solidFill>
                            <a:srgbClr val="3D2B18"/>
                          </a:solidFill>
                          <a:latin typeface="Times New Roman"/>
                          <a:ea typeface="Times New Roman"/>
                          <a:cs typeface="Times New Roman"/>
                        </a:rPr>
                        <a:t> Main Street.</a:t>
                      </a:r>
                      <a:endParaRPr lang="ru-RU" sz="1100">
                        <a:latin typeface="Calibri"/>
                        <a:ea typeface="Calibri"/>
                        <a:cs typeface="Times New Roman"/>
                      </a:endParaRPr>
                    </a:p>
                  </a:txBody>
                  <a:tcPr marL="38100" marR="38100" marT="38100" marB="38100" anchor="ctr">
                    <a:lnL>
                      <a:noFill/>
                    </a:lnL>
                    <a:lnR>
                      <a:noFill/>
                    </a:lnR>
                    <a:lnT>
                      <a:noFill/>
                    </a:lnT>
                    <a:lnB>
                      <a:noFill/>
                    </a:lnB>
                    <a:solidFill>
                      <a:srgbClr val="FFFFEA"/>
                    </a:solidFill>
                  </a:tcPr>
                </a:tc>
                <a:tc>
                  <a:txBody>
                    <a:bodyPr/>
                    <a:lstStyle/>
                    <a:p>
                      <a:pPr>
                        <a:lnSpc>
                          <a:spcPct val="115000"/>
                        </a:lnSpc>
                        <a:spcAft>
                          <a:spcPts val="0"/>
                        </a:spcAft>
                      </a:pPr>
                      <a:r>
                        <a:rPr lang="en-US" sz="1400" dirty="0">
                          <a:solidFill>
                            <a:srgbClr val="3D2B18"/>
                          </a:solidFill>
                          <a:latin typeface="Times New Roman"/>
                          <a:ea typeface="Times New Roman"/>
                          <a:cs typeface="Times New Roman"/>
                        </a:rPr>
                        <a:t>We lived </a:t>
                      </a:r>
                      <a:r>
                        <a:rPr lang="en-US" sz="1400" b="1" dirty="0">
                          <a:solidFill>
                            <a:srgbClr val="3D2B18"/>
                          </a:solidFill>
                          <a:latin typeface="Times New Roman"/>
                          <a:ea typeface="Times New Roman"/>
                          <a:cs typeface="Times New Roman"/>
                        </a:rPr>
                        <a:t>in</a:t>
                      </a:r>
                      <a:r>
                        <a:rPr lang="en-US" sz="1400" dirty="0">
                          <a:solidFill>
                            <a:srgbClr val="3D2B18"/>
                          </a:solidFill>
                          <a:latin typeface="Times New Roman"/>
                          <a:ea typeface="Times New Roman"/>
                          <a:cs typeface="Times New Roman"/>
                        </a:rPr>
                        <a:t> the High Street. </a:t>
                      </a:r>
                      <a:r>
                        <a:rPr lang="ru-RU" sz="1400" dirty="0">
                          <a:solidFill>
                            <a:srgbClr val="3D2B18"/>
                          </a:solidFill>
                          <a:latin typeface="Times New Roman"/>
                          <a:ea typeface="Times New Roman"/>
                          <a:cs typeface="Times New Roman"/>
                        </a:rPr>
                        <a:t>(</a:t>
                      </a:r>
                      <a:r>
                        <a:rPr lang="ru-RU" sz="1400" dirty="0" err="1">
                          <a:solidFill>
                            <a:srgbClr val="3D2B18"/>
                          </a:solidFill>
                          <a:latin typeface="Times New Roman"/>
                          <a:ea typeface="Times New Roman"/>
                          <a:cs typeface="Times New Roman"/>
                        </a:rPr>
                        <a:t>cf</a:t>
                      </a:r>
                      <a:r>
                        <a:rPr lang="ru-RU" sz="1400" dirty="0">
                          <a:solidFill>
                            <a:srgbClr val="3D2B18"/>
                          </a:solidFill>
                          <a:latin typeface="Times New Roman"/>
                          <a:ea typeface="Times New Roman"/>
                          <a:cs typeface="Times New Roman"/>
                        </a:rPr>
                        <a:t>. '</a:t>
                      </a:r>
                      <a:r>
                        <a:rPr lang="ru-RU" sz="1400" dirty="0" err="1">
                          <a:solidFill>
                            <a:srgbClr val="3D2B18"/>
                          </a:solidFill>
                          <a:latin typeface="Times New Roman"/>
                          <a:ea typeface="Times New Roman"/>
                          <a:cs typeface="Times New Roman"/>
                        </a:rPr>
                        <a:t>street</a:t>
                      </a:r>
                      <a:r>
                        <a:rPr lang="ru-RU" sz="1400" dirty="0">
                          <a:solidFill>
                            <a:srgbClr val="3D2B18"/>
                          </a:solidFill>
                          <a:latin typeface="Times New Roman"/>
                          <a:ea typeface="Times New Roman"/>
                          <a:cs typeface="Times New Roman"/>
                        </a:rPr>
                        <a:t> </a:t>
                      </a:r>
                      <a:r>
                        <a:rPr lang="ru-RU" sz="1400" dirty="0" err="1">
                          <a:solidFill>
                            <a:srgbClr val="3D2B18"/>
                          </a:solidFill>
                          <a:latin typeface="Times New Roman"/>
                          <a:ea typeface="Times New Roman"/>
                          <a:cs typeface="Times New Roman"/>
                        </a:rPr>
                        <a:t>people</a:t>
                      </a:r>
                      <a:r>
                        <a:rPr lang="ru-RU" sz="1400" dirty="0">
                          <a:solidFill>
                            <a:srgbClr val="3D2B18"/>
                          </a:solidFill>
                          <a:latin typeface="Times New Roman"/>
                          <a:ea typeface="Times New Roman"/>
                          <a:cs typeface="Times New Roman"/>
                        </a:rPr>
                        <a:t>' ...)</a:t>
                      </a:r>
                      <a:endParaRPr lang="ru-RU" sz="1100" dirty="0">
                        <a:latin typeface="Calibri"/>
                        <a:ea typeface="Calibri"/>
                        <a:cs typeface="Times New Roman"/>
                      </a:endParaRPr>
                    </a:p>
                  </a:txBody>
                  <a:tcPr marL="38100" marR="38100" marT="38100" marB="38100" anchor="ctr">
                    <a:lnL>
                      <a:noFill/>
                    </a:lnL>
                    <a:lnR>
                      <a:noFill/>
                    </a:lnR>
                    <a:lnT>
                      <a:noFill/>
                    </a:lnT>
                    <a:lnB>
                      <a:noFill/>
                    </a:lnB>
                    <a:solidFill>
                      <a:srgbClr val="FFFFEA"/>
                    </a:solidFill>
                  </a:tcPr>
                </a:tc>
              </a:tr>
            </a:tbl>
          </a:graphicData>
        </a:graphic>
      </p:graphicFrame>
      <p:graphicFrame>
        <p:nvGraphicFramePr>
          <p:cNvPr id="6" name="Таблица 5"/>
          <p:cNvGraphicFramePr>
            <a:graphicFrameLocks noGrp="1"/>
          </p:cNvGraphicFramePr>
          <p:nvPr/>
        </p:nvGraphicFramePr>
        <p:xfrm>
          <a:off x="1694688" y="3214686"/>
          <a:ext cx="5754624" cy="714380"/>
        </p:xfrm>
        <a:graphic>
          <a:graphicData uri="http://schemas.openxmlformats.org/drawingml/2006/table">
            <a:tbl>
              <a:tblPr/>
              <a:tblGrid>
                <a:gridCol w="2876991"/>
                <a:gridCol w="2877633"/>
              </a:tblGrid>
              <a:tr h="714380">
                <a:tc>
                  <a:txBody>
                    <a:bodyPr/>
                    <a:lstStyle/>
                    <a:p>
                      <a:pPr>
                        <a:lnSpc>
                          <a:spcPct val="115000"/>
                        </a:lnSpc>
                        <a:spcAft>
                          <a:spcPts val="0"/>
                        </a:spcAft>
                      </a:pPr>
                      <a:r>
                        <a:rPr lang="en-US" sz="1400">
                          <a:solidFill>
                            <a:srgbClr val="3D2B18"/>
                          </a:solidFill>
                          <a:latin typeface="Times New Roman"/>
                          <a:ea typeface="Times New Roman"/>
                          <a:cs typeface="Times New Roman"/>
                        </a:rPr>
                        <a:t>I </a:t>
                      </a:r>
                      <a:r>
                        <a:rPr lang="en-US" sz="1400" b="1">
                          <a:solidFill>
                            <a:srgbClr val="3D2B18"/>
                          </a:solidFill>
                          <a:latin typeface="Times New Roman"/>
                          <a:ea typeface="Times New Roman"/>
                          <a:cs typeface="Times New Roman"/>
                        </a:rPr>
                        <a:t>didn't</a:t>
                      </a:r>
                      <a:r>
                        <a:rPr lang="en-US" sz="1400">
                          <a:solidFill>
                            <a:srgbClr val="3D2B18"/>
                          </a:solidFill>
                          <a:latin typeface="Times New Roman"/>
                          <a:ea typeface="Times New Roman"/>
                          <a:cs typeface="Times New Roman"/>
                        </a:rPr>
                        <a:t> tell him about my new job yet.</a:t>
                      </a:r>
                      <a:endParaRPr lang="ru-RU" sz="1100">
                        <a:latin typeface="Calibri"/>
                        <a:ea typeface="Calibri"/>
                        <a:cs typeface="Times New Roman"/>
                      </a:endParaRPr>
                    </a:p>
                  </a:txBody>
                  <a:tcPr marL="38100" marR="38100" marT="38100" marB="38100" anchor="ctr">
                    <a:lnL>
                      <a:noFill/>
                    </a:lnL>
                    <a:lnR>
                      <a:noFill/>
                    </a:lnR>
                    <a:lnT>
                      <a:noFill/>
                    </a:lnT>
                    <a:lnB>
                      <a:noFill/>
                    </a:lnB>
                    <a:solidFill>
                      <a:srgbClr val="FFFFEA"/>
                    </a:solidFill>
                  </a:tcPr>
                </a:tc>
                <a:tc>
                  <a:txBody>
                    <a:bodyPr/>
                    <a:lstStyle/>
                    <a:p>
                      <a:pPr>
                        <a:lnSpc>
                          <a:spcPct val="115000"/>
                        </a:lnSpc>
                        <a:spcAft>
                          <a:spcPts val="0"/>
                        </a:spcAft>
                      </a:pPr>
                      <a:r>
                        <a:rPr lang="en-US" sz="1400" dirty="0">
                          <a:solidFill>
                            <a:srgbClr val="3D2B18"/>
                          </a:solidFill>
                          <a:latin typeface="Times New Roman"/>
                          <a:ea typeface="Times New Roman"/>
                          <a:cs typeface="Times New Roman"/>
                        </a:rPr>
                        <a:t>I </a:t>
                      </a:r>
                      <a:r>
                        <a:rPr lang="en-US" sz="1400" b="1" dirty="0">
                          <a:solidFill>
                            <a:srgbClr val="3D2B18"/>
                          </a:solidFill>
                          <a:latin typeface="Times New Roman"/>
                          <a:ea typeface="Times New Roman"/>
                          <a:cs typeface="Times New Roman"/>
                        </a:rPr>
                        <a:t>haven't told</a:t>
                      </a:r>
                      <a:r>
                        <a:rPr lang="en-US" sz="1400" dirty="0">
                          <a:solidFill>
                            <a:srgbClr val="3D2B18"/>
                          </a:solidFill>
                          <a:latin typeface="Times New Roman"/>
                          <a:ea typeface="Times New Roman"/>
                          <a:cs typeface="Times New Roman"/>
                        </a:rPr>
                        <a:t> him about my new job yet.</a:t>
                      </a:r>
                      <a:endParaRPr lang="ru-RU" sz="1100" dirty="0">
                        <a:latin typeface="Calibri"/>
                        <a:ea typeface="Calibri"/>
                        <a:cs typeface="Times New Roman"/>
                      </a:endParaRPr>
                    </a:p>
                  </a:txBody>
                  <a:tcPr marL="38100" marR="38100" marT="38100" marB="38100" anchor="ctr">
                    <a:lnL>
                      <a:noFill/>
                    </a:lnL>
                    <a:lnR>
                      <a:noFill/>
                    </a:lnR>
                    <a:lnT>
                      <a:noFill/>
                    </a:lnT>
                    <a:lnB>
                      <a:noFill/>
                    </a:lnB>
                    <a:solidFill>
                      <a:srgbClr val="FFFFEA"/>
                    </a:solidFill>
                  </a:tcPr>
                </a:tc>
              </a:tr>
            </a:tbl>
          </a:graphicData>
        </a:graphic>
      </p:graphicFrame>
      <p:graphicFrame>
        <p:nvGraphicFramePr>
          <p:cNvPr id="7" name="Таблица 6"/>
          <p:cNvGraphicFramePr>
            <a:graphicFrameLocks noGrp="1"/>
          </p:cNvGraphicFramePr>
          <p:nvPr/>
        </p:nvGraphicFramePr>
        <p:xfrm>
          <a:off x="1694688" y="4071942"/>
          <a:ext cx="5754624" cy="642942"/>
        </p:xfrm>
        <a:graphic>
          <a:graphicData uri="http://schemas.openxmlformats.org/drawingml/2006/table">
            <a:tbl>
              <a:tblPr/>
              <a:tblGrid>
                <a:gridCol w="2876991"/>
                <a:gridCol w="2877633"/>
              </a:tblGrid>
              <a:tr h="642942">
                <a:tc>
                  <a:txBody>
                    <a:bodyPr/>
                    <a:lstStyle/>
                    <a:p>
                      <a:pPr>
                        <a:lnSpc>
                          <a:spcPct val="115000"/>
                        </a:lnSpc>
                        <a:spcAft>
                          <a:spcPts val="0"/>
                        </a:spcAft>
                      </a:pPr>
                      <a:r>
                        <a:rPr lang="en-US" sz="1400">
                          <a:solidFill>
                            <a:srgbClr val="3D2B18"/>
                          </a:solidFill>
                          <a:latin typeface="Times New Roman"/>
                          <a:ea typeface="Times New Roman"/>
                          <a:cs typeface="Times New Roman"/>
                        </a:rPr>
                        <a:t>He's in </a:t>
                      </a:r>
                      <a:r>
                        <a:rPr lang="en-US" sz="1400" b="1">
                          <a:solidFill>
                            <a:srgbClr val="3D2B18"/>
                          </a:solidFill>
                          <a:latin typeface="Times New Roman"/>
                          <a:ea typeface="Times New Roman"/>
                          <a:cs typeface="Times New Roman"/>
                        </a:rPr>
                        <a:t>the</a:t>
                      </a:r>
                      <a:r>
                        <a:rPr lang="en-US" sz="1400">
                          <a:solidFill>
                            <a:srgbClr val="3D2B18"/>
                          </a:solidFill>
                          <a:latin typeface="Times New Roman"/>
                          <a:ea typeface="Times New Roman"/>
                          <a:cs typeface="Times New Roman"/>
                        </a:rPr>
                        <a:t> hospital with a broken leg.</a:t>
                      </a:r>
                      <a:endParaRPr lang="ru-RU" sz="1100">
                        <a:latin typeface="Calibri"/>
                        <a:ea typeface="Calibri"/>
                        <a:cs typeface="Times New Roman"/>
                      </a:endParaRPr>
                    </a:p>
                  </a:txBody>
                  <a:tcPr marL="38100" marR="38100" marT="38100" marB="38100" anchor="ctr">
                    <a:lnL>
                      <a:noFill/>
                    </a:lnL>
                    <a:lnR>
                      <a:noFill/>
                    </a:lnR>
                    <a:lnT>
                      <a:noFill/>
                    </a:lnT>
                    <a:lnB>
                      <a:noFill/>
                    </a:lnB>
                    <a:solidFill>
                      <a:srgbClr val="FFFFEA"/>
                    </a:solidFill>
                  </a:tcPr>
                </a:tc>
                <a:tc>
                  <a:txBody>
                    <a:bodyPr/>
                    <a:lstStyle/>
                    <a:p>
                      <a:pPr>
                        <a:lnSpc>
                          <a:spcPct val="115000"/>
                        </a:lnSpc>
                        <a:spcAft>
                          <a:spcPts val="0"/>
                        </a:spcAft>
                      </a:pPr>
                      <a:r>
                        <a:rPr lang="en-US" sz="1400" dirty="0">
                          <a:solidFill>
                            <a:srgbClr val="3D2B18"/>
                          </a:solidFill>
                          <a:latin typeface="Times New Roman"/>
                          <a:ea typeface="Times New Roman"/>
                          <a:cs typeface="Times New Roman"/>
                        </a:rPr>
                        <a:t>He's in hospital with a broken leg.</a:t>
                      </a:r>
                      <a:endParaRPr lang="ru-RU" sz="1100" dirty="0">
                        <a:latin typeface="Calibri"/>
                        <a:ea typeface="Calibri"/>
                        <a:cs typeface="Times New Roman"/>
                      </a:endParaRPr>
                    </a:p>
                  </a:txBody>
                  <a:tcPr marL="38100" marR="38100" marT="38100" marB="38100" anchor="ctr">
                    <a:lnL>
                      <a:noFill/>
                    </a:lnL>
                    <a:lnR>
                      <a:noFill/>
                    </a:lnR>
                    <a:lnT>
                      <a:noFill/>
                    </a:lnT>
                    <a:lnB>
                      <a:noFill/>
                    </a:lnB>
                    <a:solidFill>
                      <a:srgbClr val="FFFFEA"/>
                    </a:solidFill>
                  </a:tcPr>
                </a:tc>
              </a:tr>
            </a:tbl>
          </a:graphicData>
        </a:graphic>
      </p:graphicFrame>
      <p:graphicFrame>
        <p:nvGraphicFramePr>
          <p:cNvPr id="8" name="Таблица 7"/>
          <p:cNvGraphicFramePr>
            <a:graphicFrameLocks noGrp="1"/>
          </p:cNvGraphicFramePr>
          <p:nvPr/>
        </p:nvGraphicFramePr>
        <p:xfrm>
          <a:off x="1694688" y="4857760"/>
          <a:ext cx="5754624" cy="785818"/>
        </p:xfrm>
        <a:graphic>
          <a:graphicData uri="http://schemas.openxmlformats.org/drawingml/2006/table">
            <a:tbl>
              <a:tblPr/>
              <a:tblGrid>
                <a:gridCol w="2876991"/>
                <a:gridCol w="2877633"/>
              </a:tblGrid>
              <a:tr h="785818">
                <a:tc>
                  <a:txBody>
                    <a:bodyPr/>
                    <a:lstStyle/>
                    <a:p>
                      <a:pPr>
                        <a:lnSpc>
                          <a:spcPct val="115000"/>
                        </a:lnSpc>
                        <a:spcAft>
                          <a:spcPts val="0"/>
                        </a:spcAft>
                      </a:pPr>
                      <a:r>
                        <a:rPr lang="en-US" sz="1400" dirty="0">
                          <a:solidFill>
                            <a:srgbClr val="3D2B18"/>
                          </a:solidFill>
                          <a:latin typeface="Times New Roman"/>
                          <a:ea typeface="Times New Roman"/>
                          <a:cs typeface="Times New Roman"/>
                        </a:rPr>
                        <a:t>I'm hungry. I </a:t>
                      </a:r>
                      <a:r>
                        <a:rPr lang="en-US" sz="1400" b="1" i="1" dirty="0" err="1">
                          <a:solidFill>
                            <a:srgbClr val="3D2B18"/>
                          </a:solidFill>
                          <a:latin typeface="Times New Roman"/>
                          <a:ea typeface="Times New Roman"/>
                          <a:cs typeface="Times New Roman"/>
                        </a:rPr>
                        <a:t>gonna</a:t>
                      </a:r>
                      <a:r>
                        <a:rPr lang="en-US" sz="1400" b="1" i="1" dirty="0">
                          <a:solidFill>
                            <a:srgbClr val="3D2B18"/>
                          </a:solidFill>
                          <a:latin typeface="Times New Roman"/>
                          <a:ea typeface="Times New Roman"/>
                          <a:cs typeface="Times New Roman"/>
                        </a:rPr>
                        <a:t> have</a:t>
                      </a:r>
                      <a:r>
                        <a:rPr lang="en-US" sz="1400" dirty="0">
                          <a:solidFill>
                            <a:srgbClr val="3D2B18"/>
                          </a:solidFill>
                          <a:latin typeface="Times New Roman"/>
                          <a:ea typeface="Times New Roman"/>
                          <a:cs typeface="Times New Roman"/>
                        </a:rPr>
                        <a:t> lunch.</a:t>
                      </a:r>
                      <a:endParaRPr lang="ru-RU" sz="1100" dirty="0">
                        <a:latin typeface="Calibri"/>
                        <a:ea typeface="Calibri"/>
                        <a:cs typeface="Times New Roman"/>
                      </a:endParaRPr>
                    </a:p>
                  </a:txBody>
                  <a:tcPr marL="38100" marR="38100" marT="38100" marB="38100" anchor="ctr">
                    <a:lnL>
                      <a:noFill/>
                    </a:lnL>
                    <a:lnR>
                      <a:noFill/>
                    </a:lnR>
                    <a:lnT>
                      <a:noFill/>
                    </a:lnT>
                    <a:lnB>
                      <a:noFill/>
                    </a:lnB>
                    <a:solidFill>
                      <a:srgbClr val="FFFFEA"/>
                    </a:solidFill>
                  </a:tcPr>
                </a:tc>
                <a:tc>
                  <a:txBody>
                    <a:bodyPr/>
                    <a:lstStyle/>
                    <a:p>
                      <a:pPr>
                        <a:lnSpc>
                          <a:spcPct val="115000"/>
                        </a:lnSpc>
                        <a:spcAft>
                          <a:spcPts val="0"/>
                        </a:spcAft>
                      </a:pPr>
                      <a:r>
                        <a:rPr lang="en-US" sz="1400" dirty="0">
                          <a:solidFill>
                            <a:srgbClr val="3D2B18"/>
                          </a:solidFill>
                          <a:latin typeface="Times New Roman"/>
                          <a:ea typeface="Times New Roman"/>
                          <a:cs typeface="Times New Roman"/>
                        </a:rPr>
                        <a:t>I'm hungry. I </a:t>
                      </a:r>
                      <a:r>
                        <a:rPr lang="en-US" sz="1400" b="1" dirty="0">
                          <a:solidFill>
                            <a:srgbClr val="3D2B18"/>
                          </a:solidFill>
                          <a:latin typeface="Times New Roman"/>
                          <a:ea typeface="Times New Roman"/>
                          <a:cs typeface="Times New Roman"/>
                        </a:rPr>
                        <a:t>am going to </a:t>
                      </a:r>
                      <a:r>
                        <a:rPr lang="en-US" sz="1400" dirty="0">
                          <a:solidFill>
                            <a:srgbClr val="3D2B18"/>
                          </a:solidFill>
                          <a:latin typeface="Times New Roman"/>
                          <a:ea typeface="Times New Roman"/>
                          <a:cs typeface="Times New Roman"/>
                        </a:rPr>
                        <a:t>have lunch.</a:t>
                      </a:r>
                      <a:endParaRPr lang="ru-RU" sz="1100" dirty="0">
                        <a:latin typeface="Calibri"/>
                        <a:ea typeface="Calibri"/>
                        <a:cs typeface="Times New Roman"/>
                      </a:endParaRPr>
                    </a:p>
                  </a:txBody>
                  <a:tcPr marL="38100" marR="38100" marT="38100" marB="38100" anchor="ctr">
                    <a:lnL>
                      <a:noFill/>
                    </a:lnL>
                    <a:lnR>
                      <a:noFill/>
                    </a:lnR>
                    <a:lnT>
                      <a:noFill/>
                    </a:lnT>
                    <a:lnB>
                      <a:noFill/>
                    </a:lnB>
                    <a:solidFill>
                      <a:srgbClr val="FFFFEA"/>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Differences in phonetics</a:t>
            </a:r>
            <a:endParaRPr lang="ru-RU" dirty="0"/>
          </a:p>
        </p:txBody>
      </p:sp>
      <p:graphicFrame>
        <p:nvGraphicFramePr>
          <p:cNvPr id="3" name="Таблица 2"/>
          <p:cNvGraphicFramePr>
            <a:graphicFrameLocks noGrp="1"/>
          </p:cNvGraphicFramePr>
          <p:nvPr/>
        </p:nvGraphicFramePr>
        <p:xfrm>
          <a:off x="642910" y="2071683"/>
          <a:ext cx="7929619" cy="4835460"/>
        </p:xfrm>
        <a:graphic>
          <a:graphicData uri="http://schemas.openxmlformats.org/drawingml/2006/table">
            <a:tbl>
              <a:tblPr/>
              <a:tblGrid>
                <a:gridCol w="2642147"/>
                <a:gridCol w="2643736"/>
                <a:gridCol w="2643736"/>
              </a:tblGrid>
              <a:tr h="326958">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Word</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CBBC67"/>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SAE Pronunciation</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CBBC67"/>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SBE Pronunciation</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CBBC67"/>
                    </a:solidFill>
                  </a:tcPr>
                </a:tc>
              </a:tr>
              <a:tr h="326958">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advertisement</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'æd vз:r ta z mənt</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əd'vз: t  smənt</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r h="577096">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controversy</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en-US" sz="1600" b="1">
                          <a:solidFill>
                            <a:srgbClr val="3D2B18"/>
                          </a:solidFill>
                          <a:latin typeface="Times New Roman"/>
                          <a:ea typeface="Times New Roman"/>
                          <a:cs typeface="Times New Roman"/>
                        </a:rPr>
                        <a:t>'ka:n trə v</a:t>
                      </a:r>
                      <a:r>
                        <a:rPr lang="ru-RU" sz="1600" b="1">
                          <a:solidFill>
                            <a:srgbClr val="3D2B18"/>
                          </a:solidFill>
                          <a:latin typeface="Times New Roman"/>
                          <a:ea typeface="Times New Roman"/>
                          <a:cs typeface="Times New Roman"/>
                        </a:rPr>
                        <a:t>з</a:t>
                      </a:r>
                      <a:r>
                        <a:rPr lang="en-US" sz="1600" b="1">
                          <a:solidFill>
                            <a:srgbClr val="3D2B18"/>
                          </a:solidFill>
                          <a:latin typeface="Times New Roman"/>
                          <a:ea typeface="Times New Roman"/>
                          <a:cs typeface="Times New Roman"/>
                        </a:rPr>
                        <a:t>:r si</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en-US" sz="1600" b="1">
                          <a:solidFill>
                            <a:srgbClr val="3D2B18"/>
                          </a:solidFill>
                          <a:latin typeface="Times New Roman"/>
                          <a:ea typeface="Times New Roman"/>
                          <a:cs typeface="Times New Roman"/>
                        </a:rPr>
                        <a:t>'k</a:t>
                      </a:r>
                      <a:r>
                        <a:rPr lang="ru-RU" sz="1600" b="1">
                          <a:solidFill>
                            <a:srgbClr val="3D2B18"/>
                          </a:solidFill>
                          <a:latin typeface="Times New Roman"/>
                          <a:ea typeface="Times New Roman"/>
                          <a:cs typeface="Times New Roman"/>
                        </a:rPr>
                        <a:t> </a:t>
                      </a:r>
                      <a:r>
                        <a:rPr lang="en-US" sz="1600" b="1">
                          <a:solidFill>
                            <a:srgbClr val="3D2B18"/>
                          </a:solidFill>
                          <a:latin typeface="Times New Roman"/>
                          <a:ea typeface="Times New Roman"/>
                          <a:cs typeface="Times New Roman"/>
                        </a:rPr>
                        <a:t>n trə v</a:t>
                      </a:r>
                      <a:r>
                        <a:rPr lang="ru-RU" sz="1600" b="1">
                          <a:solidFill>
                            <a:srgbClr val="3D2B18"/>
                          </a:solidFill>
                          <a:latin typeface="Times New Roman"/>
                          <a:ea typeface="Times New Roman"/>
                          <a:cs typeface="Times New Roman"/>
                        </a:rPr>
                        <a:t>з</a:t>
                      </a:r>
                      <a:r>
                        <a:rPr lang="en-US" sz="1600" b="1">
                          <a:solidFill>
                            <a:srgbClr val="3D2B18"/>
                          </a:solidFill>
                          <a:latin typeface="Times New Roman"/>
                          <a:ea typeface="Times New Roman"/>
                          <a:cs typeface="Times New Roman"/>
                        </a:rPr>
                        <a:t>: si</a:t>
                      </a:r>
                      <a:br>
                        <a:rPr lang="en-US" sz="1600" b="1">
                          <a:solidFill>
                            <a:srgbClr val="3D2B18"/>
                          </a:solidFill>
                          <a:latin typeface="Times New Roman"/>
                          <a:ea typeface="Times New Roman"/>
                          <a:cs typeface="Times New Roman"/>
                        </a:rPr>
                      </a:br>
                      <a:r>
                        <a:rPr lang="en-US" sz="1600" b="1">
                          <a:solidFill>
                            <a:srgbClr val="3D2B18"/>
                          </a:solidFill>
                          <a:latin typeface="Times New Roman"/>
                          <a:ea typeface="Times New Roman"/>
                          <a:cs typeface="Times New Roman"/>
                        </a:rPr>
                        <a:t>kən'tr</a:t>
                      </a:r>
                      <a:r>
                        <a:rPr lang="ru-RU" sz="1600" b="1">
                          <a:solidFill>
                            <a:srgbClr val="3D2B18"/>
                          </a:solidFill>
                          <a:latin typeface="Times New Roman"/>
                          <a:ea typeface="Times New Roman"/>
                          <a:cs typeface="Times New Roman"/>
                        </a:rPr>
                        <a:t> </a:t>
                      </a:r>
                      <a:r>
                        <a:rPr lang="en-US" sz="1600" b="1">
                          <a:solidFill>
                            <a:srgbClr val="3D2B18"/>
                          </a:solidFill>
                          <a:latin typeface="Times New Roman"/>
                          <a:ea typeface="Times New Roman"/>
                          <a:cs typeface="Times New Roman"/>
                        </a:rPr>
                        <a:t>v əsi</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r h="326958">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laboratory</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'læb rə t r i</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lə'b r ə tri</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r h="326958">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secretary</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'sek rə ter i</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'sek rə tri</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r h="326958">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leisure</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'le  ər</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'le  ə</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r h="326958">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schedule</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'sked ju:l</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 ed ju:l</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r h="326958">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dynasty</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'da  nə sti</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'd n ə sti</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r h="326958">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dance</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dæn</a:t>
                      </a:r>
                      <a:r>
                        <a:rPr lang="ru-RU" sz="1600" b="1" i="1" dirty="0" err="1">
                          <a:solidFill>
                            <a:srgbClr val="3D2B18"/>
                          </a:solidFill>
                          <a:latin typeface="Times New Roman"/>
                          <a:ea typeface="Times New Roman"/>
                          <a:cs typeface="Times New Roman"/>
                        </a:rPr>
                        <a:t>t</a:t>
                      </a:r>
                      <a:r>
                        <a:rPr lang="ru-RU" sz="1600" b="1" dirty="0" err="1">
                          <a:solidFill>
                            <a:srgbClr val="3D2B18"/>
                          </a:solidFill>
                          <a:latin typeface="Times New Roman"/>
                          <a:ea typeface="Times New Roman"/>
                          <a:cs typeface="Times New Roman"/>
                        </a:rPr>
                        <a:t>s</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da:n</a:t>
                      </a:r>
                      <a:r>
                        <a:rPr lang="ru-RU" sz="1600" b="1" i="1">
                          <a:solidFill>
                            <a:srgbClr val="3D2B18"/>
                          </a:solidFill>
                          <a:latin typeface="Times New Roman"/>
                          <a:ea typeface="Times New Roman"/>
                          <a:cs typeface="Times New Roman"/>
                        </a:rPr>
                        <a:t>t</a:t>
                      </a:r>
                      <a:r>
                        <a:rPr lang="ru-RU" sz="1600" b="1">
                          <a:solidFill>
                            <a:srgbClr val="3D2B18"/>
                          </a:solidFill>
                          <a:latin typeface="Times New Roman"/>
                          <a:ea typeface="Times New Roman"/>
                          <a:cs typeface="Times New Roman"/>
                        </a:rPr>
                        <a:t>s</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r h="326958">
                <a:tc>
                  <a:txBody>
                    <a:bodyPr/>
                    <a:lstStyle/>
                    <a:p>
                      <a:pPr algn="ctr">
                        <a:lnSpc>
                          <a:spcPct val="115000"/>
                        </a:lnSpc>
                        <a:spcAft>
                          <a:spcPts val="0"/>
                        </a:spcAft>
                      </a:pPr>
                      <a:r>
                        <a:rPr lang="ru-RU" sz="1600" b="1">
                          <a:solidFill>
                            <a:srgbClr val="3D2B18"/>
                          </a:solidFill>
                          <a:latin typeface="Times New Roman"/>
                          <a:ea typeface="Times New Roman"/>
                          <a:cs typeface="Times New Roman"/>
                        </a:rPr>
                        <a:t>oregano</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dirty="0">
                          <a:solidFill>
                            <a:srgbClr val="3D2B18"/>
                          </a:solidFill>
                          <a:latin typeface="Times New Roman"/>
                          <a:ea typeface="Times New Roman"/>
                          <a:cs typeface="Times New Roman"/>
                        </a:rPr>
                        <a:t>'</a:t>
                      </a:r>
                      <a:r>
                        <a:rPr lang="ru-RU" sz="1600" b="1" dirty="0" err="1">
                          <a:solidFill>
                            <a:srgbClr val="3D2B18"/>
                          </a:solidFill>
                          <a:latin typeface="Times New Roman"/>
                          <a:ea typeface="Times New Roman"/>
                          <a:cs typeface="Times New Roman"/>
                        </a:rPr>
                        <a:t>reg</a:t>
                      </a:r>
                      <a:r>
                        <a:rPr lang="ru-RU" sz="1600" b="1" dirty="0">
                          <a:solidFill>
                            <a:srgbClr val="3D2B18"/>
                          </a:solidFill>
                          <a:latin typeface="Times New Roman"/>
                          <a:ea typeface="Times New Roman"/>
                          <a:cs typeface="Times New Roman"/>
                        </a:rPr>
                        <a:t> </a:t>
                      </a:r>
                      <a:r>
                        <a:rPr lang="ru-RU" sz="1600" b="1" dirty="0" err="1">
                          <a:solidFill>
                            <a:srgbClr val="3D2B18"/>
                          </a:solidFill>
                          <a:latin typeface="Times New Roman"/>
                          <a:ea typeface="Times New Roman"/>
                          <a:cs typeface="Times New Roman"/>
                        </a:rPr>
                        <a:t>ə no</a:t>
                      </a:r>
                      <a:r>
                        <a:rPr lang="ru-RU" sz="1600" b="1" dirty="0">
                          <a:solidFill>
                            <a:srgbClr val="3D2B18"/>
                          </a:solidFill>
                          <a:latin typeface="Times New Roman"/>
                          <a:ea typeface="Times New Roman"/>
                          <a:cs typeface="Times New Roman"/>
                        </a:rPr>
                        <a:t> </a:t>
                      </a: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r  'ga: nə </a:t>
                      </a:r>
                    </a:p>
                  </a:txBody>
                  <a:tcPr marL="34986" marR="34986" marT="34986" marB="34986" anchor="ctr">
                    <a:lnL>
                      <a:noFill/>
                    </a:lnL>
                    <a:lnR>
                      <a:noFill/>
                    </a:lnR>
                    <a:lnT>
                      <a:noFill/>
                    </a:lnT>
                    <a:lnB>
                      <a:noFill/>
                    </a:lnB>
                    <a:solidFill>
                      <a:srgbClr val="FFFFEA"/>
                    </a:solidFill>
                  </a:tcPr>
                </a:tc>
              </a:tr>
              <a:tr h="326958">
                <a:tc>
                  <a:txBody>
                    <a:bodyPr/>
                    <a:lstStyle/>
                    <a:p>
                      <a:pPr algn="ctr">
                        <a:lnSpc>
                          <a:spcPct val="115000"/>
                        </a:lnSpc>
                        <a:spcAft>
                          <a:spcPts val="0"/>
                        </a:spcAft>
                      </a:pPr>
                      <a:r>
                        <a:rPr lang="ru-RU" sz="1600" b="1">
                          <a:solidFill>
                            <a:srgbClr val="3D2B18"/>
                          </a:solidFill>
                          <a:latin typeface="Times New Roman"/>
                          <a:ea typeface="Times New Roman"/>
                          <a:cs typeface="Times New Roman"/>
                        </a:rPr>
                        <a:t>clerk</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klз:rk</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a:solidFill>
                            <a:srgbClr val="3D2B18"/>
                          </a:solidFill>
                          <a:latin typeface="Times New Roman"/>
                          <a:ea typeface="Times New Roman"/>
                          <a:cs typeface="Times New Roman"/>
                        </a:rPr>
                        <a:t>kla:rk</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r h="326958">
                <a:tc>
                  <a:txBody>
                    <a:bodyPr/>
                    <a:lstStyle/>
                    <a:p>
                      <a:pPr algn="ctr">
                        <a:lnSpc>
                          <a:spcPct val="115000"/>
                        </a:lnSpc>
                        <a:spcAft>
                          <a:spcPts val="0"/>
                        </a:spcAft>
                      </a:pPr>
                      <a:r>
                        <a:rPr lang="ru-RU" sz="1600" b="1">
                          <a:solidFill>
                            <a:srgbClr val="3D2B18"/>
                          </a:solidFill>
                          <a:latin typeface="Times New Roman"/>
                          <a:ea typeface="Times New Roman"/>
                          <a:cs typeface="Times New Roman"/>
                        </a:rPr>
                        <a:t>ate</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e</a:t>
                      </a:r>
                      <a:r>
                        <a:rPr lang="ru-RU" sz="1600" b="1" dirty="0">
                          <a:solidFill>
                            <a:srgbClr val="3D2B18"/>
                          </a:solidFill>
                          <a:latin typeface="Times New Roman"/>
                          <a:ea typeface="Times New Roman"/>
                          <a:cs typeface="Times New Roman"/>
                        </a:rPr>
                        <a:t> </a:t>
                      </a:r>
                      <a:r>
                        <a:rPr lang="ru-RU" sz="1600" b="1" dirty="0" err="1">
                          <a:solidFill>
                            <a:srgbClr val="3D2B18"/>
                          </a:solidFill>
                          <a:latin typeface="Times New Roman"/>
                          <a:ea typeface="Times New Roman"/>
                          <a:cs typeface="Times New Roman"/>
                        </a:rPr>
                        <a:t>t</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et</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r h="326958">
                <a:tc>
                  <a:txBody>
                    <a:bodyPr/>
                    <a:lstStyle/>
                    <a:p>
                      <a:pPr algn="ctr">
                        <a:lnSpc>
                          <a:spcPct val="115000"/>
                        </a:lnSpc>
                        <a:spcAft>
                          <a:spcPts val="0"/>
                        </a:spcAft>
                      </a:pPr>
                      <a:r>
                        <a:rPr lang="ru-RU" sz="1600" b="1">
                          <a:solidFill>
                            <a:srgbClr val="3D2B18"/>
                          </a:solidFill>
                          <a:latin typeface="Times New Roman"/>
                          <a:ea typeface="Times New Roman"/>
                          <a:cs typeface="Times New Roman"/>
                        </a:rPr>
                        <a:t>ballet</a:t>
                      </a:r>
                      <a:endParaRPr lang="ru-RU" sz="1600" b="1">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bæ'lei</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c>
                  <a:txBody>
                    <a:bodyPr/>
                    <a:lstStyle/>
                    <a:p>
                      <a:pPr algn="ctr">
                        <a:lnSpc>
                          <a:spcPct val="115000"/>
                        </a:lnSpc>
                        <a:spcAft>
                          <a:spcPts val="0"/>
                        </a:spcAft>
                      </a:pPr>
                      <a:r>
                        <a:rPr lang="ru-RU" sz="1600" b="1" dirty="0" err="1">
                          <a:solidFill>
                            <a:srgbClr val="3D2B18"/>
                          </a:solidFill>
                          <a:latin typeface="Times New Roman"/>
                          <a:ea typeface="Times New Roman"/>
                          <a:cs typeface="Times New Roman"/>
                        </a:rPr>
                        <a:t>'bæ lei</a:t>
                      </a:r>
                      <a:endParaRPr lang="ru-RU" sz="1600" b="1" dirty="0">
                        <a:latin typeface="Calibri"/>
                        <a:ea typeface="Calibri"/>
                        <a:cs typeface="Times New Roman"/>
                      </a:endParaRPr>
                    </a:p>
                  </a:txBody>
                  <a:tcPr marL="34986" marR="34986" marT="34986" marB="34986" anchor="ctr">
                    <a:lnL>
                      <a:noFill/>
                    </a:lnL>
                    <a:lnR>
                      <a:noFill/>
                    </a:lnR>
                    <a:lnT>
                      <a:noFill/>
                    </a:lnT>
                    <a:lnB>
                      <a:noFill/>
                    </a:lnB>
                    <a:solidFill>
                      <a:srgbClr val="FFFFEA"/>
                    </a:solidFill>
                  </a:tcPr>
                </a:tc>
              </a:tr>
            </a:tbl>
          </a:graphicData>
        </a:graphic>
      </p:graphicFrame>
      <p:pic>
        <p:nvPicPr>
          <p:cNvPr id="29713" name="Рисунок 1" descr="http://www.english.language.ru/curious/phonetic/27.gif"/>
          <p:cNvPicPr>
            <a:picLocks noChangeAspect="1" noChangeArrowheads="1"/>
          </p:cNvPicPr>
          <p:nvPr/>
        </p:nvPicPr>
        <p:blipFill>
          <a:blip r:embed="rId2"/>
          <a:srcRect/>
          <a:stretch>
            <a:fillRect/>
          </a:stretch>
        </p:blipFill>
        <p:spPr bwMode="auto">
          <a:xfrm>
            <a:off x="0" y="0"/>
            <a:ext cx="47625" cy="161925"/>
          </a:xfrm>
          <a:prstGeom prst="rect">
            <a:avLst/>
          </a:prstGeom>
          <a:noFill/>
        </p:spPr>
      </p:pic>
      <p:pic>
        <p:nvPicPr>
          <p:cNvPr id="29712" name="Рисунок 2" descr="http://www.english.language.ru/curious/phonetic/27.gif"/>
          <p:cNvPicPr>
            <a:picLocks noChangeAspect="1" noChangeArrowheads="1"/>
          </p:cNvPicPr>
          <p:nvPr/>
        </p:nvPicPr>
        <p:blipFill>
          <a:blip r:embed="rId2"/>
          <a:srcRect/>
          <a:stretch>
            <a:fillRect/>
          </a:stretch>
        </p:blipFill>
        <p:spPr bwMode="auto">
          <a:xfrm>
            <a:off x="0" y="0"/>
            <a:ext cx="47625" cy="161925"/>
          </a:xfrm>
          <a:prstGeom prst="rect">
            <a:avLst/>
          </a:prstGeom>
          <a:noFill/>
        </p:spPr>
      </p:pic>
      <p:pic>
        <p:nvPicPr>
          <p:cNvPr id="29711" name="Рисунок 3" descr="http://www.english.language.ru/curious/phonetic/33.gif"/>
          <p:cNvPicPr>
            <a:picLocks noChangeAspect="1" noChangeArrowheads="1"/>
          </p:cNvPicPr>
          <p:nvPr/>
        </p:nvPicPr>
        <p:blipFill>
          <a:blip r:embed="rId3"/>
          <a:srcRect/>
          <a:stretch>
            <a:fillRect/>
          </a:stretch>
        </p:blipFill>
        <p:spPr bwMode="auto">
          <a:xfrm>
            <a:off x="0" y="0"/>
            <a:ext cx="76200" cy="161925"/>
          </a:xfrm>
          <a:prstGeom prst="rect">
            <a:avLst/>
          </a:prstGeom>
          <a:noFill/>
        </p:spPr>
      </p:pic>
      <p:pic>
        <p:nvPicPr>
          <p:cNvPr id="29710" name="Рисунок 4" descr="http://www.english.language.ru/curious/phonetic/33.gif"/>
          <p:cNvPicPr>
            <a:picLocks noChangeAspect="1" noChangeArrowheads="1"/>
          </p:cNvPicPr>
          <p:nvPr/>
        </p:nvPicPr>
        <p:blipFill>
          <a:blip r:embed="rId3"/>
          <a:srcRect/>
          <a:stretch>
            <a:fillRect/>
          </a:stretch>
        </p:blipFill>
        <p:spPr bwMode="auto">
          <a:xfrm>
            <a:off x="0" y="0"/>
            <a:ext cx="76200" cy="161925"/>
          </a:xfrm>
          <a:prstGeom prst="rect">
            <a:avLst/>
          </a:prstGeom>
          <a:noFill/>
        </p:spPr>
      </p:pic>
      <p:pic>
        <p:nvPicPr>
          <p:cNvPr id="29709" name="Рисунок 5" descr="http://www.english.language.ru/curious/phonetic/34.gif"/>
          <p:cNvPicPr>
            <a:picLocks noChangeAspect="1" noChangeArrowheads="1"/>
          </p:cNvPicPr>
          <p:nvPr/>
        </p:nvPicPr>
        <p:blipFill>
          <a:blip r:embed="rId4"/>
          <a:srcRect/>
          <a:stretch>
            <a:fillRect/>
          </a:stretch>
        </p:blipFill>
        <p:spPr bwMode="auto">
          <a:xfrm>
            <a:off x="0" y="0"/>
            <a:ext cx="104775" cy="161925"/>
          </a:xfrm>
          <a:prstGeom prst="rect">
            <a:avLst/>
          </a:prstGeom>
          <a:noFill/>
        </p:spPr>
      </p:pic>
      <p:pic>
        <p:nvPicPr>
          <p:cNvPr id="29708" name="Рисунок 6" descr="http://www.english.language.ru/curious/phonetic/33.gif"/>
          <p:cNvPicPr>
            <a:picLocks noChangeAspect="1" noChangeArrowheads="1"/>
          </p:cNvPicPr>
          <p:nvPr/>
        </p:nvPicPr>
        <p:blipFill>
          <a:blip r:embed="rId3"/>
          <a:srcRect/>
          <a:stretch>
            <a:fillRect/>
          </a:stretch>
        </p:blipFill>
        <p:spPr bwMode="auto">
          <a:xfrm>
            <a:off x="0" y="0"/>
            <a:ext cx="76200" cy="161925"/>
          </a:xfrm>
          <a:prstGeom prst="rect">
            <a:avLst/>
          </a:prstGeom>
          <a:noFill/>
        </p:spPr>
      </p:pic>
      <p:pic>
        <p:nvPicPr>
          <p:cNvPr id="29707" name="Рисунок 7" descr="http://www.english.language.ru/curious/phonetic/5.gif"/>
          <p:cNvPicPr>
            <a:picLocks noChangeAspect="1" noChangeArrowheads="1"/>
          </p:cNvPicPr>
          <p:nvPr/>
        </p:nvPicPr>
        <p:blipFill>
          <a:blip r:embed="rId5"/>
          <a:srcRect/>
          <a:stretch>
            <a:fillRect/>
          </a:stretch>
        </p:blipFill>
        <p:spPr bwMode="auto">
          <a:xfrm>
            <a:off x="0" y="0"/>
            <a:ext cx="57150" cy="161925"/>
          </a:xfrm>
          <a:prstGeom prst="rect">
            <a:avLst/>
          </a:prstGeom>
          <a:noFill/>
        </p:spPr>
      </p:pic>
      <p:pic>
        <p:nvPicPr>
          <p:cNvPr id="29706" name="Рисунок 8" descr="http://www.english.language.ru/curious/phonetic/5.gif"/>
          <p:cNvPicPr>
            <a:picLocks noChangeAspect="1" noChangeArrowheads="1"/>
          </p:cNvPicPr>
          <p:nvPr/>
        </p:nvPicPr>
        <p:blipFill>
          <a:blip r:embed="rId5"/>
          <a:srcRect/>
          <a:stretch>
            <a:fillRect/>
          </a:stretch>
        </p:blipFill>
        <p:spPr bwMode="auto">
          <a:xfrm>
            <a:off x="0" y="0"/>
            <a:ext cx="57150" cy="161925"/>
          </a:xfrm>
          <a:prstGeom prst="rect">
            <a:avLst/>
          </a:prstGeom>
          <a:noFill/>
        </p:spPr>
      </p:pic>
      <p:pic>
        <p:nvPicPr>
          <p:cNvPr id="29705" name="Рисунок 9" descr="http://www.english.language.ru/curious/phonetic/2.gif"/>
          <p:cNvPicPr>
            <a:picLocks noChangeAspect="1" noChangeArrowheads="1"/>
          </p:cNvPicPr>
          <p:nvPr/>
        </p:nvPicPr>
        <p:blipFill>
          <a:blip r:embed="rId6"/>
          <a:srcRect/>
          <a:stretch>
            <a:fillRect/>
          </a:stretch>
        </p:blipFill>
        <p:spPr bwMode="auto">
          <a:xfrm>
            <a:off x="0" y="0"/>
            <a:ext cx="66675" cy="161925"/>
          </a:xfrm>
          <a:prstGeom prst="rect">
            <a:avLst/>
          </a:prstGeom>
          <a:noFill/>
        </p:spPr>
      </p:pic>
      <p:pic>
        <p:nvPicPr>
          <p:cNvPr id="29704" name="Рисунок 10" descr="http://www.english.language.ru/curious/phonetic/27.gif"/>
          <p:cNvPicPr>
            <a:picLocks noChangeAspect="1" noChangeArrowheads="1"/>
          </p:cNvPicPr>
          <p:nvPr/>
        </p:nvPicPr>
        <p:blipFill>
          <a:blip r:embed="rId2"/>
          <a:srcRect/>
          <a:stretch>
            <a:fillRect/>
          </a:stretch>
        </p:blipFill>
        <p:spPr bwMode="auto">
          <a:xfrm>
            <a:off x="0" y="0"/>
            <a:ext cx="47625" cy="161925"/>
          </a:xfrm>
          <a:prstGeom prst="rect">
            <a:avLst/>
          </a:prstGeom>
          <a:noFill/>
        </p:spPr>
      </p:pic>
      <p:pic>
        <p:nvPicPr>
          <p:cNvPr id="29703" name="Рисунок 11" descr="http://www.english.language.ru/curious/phonetic/27.gif"/>
          <p:cNvPicPr>
            <a:picLocks noChangeAspect="1" noChangeArrowheads="1"/>
          </p:cNvPicPr>
          <p:nvPr/>
        </p:nvPicPr>
        <p:blipFill>
          <a:blip r:embed="rId2"/>
          <a:srcRect/>
          <a:stretch>
            <a:fillRect/>
          </a:stretch>
        </p:blipFill>
        <p:spPr bwMode="auto">
          <a:xfrm>
            <a:off x="0" y="0"/>
            <a:ext cx="47625" cy="161925"/>
          </a:xfrm>
          <a:prstGeom prst="rect">
            <a:avLst/>
          </a:prstGeom>
          <a:noFill/>
        </p:spPr>
      </p:pic>
      <p:pic>
        <p:nvPicPr>
          <p:cNvPr id="29702" name="Рисунок 12" descr="http://www.english.language.ru/curious/phonetic/34.gif"/>
          <p:cNvPicPr>
            <a:picLocks noChangeAspect="1" noChangeArrowheads="1"/>
          </p:cNvPicPr>
          <p:nvPr/>
        </p:nvPicPr>
        <p:blipFill>
          <a:blip r:embed="rId4"/>
          <a:srcRect/>
          <a:stretch>
            <a:fillRect/>
          </a:stretch>
        </p:blipFill>
        <p:spPr bwMode="auto">
          <a:xfrm>
            <a:off x="0" y="0"/>
            <a:ext cx="104775" cy="161925"/>
          </a:xfrm>
          <a:prstGeom prst="rect">
            <a:avLst/>
          </a:prstGeom>
          <a:noFill/>
        </p:spPr>
      </p:pic>
      <p:pic>
        <p:nvPicPr>
          <p:cNvPr id="29701" name="Рисунок 13" descr="http://www.english.language.ru/curious/phonetic/35.gif"/>
          <p:cNvPicPr>
            <a:picLocks noChangeAspect="1" noChangeArrowheads="1"/>
          </p:cNvPicPr>
          <p:nvPr/>
        </p:nvPicPr>
        <p:blipFill>
          <a:blip r:embed="rId7"/>
          <a:srcRect/>
          <a:stretch>
            <a:fillRect/>
          </a:stretch>
        </p:blipFill>
        <p:spPr bwMode="auto">
          <a:xfrm>
            <a:off x="0" y="0"/>
            <a:ext cx="76200" cy="161925"/>
          </a:xfrm>
          <a:prstGeom prst="rect">
            <a:avLst/>
          </a:prstGeom>
          <a:noFill/>
        </p:spPr>
      </p:pic>
      <p:pic>
        <p:nvPicPr>
          <p:cNvPr id="29700" name="Рисунок 14" descr="http://www.english.language.ru/curious/phonetic/33.gif"/>
          <p:cNvPicPr>
            <a:picLocks noChangeAspect="1" noChangeArrowheads="1"/>
          </p:cNvPicPr>
          <p:nvPr/>
        </p:nvPicPr>
        <p:blipFill>
          <a:blip r:embed="rId3"/>
          <a:srcRect/>
          <a:stretch>
            <a:fillRect/>
          </a:stretch>
        </p:blipFill>
        <p:spPr bwMode="auto">
          <a:xfrm>
            <a:off x="0" y="0"/>
            <a:ext cx="76200" cy="161925"/>
          </a:xfrm>
          <a:prstGeom prst="rect">
            <a:avLst/>
          </a:prstGeom>
          <a:noFill/>
        </p:spPr>
      </p:pic>
      <p:pic>
        <p:nvPicPr>
          <p:cNvPr id="29699" name="Рисунок 15" descr="http://www.english.language.ru/curious/phonetic/27.gif"/>
          <p:cNvPicPr>
            <a:picLocks noChangeAspect="1" noChangeArrowheads="1"/>
          </p:cNvPicPr>
          <p:nvPr/>
        </p:nvPicPr>
        <p:blipFill>
          <a:blip r:embed="rId2"/>
          <a:srcRect/>
          <a:stretch>
            <a:fillRect/>
          </a:stretch>
        </p:blipFill>
        <p:spPr bwMode="auto">
          <a:xfrm>
            <a:off x="0" y="0"/>
            <a:ext cx="47625" cy="161925"/>
          </a:xfrm>
          <a:prstGeom prst="rect">
            <a:avLst/>
          </a:prstGeom>
          <a:noFill/>
        </p:spPr>
      </p:pic>
      <p:pic>
        <p:nvPicPr>
          <p:cNvPr id="29698" name="Рисунок 16" descr="http://www.english.language.ru/curious/phonetic/35.gif"/>
          <p:cNvPicPr>
            <a:picLocks noChangeAspect="1" noChangeArrowheads="1"/>
          </p:cNvPicPr>
          <p:nvPr/>
        </p:nvPicPr>
        <p:blipFill>
          <a:blip r:embed="rId7"/>
          <a:srcRect/>
          <a:stretch>
            <a:fillRect/>
          </a:stretch>
        </p:blipFill>
        <p:spPr bwMode="auto">
          <a:xfrm>
            <a:off x="0" y="0"/>
            <a:ext cx="76200" cy="161925"/>
          </a:xfrm>
          <a:prstGeom prst="rect">
            <a:avLst/>
          </a:prstGeom>
          <a:noFill/>
        </p:spPr>
      </p:pic>
      <p:pic>
        <p:nvPicPr>
          <p:cNvPr id="29697" name="Рисунок 17" descr="http://www.english.language.ru/curious/phonetic/27.gif"/>
          <p:cNvPicPr>
            <a:picLocks noChangeAspect="1" noChangeArrowheads="1"/>
          </p:cNvPicPr>
          <p:nvPr/>
        </p:nvPicPr>
        <p:blipFill>
          <a:blip r:embed="rId2"/>
          <a:srcRect/>
          <a:stretch>
            <a:fillRect/>
          </a:stretch>
        </p:blipFill>
        <p:spPr bwMode="auto">
          <a:xfrm>
            <a:off x="0" y="0"/>
            <a:ext cx="47625" cy="161925"/>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 name="Содержимое 5" descr="2011-05-17-16-59-09-2-white-fang-is-an-unforgettable-novel-written.jpeg"/>
          <p:cNvPicPr>
            <a:picLocks noGrp="1" noChangeAspect="1"/>
          </p:cNvPicPr>
          <p:nvPr>
            <p:ph sz="half" idx="1"/>
          </p:nvPr>
        </p:nvPicPr>
        <p:blipFill>
          <a:blip r:embed="rId2"/>
          <a:stretch>
            <a:fillRect/>
          </a:stretch>
        </p:blipFill>
        <p:spPr>
          <a:xfrm>
            <a:off x="500034" y="1920875"/>
            <a:ext cx="3786214" cy="4433888"/>
          </a:xfrm>
        </p:spPr>
      </p:pic>
      <p:pic>
        <p:nvPicPr>
          <p:cNvPr id="7" name="Содержимое 6" descr="д. лондон.jpg"/>
          <p:cNvPicPr>
            <a:picLocks noGrp="1" noChangeAspect="1"/>
          </p:cNvPicPr>
          <p:nvPr>
            <p:ph sz="half" idx="2"/>
          </p:nvPr>
        </p:nvPicPr>
        <p:blipFill>
          <a:blip r:embed="rId3"/>
          <a:stretch>
            <a:fillRect/>
          </a:stretch>
        </p:blipFill>
        <p:spPr>
          <a:xfrm>
            <a:off x="4760149" y="1920875"/>
            <a:ext cx="3814702" cy="4433888"/>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b="1" dirty="0" smtClean="0">
                <a:solidFill>
                  <a:schemeClr val="tx1">
                    <a:lumMod val="95000"/>
                    <a:lumOff val="5000"/>
                  </a:schemeClr>
                </a:solidFill>
              </a:rPr>
              <a:t>The use of these languages ​​in the literature as an example of an American author</a:t>
            </a:r>
            <a:endParaRPr lang="ru-RU" sz="3600" b="1" dirty="0">
              <a:solidFill>
                <a:schemeClr val="tx1">
                  <a:lumMod val="95000"/>
                  <a:lumOff val="5000"/>
                </a:schemeClr>
              </a:solidFill>
            </a:endParaRPr>
          </a:p>
        </p:txBody>
      </p:sp>
      <p:sp>
        <p:nvSpPr>
          <p:cNvPr id="3" name="Содержимое 2"/>
          <p:cNvSpPr>
            <a:spLocks noGrp="1"/>
          </p:cNvSpPr>
          <p:nvPr>
            <p:ph idx="1"/>
          </p:nvPr>
        </p:nvSpPr>
        <p:spPr/>
        <p:txBody>
          <a:bodyPr>
            <a:normAutofit/>
          </a:bodyPr>
          <a:lstStyle/>
          <a:p>
            <a:r>
              <a:rPr lang="en-US" dirty="0" smtClean="0"/>
              <a:t>J. London “White Fang” </a:t>
            </a:r>
            <a:br>
              <a:rPr lang="en-US" dirty="0" smtClean="0"/>
            </a:br>
            <a:r>
              <a:rPr lang="en-US" dirty="0" smtClean="0"/>
              <a:t/>
            </a:r>
            <a:br>
              <a:rPr lang="en-US" dirty="0" smtClean="0"/>
            </a:br>
            <a:r>
              <a:rPr lang="en-US" dirty="0" smtClean="0"/>
              <a:t>” There is only six now”, he said.</a:t>
            </a:r>
            <a:br>
              <a:rPr lang="en-US" dirty="0" smtClean="0"/>
            </a:br>
            <a:r>
              <a:rPr lang="en-US" dirty="0" smtClean="0"/>
              <a:t/>
            </a:r>
            <a:br>
              <a:rPr lang="en-US" dirty="0" smtClean="0"/>
            </a:br>
            <a:r>
              <a:rPr lang="en-US" dirty="0" smtClean="0"/>
              <a:t/>
            </a:r>
            <a:br>
              <a:rPr lang="en-US" dirty="0" smtClean="0"/>
            </a:br>
            <a:r>
              <a:rPr lang="en-US" dirty="0" smtClean="0"/>
              <a:t>“You an` me a-</a:t>
            </a:r>
            <a:r>
              <a:rPr lang="en-US" dirty="0" err="1" smtClean="0"/>
              <a:t>sittin</a:t>
            </a:r>
            <a:r>
              <a:rPr lang="en-US" dirty="0" smtClean="0"/>
              <a:t> by the fire”</a:t>
            </a:r>
            <a:br>
              <a:rPr lang="en-US" dirty="0" smtClean="0"/>
            </a:br>
            <a:r>
              <a:rPr lang="en-US" dirty="0" smtClean="0"/>
              <a:t/>
            </a:r>
            <a:br>
              <a:rPr lang="en-US" dirty="0" smtClean="0"/>
            </a:br>
            <a:r>
              <a:rPr lang="en-US" dirty="0" smtClean="0"/>
              <a:t/>
            </a:r>
            <a:br>
              <a:rPr lang="en-US" dirty="0" smtClean="0"/>
            </a:br>
            <a:r>
              <a:rPr lang="en-US" dirty="0" smtClean="0"/>
              <a:t>“Takes </a:t>
            </a:r>
            <a:r>
              <a:rPr lang="en-US" dirty="0" err="1" smtClean="0"/>
              <a:t>more`n</a:t>
            </a:r>
            <a:r>
              <a:rPr lang="en-US" dirty="0" smtClean="0"/>
              <a:t> a handful of them pesky critters to do for yours”</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pic>
        <p:nvPicPr>
          <p:cNvPr id="7" name="Содержимое 6" descr="13_3.jpg"/>
          <p:cNvPicPr>
            <a:picLocks noGrp="1" noChangeAspect="1"/>
          </p:cNvPicPr>
          <p:nvPr>
            <p:ph sz="half" idx="1"/>
          </p:nvPr>
        </p:nvPicPr>
        <p:blipFill>
          <a:blip r:embed="rId2"/>
          <a:stretch>
            <a:fillRect/>
          </a:stretch>
        </p:blipFill>
        <p:spPr>
          <a:xfrm>
            <a:off x="428596" y="1071546"/>
            <a:ext cx="4000528" cy="5357850"/>
          </a:xfrm>
        </p:spPr>
      </p:pic>
      <p:pic>
        <p:nvPicPr>
          <p:cNvPr id="8" name="Содержимое 7" descr="шекспир.jpg"/>
          <p:cNvPicPr>
            <a:picLocks noGrp="1" noChangeAspect="1"/>
          </p:cNvPicPr>
          <p:nvPr>
            <p:ph sz="half" idx="2"/>
          </p:nvPr>
        </p:nvPicPr>
        <p:blipFill>
          <a:blip r:embed="rId3"/>
          <a:stretch>
            <a:fillRect/>
          </a:stretch>
        </p:blipFill>
        <p:spPr>
          <a:xfrm>
            <a:off x="4786314" y="1071546"/>
            <a:ext cx="3541729" cy="5357850"/>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3600" dirty="0" smtClean="0">
                <a:solidFill>
                  <a:schemeClr val="tx1">
                    <a:lumMod val="95000"/>
                    <a:lumOff val="5000"/>
                  </a:schemeClr>
                </a:solidFill>
              </a:rPr>
              <a:t>The use of these languages ​​in the literature as an example of the British author</a:t>
            </a:r>
            <a:endParaRPr lang="ru-RU" sz="3600" dirty="0">
              <a:solidFill>
                <a:schemeClr val="tx1">
                  <a:lumMod val="95000"/>
                  <a:lumOff val="5000"/>
                </a:schemeClr>
              </a:solidFill>
            </a:endParaRPr>
          </a:p>
        </p:txBody>
      </p:sp>
      <p:sp>
        <p:nvSpPr>
          <p:cNvPr id="3" name="Содержимое 2"/>
          <p:cNvSpPr>
            <a:spLocks noGrp="1"/>
          </p:cNvSpPr>
          <p:nvPr>
            <p:ph idx="1"/>
          </p:nvPr>
        </p:nvSpPr>
        <p:spPr/>
        <p:txBody>
          <a:bodyPr/>
          <a:lstStyle/>
          <a:p>
            <a:r>
              <a:rPr lang="en-US" dirty="0" smtClean="0"/>
              <a:t>William Shakespeare</a:t>
            </a:r>
            <a:r>
              <a:rPr lang="ru-RU" dirty="0" smtClean="0"/>
              <a:t> </a:t>
            </a:r>
            <a:r>
              <a:rPr lang="en-US" dirty="0" smtClean="0"/>
              <a:t>“Hamlet”</a:t>
            </a:r>
            <a:br>
              <a:rPr lang="en-US" dirty="0" smtClean="0"/>
            </a:br>
            <a:r>
              <a:rPr lang="en-US" dirty="0" smtClean="0"/>
              <a:t/>
            </a:r>
            <a:br>
              <a:rPr lang="en-US" dirty="0" smtClean="0"/>
            </a:br>
            <a:r>
              <a:rPr lang="en-US" dirty="0" smtClean="0"/>
              <a:t/>
            </a:r>
            <a:br>
              <a:rPr lang="en-US" dirty="0" smtClean="0"/>
            </a:br>
            <a:r>
              <a:rPr lang="en-US" dirty="0" smtClean="0"/>
              <a:t>There`s, That`s, It`s, I`ll, We`ll, I`d, You`re</a:t>
            </a:r>
            <a:br>
              <a:rPr lang="en-US" dirty="0" smtClean="0"/>
            </a:br>
            <a:r>
              <a:rPr lang="en-US" dirty="0" smtClean="0"/>
              <a:t/>
            </a:r>
            <a:br>
              <a:rPr lang="en-US" dirty="0" smtClean="0"/>
            </a:br>
            <a:r>
              <a:rPr lang="en-US" dirty="0" smtClean="0"/>
              <a:t>‘Ay , sir, to be honest, as this world goes, is to be one man picked out of ten thousand’</a:t>
            </a:r>
            <a:br>
              <a:rPr lang="en-US" dirty="0" smtClean="0"/>
            </a:br>
            <a:r>
              <a:rPr lang="en-US" dirty="0" smtClean="0"/>
              <a:t/>
            </a:r>
            <a:br>
              <a:rPr lang="en-US" dirty="0" smtClean="0"/>
            </a:br>
            <a:r>
              <a:rPr lang="en-US" dirty="0" smtClean="0"/>
              <a:t>‘My Lord, what do you read?’</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3200" b="1" dirty="0" smtClean="0"/>
              <a:t>Использование технологии проектирования на среднем этапе обучения английскому языку</a:t>
            </a:r>
            <a:endParaRPr lang="ru-RU" sz="3200" b="1" dirty="0"/>
          </a:p>
        </p:txBody>
      </p:sp>
      <p:sp>
        <p:nvSpPr>
          <p:cNvPr id="3" name="Содержимое 2"/>
          <p:cNvSpPr>
            <a:spLocks noGrp="1"/>
          </p:cNvSpPr>
          <p:nvPr>
            <p:ph idx="1"/>
          </p:nvPr>
        </p:nvSpPr>
        <p:spPr/>
        <p:txBody>
          <a:bodyPr>
            <a:normAutofit fontScale="92500"/>
          </a:bodyPr>
          <a:lstStyle/>
          <a:p>
            <a:r>
              <a:rPr lang="ru-RU" dirty="0" smtClean="0"/>
              <a:t>Цель: </a:t>
            </a:r>
          </a:p>
          <a:p>
            <a:pPr>
              <a:buNone/>
            </a:pPr>
            <a:r>
              <a:rPr lang="ru-RU" dirty="0" smtClean="0"/>
              <a:t>Повышение мотивации учащихся 7-9 классов в обучении английскому языку  </a:t>
            </a:r>
          </a:p>
          <a:p>
            <a:pPr>
              <a:buNone/>
            </a:pPr>
            <a:r>
              <a:rPr lang="ru-RU" dirty="0" smtClean="0"/>
              <a:t>Задачи:</a:t>
            </a:r>
          </a:p>
          <a:p>
            <a:pPr>
              <a:buNone/>
            </a:pPr>
            <a:r>
              <a:rPr lang="ru-RU" dirty="0" smtClean="0"/>
              <a:t>1. Изучение теоретического материала</a:t>
            </a:r>
          </a:p>
          <a:p>
            <a:pPr>
              <a:buNone/>
            </a:pPr>
            <a:r>
              <a:rPr lang="ru-RU" dirty="0" smtClean="0"/>
              <a:t>2. Подбор материала по интересующим темам</a:t>
            </a:r>
            <a:r>
              <a:rPr lang="en-US" dirty="0" smtClean="0"/>
              <a:t> c </a:t>
            </a:r>
            <a:r>
              <a:rPr lang="ru-RU" dirty="0" smtClean="0"/>
              <a:t>использованием УМК Кауфман К.И. </a:t>
            </a:r>
            <a:r>
              <a:rPr lang="en-US" dirty="0" smtClean="0"/>
              <a:t>Happy English.ru</a:t>
            </a:r>
            <a:endParaRPr lang="ru-RU" dirty="0" smtClean="0"/>
          </a:p>
          <a:p>
            <a:pPr>
              <a:buNone/>
            </a:pPr>
            <a:r>
              <a:rPr lang="ru-RU" dirty="0" smtClean="0"/>
              <a:t>3. Создание и защита проектов по заданным темам</a:t>
            </a:r>
          </a:p>
          <a:p>
            <a:pPr>
              <a:buNone/>
            </a:pPr>
            <a:r>
              <a:rPr lang="ru-RU" dirty="0" smtClean="0"/>
              <a:t>4. Использование проектов в учебной и внеурочной  деятельностях, на конференциях, в конкурсах…</a:t>
            </a:r>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smtClean="0"/>
              <a:t>Conclusion</a:t>
            </a:r>
            <a:r>
              <a:rPr lang="ru-RU" dirty="0" smtClean="0"/>
              <a:t/>
            </a:r>
            <a:br>
              <a:rPr lang="ru-RU" dirty="0" smtClean="0"/>
            </a:br>
            <a:endParaRPr lang="ru-RU" dirty="0"/>
          </a:p>
        </p:txBody>
      </p:sp>
      <p:sp>
        <p:nvSpPr>
          <p:cNvPr id="3" name="Прямоугольник 2"/>
          <p:cNvSpPr/>
          <p:nvPr/>
        </p:nvSpPr>
        <p:spPr>
          <a:xfrm>
            <a:off x="571472" y="1720840"/>
            <a:ext cx="8286808" cy="400110"/>
          </a:xfrm>
          <a:prstGeom prst="rect">
            <a:avLst/>
          </a:prstGeom>
        </p:spPr>
        <p:txBody>
          <a:bodyPr wrap="square">
            <a:spAutoFit/>
          </a:bodyPr>
          <a:lstStyle/>
          <a:p>
            <a:r>
              <a:rPr lang="ru-RU" sz="2000" dirty="0" smtClean="0"/>
              <a:t>  </a:t>
            </a:r>
            <a:endParaRPr lang="ru-RU" sz="2000" dirty="0"/>
          </a:p>
        </p:txBody>
      </p:sp>
      <p:sp>
        <p:nvSpPr>
          <p:cNvPr id="4" name="Прямоугольник 3"/>
          <p:cNvSpPr/>
          <p:nvPr/>
        </p:nvSpPr>
        <p:spPr>
          <a:xfrm>
            <a:off x="857224" y="1582341"/>
            <a:ext cx="7715304" cy="3785652"/>
          </a:xfrm>
          <a:prstGeom prst="rect">
            <a:avLst/>
          </a:prstGeom>
        </p:spPr>
        <p:txBody>
          <a:bodyPr wrap="square">
            <a:spAutoFit/>
          </a:bodyPr>
          <a:lstStyle/>
          <a:p>
            <a:r>
              <a:rPr lang="en-US" sz="2400" dirty="0" smtClean="0"/>
              <a:t>In this study we examined the differences of British English and American English languages ​​and the application of these languages ​​in the literature. As a result, we found that more and more popular in our time is American English, as it is considered easier to remember. As for fiction writers of the United States, American English is fully preserved only in direct speech.</a:t>
            </a:r>
          </a:p>
          <a:p>
            <a:r>
              <a:rPr lang="en-US" sz="2400" dirty="0" smtClean="0"/>
              <a:t> But this does not mean that the British version has ceased to apply. British English is the "language of kings." Beautiful, correct and concise.</a:t>
            </a:r>
            <a:endParaRPr lang="ru-RU"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r>
              <a:rPr lang="ru-RU" dirty="0" smtClean="0"/>
              <a:t/>
            </a:r>
            <a:br>
              <a:rPr lang="ru-RU" dirty="0" smtClean="0"/>
            </a:br>
            <a:r>
              <a:rPr lang="ru-RU" sz="4000" dirty="0" smtClean="0"/>
              <a:t>Не забывайте про </a:t>
            </a:r>
            <a:r>
              <a:rPr lang="ru-RU" sz="4000" dirty="0" err="1" smtClean="0"/>
              <a:t>здоровьесберегающие</a:t>
            </a:r>
            <a:r>
              <a:rPr lang="ru-RU" sz="4000" dirty="0" smtClean="0"/>
              <a:t> технологии на уроках</a:t>
            </a:r>
            <a:endParaRPr lang="ru-RU" sz="4000" dirty="0"/>
          </a:p>
        </p:txBody>
      </p:sp>
      <p:sp>
        <p:nvSpPr>
          <p:cNvPr id="4" name="Содержимое 3"/>
          <p:cNvSpPr>
            <a:spLocks noGrp="1"/>
          </p:cNvSpPr>
          <p:nvPr>
            <p:ph idx="1"/>
          </p:nvPr>
        </p:nvSpPr>
        <p:spPr/>
        <p:txBody>
          <a:bodyPr/>
          <a:lstStyle/>
          <a:p>
            <a:r>
              <a:rPr lang="ru-RU" dirty="0" smtClean="0"/>
              <a:t>Смена видов деятельности</a:t>
            </a:r>
          </a:p>
          <a:p>
            <a:r>
              <a:rPr lang="ru-RU" dirty="0" smtClean="0"/>
              <a:t>Эмоциональные разрядки</a:t>
            </a:r>
          </a:p>
          <a:p>
            <a:r>
              <a:rPr lang="ru-RU" dirty="0" err="1" smtClean="0"/>
              <a:t>Физминутки</a:t>
            </a:r>
            <a:r>
              <a:rPr lang="ru-RU" dirty="0" smtClean="0"/>
              <a:t> </a:t>
            </a:r>
            <a:endParaRPr lang="ru-RU"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Список литературы</a:t>
            </a:r>
            <a:endParaRPr lang="ru-RU" dirty="0"/>
          </a:p>
        </p:txBody>
      </p:sp>
      <p:sp>
        <p:nvSpPr>
          <p:cNvPr id="3" name="Содержимое 2"/>
          <p:cNvSpPr>
            <a:spLocks noGrp="1"/>
          </p:cNvSpPr>
          <p:nvPr>
            <p:ph idx="1"/>
          </p:nvPr>
        </p:nvSpPr>
        <p:spPr/>
        <p:txBody>
          <a:bodyPr/>
          <a:lstStyle/>
          <a:p>
            <a:r>
              <a:rPr lang="ru-RU" dirty="0" smtClean="0"/>
              <a:t>Кауфман К.И. Английский язык. </a:t>
            </a:r>
            <a:r>
              <a:rPr lang="en-US" dirty="0" smtClean="0"/>
              <a:t>Happy English.ru</a:t>
            </a:r>
            <a:r>
              <a:rPr lang="ru-RU" dirty="0" smtClean="0"/>
              <a:t>: учебник для 9 класса общеобразовательных учреждений/ К.И. Кауфман, М.Ю. Кауфман. – Обнинск: Титул, 2008. – 272с.</a:t>
            </a:r>
          </a:p>
          <a:p>
            <a:r>
              <a:rPr lang="ru-RU" dirty="0" smtClean="0"/>
              <a:t>Мюллер В.К. Новый англо-русский словарь 160 000 слов. 8-е издание/ К.В. Мюллер, В.Л. </a:t>
            </a:r>
            <a:r>
              <a:rPr lang="ru-RU" dirty="0" err="1" smtClean="0"/>
              <a:t>Дашевская</a:t>
            </a:r>
            <a:r>
              <a:rPr lang="ru-RU" dirty="0" smtClean="0"/>
              <a:t>. – М: Русский язык, 2001. – 880 с.</a:t>
            </a:r>
          </a:p>
          <a:p>
            <a:r>
              <a:rPr lang="ru-RU" dirty="0" err="1" smtClean="0"/>
              <a:t>Полат</a:t>
            </a:r>
            <a:r>
              <a:rPr lang="ru-RU" smtClean="0"/>
              <a:t> Е.С. Новые </a:t>
            </a:r>
            <a:r>
              <a:rPr lang="ru-RU" dirty="0" smtClean="0"/>
              <a:t>педагогические и информационные технологии </a:t>
            </a:r>
            <a:r>
              <a:rPr lang="ru-RU" dirty="0" smtClean="0"/>
              <a:t>/ </a:t>
            </a:r>
            <a:r>
              <a:rPr lang="ru-RU" dirty="0" err="1" smtClean="0"/>
              <a:t>Е.С.Полат</a:t>
            </a:r>
            <a:r>
              <a:rPr lang="ru-RU" dirty="0" smtClean="0"/>
              <a:t> - М: Просвещение, 2002. – 56с.</a:t>
            </a:r>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Соединительная линия уступом 5"/>
          <p:cNvCxnSpPr/>
          <p:nvPr/>
        </p:nvCxnSpPr>
        <p:spPr>
          <a:xfrm>
            <a:off x="642910" y="642918"/>
            <a:ext cx="8143932" cy="4857784"/>
          </a:xfrm>
          <a:prstGeom prst="bentConnector3">
            <a:avLst>
              <a:gd name="adj1" fmla="val 50000"/>
            </a:avLst>
          </a:prstGeom>
          <a:ln/>
          <a:effectLst>
            <a:glow rad="228600">
              <a:schemeClr val="accent1">
                <a:satMod val="175000"/>
                <a:alpha val="40000"/>
              </a:schemeClr>
            </a:glow>
            <a:outerShdw blurRad="40000" dist="23000" dir="5400000" rotWithShape="0">
              <a:srgbClr val="000000">
                <a:alpha val="35000"/>
              </a:srgbClr>
            </a:outerShdw>
          </a:effectLst>
        </p:spPr>
        <p:style>
          <a:lnRef idx="3">
            <a:schemeClr val="dk1"/>
          </a:lnRef>
          <a:fillRef idx="0">
            <a:schemeClr val="dk1"/>
          </a:fillRef>
          <a:effectRef idx="2">
            <a:schemeClr val="dk1"/>
          </a:effectRef>
          <a:fontRef idx="minor">
            <a:schemeClr val="tx1"/>
          </a:fontRef>
        </p:style>
      </p:cxnSp>
      <p:sp>
        <p:nvSpPr>
          <p:cNvPr id="10" name="Стрелка вправо 9"/>
          <p:cNvSpPr/>
          <p:nvPr/>
        </p:nvSpPr>
        <p:spPr>
          <a:xfrm>
            <a:off x="785786" y="214290"/>
            <a:ext cx="500066" cy="285752"/>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sp>
        <p:nvSpPr>
          <p:cNvPr id="12" name="Стрелка вправо 11"/>
          <p:cNvSpPr/>
          <p:nvPr/>
        </p:nvSpPr>
        <p:spPr>
          <a:xfrm rot="5400000">
            <a:off x="4786314" y="571480"/>
            <a:ext cx="500066" cy="285752"/>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p:cNvSpPr/>
          <p:nvPr/>
        </p:nvSpPr>
        <p:spPr>
          <a:xfrm>
            <a:off x="4857752" y="5214950"/>
            <a:ext cx="500066" cy="285752"/>
          </a:xfrm>
          <a:prstGeom prst="rightArrow">
            <a:avLst/>
          </a:prstGeom>
          <a:solidFill>
            <a:srgbClr val="FFFF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1" name="Барбарики_-_Дружба_это_не_работа_(mp3ostrov.com).mp3">
            <a:hlinkClick r:id="" action="ppaction://media"/>
          </p:cNvPr>
          <p:cNvPicPr>
            <a:picLocks noRot="1" noChangeAspect="1"/>
          </p:cNvPicPr>
          <p:nvPr>
            <a:audioFile r:link="rId1"/>
          </p:nvPr>
        </p:nvPicPr>
        <p:blipFill>
          <a:blip r:embed="rId4" cstate="print"/>
          <a:stretch>
            <a:fillRect/>
          </a:stretch>
        </p:blipFill>
        <p:spPr>
          <a:xfrm>
            <a:off x="8572528" y="6286520"/>
            <a:ext cx="304800" cy="304800"/>
          </a:xfrm>
          <a:prstGeom prst="rect">
            <a:avLst/>
          </a:prstGeom>
        </p:spPr>
      </p:pic>
      <p:pic>
        <p:nvPicPr>
          <p:cNvPr id="2" name="031_Куда ты, тропинка, меня привела (Г. Гладков - Ю. Энтин).mp3">
            <a:hlinkClick r:id="" action="ppaction://media"/>
          </p:cNvPr>
          <p:cNvPicPr>
            <a:picLocks noChangeAspect="1"/>
          </p:cNvPicPr>
          <p:nvPr>
            <a:videoFile r:link="rId2"/>
            <p:extLst>
              <p:ext uri="{DAA4B4D4-6D71-4841-9C94-3DE7FCFB9230}">
                <p14:media xmlns="" xmlns:p14="http://schemas.microsoft.com/office/powerpoint/2010/main" r:embed=""/>
              </p:ext>
            </p:extLst>
          </p:nvPr>
        </p:nvPicPr>
        <p:blipFill>
          <a:blip r:embed="rId5" cstate="print"/>
          <a:stretch>
            <a:fillRect/>
          </a:stretch>
        </p:blipFill>
        <p:spPr>
          <a:xfrm>
            <a:off x="642910" y="5829320"/>
            <a:ext cx="609600" cy="609600"/>
          </a:xfrm>
          <a:prstGeom prst="rect">
            <a:avLst/>
          </a:prstGeom>
        </p:spPr>
      </p:pic>
    </p:spTree>
    <p:extLst>
      <p:ext uri="{BB962C8B-B14F-4D97-AF65-F5344CB8AC3E}">
        <p14:creationId xmlns="" xmlns:p14="http://schemas.microsoft.com/office/powerpoint/2010/main" val="2573852920"/>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63" presetClass="path" presetSubtype="0" accel="50000" decel="50000" fill="hold" nodeType="afterEffect">
                                  <p:stCondLst>
                                    <p:cond delay="0"/>
                                  </p:stCondLst>
                                  <p:childTnLst>
                                    <p:animMotion origin="layout" path="M -4.44444E-6 -3.33333E-6 L 0.44983 -0.00347 " pathEditMode="relative" rAng="0" ptsTypes="AA">
                                      <p:cBhvr>
                                        <p:cTn id="9" dur="2000" fill="hold"/>
                                        <p:tgtEl>
                                          <p:spTgt spid="10"/>
                                        </p:tgtEl>
                                        <p:attrNameLst>
                                          <p:attrName>ppt_x</p:attrName>
                                          <p:attrName>ppt_y</p:attrName>
                                        </p:attrNameLst>
                                      </p:cBhvr>
                                      <p:rCtr x="225" y="-2"/>
                                    </p:animMotion>
                                  </p:childTnLst>
                                </p:cTn>
                              </p:par>
                            </p:childTnLst>
                          </p:cTn>
                        </p:par>
                        <p:par>
                          <p:cTn id="10" fill="hold">
                            <p:stCondLst>
                              <p:cond delay="2000"/>
                            </p:stCondLst>
                            <p:childTnLst>
                              <p:par>
                                <p:cTn id="11" presetID="1" presetClass="exit" presetSubtype="0" fill="hold" nodeType="after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2000"/>
                            </p:stCondLst>
                            <p:childTnLst>
                              <p:par>
                                <p:cTn id="14" presetID="42" presetClass="path" presetSubtype="0" accel="50000" decel="50000" fill="hold" nodeType="afterEffect">
                                  <p:stCondLst>
                                    <p:cond delay="0"/>
                                  </p:stCondLst>
                                  <p:childTnLst>
                                    <p:animMotion origin="layout" path="M -4.72222E-6 -4.07407E-6 L -0.00781 0.65903 " pathEditMode="relative" rAng="0" ptsTypes="AA">
                                      <p:cBhvr>
                                        <p:cTn id="15" dur="2000" fill="hold"/>
                                        <p:tgtEl>
                                          <p:spTgt spid="12"/>
                                        </p:tgtEl>
                                        <p:attrNameLst>
                                          <p:attrName>ppt_x</p:attrName>
                                          <p:attrName>ppt_y</p:attrName>
                                        </p:attrNameLst>
                                      </p:cBhvr>
                                      <p:rCtr x="-4" y="329"/>
                                    </p:animMotion>
                                  </p:childTnLst>
                                </p:cTn>
                              </p:par>
                            </p:childTnLst>
                          </p:cTn>
                        </p:par>
                        <p:par>
                          <p:cTn id="16" fill="hold">
                            <p:stCondLst>
                              <p:cond delay="4000"/>
                            </p:stCondLst>
                            <p:childTnLst>
                              <p:par>
                                <p:cTn id="17" presetID="1" presetClass="exit" presetSubtype="0" fill="hold" nodeType="afterEffect">
                                  <p:stCondLst>
                                    <p:cond delay="0"/>
                                  </p:stCondLst>
                                  <p:childTnLst>
                                    <p:set>
                                      <p:cBhvr>
                                        <p:cTn id="18" dur="1" fill="hold">
                                          <p:stCondLst>
                                            <p:cond delay="0"/>
                                          </p:stCondLst>
                                        </p:cTn>
                                        <p:tgtEl>
                                          <p:spTgt spid="12"/>
                                        </p:tgtEl>
                                        <p:attrNameLst>
                                          <p:attrName>style.visibility</p:attrName>
                                        </p:attrNameLst>
                                      </p:cBhvr>
                                      <p:to>
                                        <p:strVal val="hidden"/>
                                      </p:to>
                                    </p:set>
                                  </p:childTnLst>
                                </p:cTn>
                              </p:par>
                            </p:childTnLst>
                          </p:cTn>
                        </p:par>
                        <p:par>
                          <p:cTn id="19" fill="hold">
                            <p:stCondLst>
                              <p:cond delay="4000"/>
                            </p:stCondLst>
                            <p:childTnLst>
                              <p:par>
                                <p:cTn id="20" presetID="63" presetClass="path" presetSubtype="0" accel="50000" decel="50000" fill="hold" nodeType="afterEffect">
                                  <p:stCondLst>
                                    <p:cond delay="0"/>
                                  </p:stCondLst>
                                  <p:childTnLst>
                                    <p:animMotion origin="layout" path="M 1.66667E-6 -4.81481E-6 L 0.39948 -4.81481E-6 " pathEditMode="relative" rAng="0" ptsTypes="AA">
                                      <p:cBhvr>
                                        <p:cTn id="21" dur="2000" fill="hold"/>
                                        <p:tgtEl>
                                          <p:spTgt spid="13"/>
                                        </p:tgtEl>
                                        <p:attrNameLst>
                                          <p:attrName>ppt_x</p:attrName>
                                          <p:attrName>ppt_y</p:attrName>
                                        </p:attrNameLst>
                                      </p:cBhvr>
                                      <p:rCtr x="200" y="0"/>
                                    </p:animMotion>
                                  </p:childTnLst>
                                </p:cTn>
                              </p:par>
                            </p:childTnLst>
                          </p:cTn>
                        </p:par>
                        <p:par>
                          <p:cTn id="22" fill="hold">
                            <p:stCondLst>
                              <p:cond delay="6000"/>
                            </p:stCondLst>
                            <p:childTnLst>
                              <p:par>
                                <p:cTn id="23" presetID="23" presetClass="exit" presetSubtype="32" fill="hold" nodeType="afterEffect">
                                  <p:stCondLst>
                                    <p:cond delay="0"/>
                                  </p:stCondLst>
                                  <p:childTnLst>
                                    <p:anim calcmode="lin" valueType="num">
                                      <p:cBhvr>
                                        <p:cTn id="24" dur="500"/>
                                        <p:tgtEl>
                                          <p:spTgt spid="13"/>
                                        </p:tgtEl>
                                        <p:attrNameLst>
                                          <p:attrName>ppt_w</p:attrName>
                                        </p:attrNameLst>
                                      </p:cBhvr>
                                      <p:tavLst>
                                        <p:tav tm="0">
                                          <p:val>
                                            <p:strVal val="ppt_w"/>
                                          </p:val>
                                        </p:tav>
                                        <p:tav tm="100000">
                                          <p:val>
                                            <p:fltVal val="0"/>
                                          </p:val>
                                        </p:tav>
                                      </p:tavLst>
                                    </p:anim>
                                    <p:anim calcmode="lin" valueType="num">
                                      <p:cBhvr>
                                        <p:cTn id="25" dur="500"/>
                                        <p:tgtEl>
                                          <p:spTgt spid="13"/>
                                        </p:tgtEl>
                                        <p:attrNameLst>
                                          <p:attrName>ppt_h</p:attrName>
                                        </p:attrNameLst>
                                      </p:cBhvr>
                                      <p:tavLst>
                                        <p:tav tm="0">
                                          <p:val>
                                            <p:strVal val="ppt_h"/>
                                          </p:val>
                                        </p:tav>
                                        <p:tav tm="100000">
                                          <p:val>
                                            <p:fltVal val="0"/>
                                          </p:val>
                                        </p:tav>
                                      </p:tavLst>
                                    </p:anim>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6500"/>
                            </p:stCondLst>
                            <p:childTnLst>
                              <p:par>
                                <p:cTn id="28" presetID="53" presetClass="entr" presetSubtype="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childTnLst>
                          </p:cTn>
                        </p:par>
                        <p:par>
                          <p:cTn id="33" fill="hold">
                            <p:stCondLst>
                              <p:cond delay="7000"/>
                            </p:stCondLst>
                            <p:childTnLst>
                              <p:par>
                                <p:cTn id="34" presetID="23" presetClass="exit" presetSubtype="32" fill="hold" nodeType="afterEffect">
                                  <p:stCondLst>
                                    <p:cond delay="0"/>
                                  </p:stCondLst>
                                  <p:childTnLst>
                                    <p:anim calcmode="lin" valueType="num">
                                      <p:cBhvr>
                                        <p:cTn id="35" dur="500"/>
                                        <p:tgtEl>
                                          <p:spTgt spid="13"/>
                                        </p:tgtEl>
                                        <p:attrNameLst>
                                          <p:attrName>ppt_w</p:attrName>
                                        </p:attrNameLst>
                                      </p:cBhvr>
                                      <p:tavLst>
                                        <p:tav tm="0">
                                          <p:val>
                                            <p:strVal val="ppt_w"/>
                                          </p:val>
                                        </p:tav>
                                        <p:tav tm="100000">
                                          <p:val>
                                            <p:fltVal val="0"/>
                                          </p:val>
                                        </p:tav>
                                      </p:tavLst>
                                    </p:anim>
                                    <p:anim calcmode="lin" valueType="num">
                                      <p:cBhvr>
                                        <p:cTn id="36" dur="500"/>
                                        <p:tgtEl>
                                          <p:spTgt spid="13"/>
                                        </p:tgtEl>
                                        <p:attrNameLst>
                                          <p:attrName>ppt_h</p:attrName>
                                        </p:attrNameLst>
                                      </p:cBhvr>
                                      <p:tavLst>
                                        <p:tav tm="0">
                                          <p:val>
                                            <p:strVal val="ppt_h"/>
                                          </p:val>
                                        </p:tav>
                                        <p:tav tm="100000">
                                          <p:val>
                                            <p:fltVal val="0"/>
                                          </p:val>
                                        </p:tav>
                                      </p:tavLst>
                                    </p:anim>
                                    <p:set>
                                      <p:cBhvr>
                                        <p:cTn id="37" dur="1" fill="hold">
                                          <p:stCondLst>
                                            <p:cond delay="499"/>
                                          </p:stCondLst>
                                        </p:cTn>
                                        <p:tgtEl>
                                          <p:spTgt spid="13"/>
                                        </p:tgtEl>
                                        <p:attrNameLst>
                                          <p:attrName>style.visibility</p:attrName>
                                        </p:attrNameLst>
                                      </p:cBhvr>
                                      <p:to>
                                        <p:strVal val="hidden"/>
                                      </p:to>
                                    </p:set>
                                  </p:childTnLst>
                                </p:cTn>
                              </p:par>
                            </p:childTnLst>
                          </p:cTn>
                        </p:par>
                        <p:par>
                          <p:cTn id="38" fill="hold">
                            <p:stCondLst>
                              <p:cond delay="7500"/>
                            </p:stCondLst>
                            <p:childTnLst>
                              <p:par>
                                <p:cTn id="39" presetID="53" presetClass="entr" presetSubtype="0"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8000"/>
                            </p:stCondLst>
                            <p:childTnLst>
                              <p:par>
                                <p:cTn id="45" presetID="23" presetClass="exit" presetSubtype="32" fill="hold" nodeType="afterEffect">
                                  <p:stCondLst>
                                    <p:cond delay="0"/>
                                  </p:stCondLst>
                                  <p:childTnLst>
                                    <p:anim calcmode="lin" valueType="num">
                                      <p:cBhvr>
                                        <p:cTn id="46" dur="2000"/>
                                        <p:tgtEl>
                                          <p:spTgt spid="13"/>
                                        </p:tgtEl>
                                        <p:attrNameLst>
                                          <p:attrName>ppt_w</p:attrName>
                                        </p:attrNameLst>
                                      </p:cBhvr>
                                      <p:tavLst>
                                        <p:tav tm="0">
                                          <p:val>
                                            <p:strVal val="ppt_w"/>
                                          </p:val>
                                        </p:tav>
                                        <p:tav tm="100000">
                                          <p:val>
                                            <p:fltVal val="0"/>
                                          </p:val>
                                        </p:tav>
                                      </p:tavLst>
                                    </p:anim>
                                    <p:anim calcmode="lin" valueType="num">
                                      <p:cBhvr>
                                        <p:cTn id="47" dur="2000"/>
                                        <p:tgtEl>
                                          <p:spTgt spid="13"/>
                                        </p:tgtEl>
                                        <p:attrNameLst>
                                          <p:attrName>ppt_h</p:attrName>
                                        </p:attrNameLst>
                                      </p:cBhvr>
                                      <p:tavLst>
                                        <p:tav tm="0">
                                          <p:val>
                                            <p:strVal val="ppt_h"/>
                                          </p:val>
                                        </p:tav>
                                        <p:tav tm="100000">
                                          <p:val>
                                            <p:fltVal val="0"/>
                                          </p:val>
                                        </p:tav>
                                      </p:tavLst>
                                    </p:anim>
                                    <p:set>
                                      <p:cBhvr>
                                        <p:cTn id="48" dur="1" fill="hold">
                                          <p:stCondLst>
                                            <p:cond delay="1999"/>
                                          </p:stCondLst>
                                        </p:cTn>
                                        <p:tgtEl>
                                          <p:spTgt spid="13"/>
                                        </p:tgtEl>
                                        <p:attrNameLst>
                                          <p:attrName>style.visibility</p:attrName>
                                        </p:attrNameLst>
                                      </p:cBhvr>
                                      <p:to>
                                        <p:strVal val="hidden"/>
                                      </p:to>
                                    </p:set>
                                  </p:childTnLst>
                                </p:cTn>
                              </p:par>
                            </p:childTnLst>
                          </p:cTn>
                        </p:par>
                        <p:par>
                          <p:cTn id="49" fill="hold">
                            <p:stCondLst>
                              <p:cond delay="10000"/>
                            </p:stCondLst>
                            <p:childTnLst>
                              <p:par>
                                <p:cTn id="50" presetID="53" presetClass="entr" presetSubtype="0" fill="hold" nodeType="after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p:cTn id="52" dur="500" fill="hold"/>
                                        <p:tgtEl>
                                          <p:spTgt spid="13"/>
                                        </p:tgtEl>
                                        <p:attrNameLst>
                                          <p:attrName>ppt_w</p:attrName>
                                        </p:attrNameLst>
                                      </p:cBhvr>
                                      <p:tavLst>
                                        <p:tav tm="0">
                                          <p:val>
                                            <p:fltVal val="0"/>
                                          </p:val>
                                        </p:tav>
                                        <p:tav tm="100000">
                                          <p:val>
                                            <p:strVal val="#ppt_w"/>
                                          </p:val>
                                        </p:tav>
                                      </p:tavLst>
                                    </p:anim>
                                    <p:anim calcmode="lin" valueType="num">
                                      <p:cBhvr>
                                        <p:cTn id="53" dur="500" fill="hold"/>
                                        <p:tgtEl>
                                          <p:spTgt spid="13"/>
                                        </p:tgtEl>
                                        <p:attrNameLst>
                                          <p:attrName>ppt_h</p:attrName>
                                        </p:attrNameLst>
                                      </p:cBhvr>
                                      <p:tavLst>
                                        <p:tav tm="0">
                                          <p:val>
                                            <p:fltVal val="0"/>
                                          </p:val>
                                        </p:tav>
                                        <p:tav tm="100000">
                                          <p:val>
                                            <p:strVal val="#ppt_h"/>
                                          </p:val>
                                        </p:tav>
                                      </p:tavLst>
                                    </p:anim>
                                    <p:animEffect transition="in" filter="fade">
                                      <p:cBhvr>
                                        <p:cTn id="54" dur="500"/>
                                        <p:tgtEl>
                                          <p:spTgt spid="13"/>
                                        </p:tgtEl>
                                      </p:cBhvr>
                                    </p:animEffect>
                                  </p:childTnLst>
                                </p:cTn>
                              </p:par>
                            </p:childTnLst>
                          </p:cTn>
                        </p:par>
                        <p:par>
                          <p:cTn id="55" fill="hold">
                            <p:stCondLst>
                              <p:cond delay="10500"/>
                            </p:stCondLst>
                            <p:childTnLst>
                              <p:par>
                                <p:cTn id="56" presetID="23" presetClass="exit" presetSubtype="32" fill="hold" nodeType="afterEffect">
                                  <p:stCondLst>
                                    <p:cond delay="0"/>
                                  </p:stCondLst>
                                  <p:childTnLst>
                                    <p:anim calcmode="lin" valueType="num">
                                      <p:cBhvr>
                                        <p:cTn id="57" dur="500"/>
                                        <p:tgtEl>
                                          <p:spTgt spid="13"/>
                                        </p:tgtEl>
                                        <p:attrNameLst>
                                          <p:attrName>ppt_w</p:attrName>
                                        </p:attrNameLst>
                                      </p:cBhvr>
                                      <p:tavLst>
                                        <p:tav tm="0">
                                          <p:val>
                                            <p:strVal val="ppt_w"/>
                                          </p:val>
                                        </p:tav>
                                        <p:tav tm="100000">
                                          <p:val>
                                            <p:fltVal val="0"/>
                                          </p:val>
                                        </p:tav>
                                      </p:tavLst>
                                    </p:anim>
                                    <p:anim calcmode="lin" valueType="num">
                                      <p:cBhvr>
                                        <p:cTn id="58" dur="500"/>
                                        <p:tgtEl>
                                          <p:spTgt spid="13"/>
                                        </p:tgtEl>
                                        <p:attrNameLst>
                                          <p:attrName>ppt_h</p:attrName>
                                        </p:attrNameLst>
                                      </p:cBhvr>
                                      <p:tavLst>
                                        <p:tav tm="0">
                                          <p:val>
                                            <p:strVal val="ppt_h"/>
                                          </p:val>
                                        </p:tav>
                                        <p:tav tm="100000">
                                          <p:val>
                                            <p:fltVal val="0"/>
                                          </p:val>
                                        </p:tav>
                                      </p:tavLst>
                                    </p:anim>
                                    <p:set>
                                      <p:cBhvr>
                                        <p:cTn id="5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numSld="14">
                <p:cTn id="60" fill="hold" display="0">
                  <p:stCondLst>
                    <p:cond delay="indefinite"/>
                  </p:stCondLst>
                  <p:endCondLst>
                    <p:cond evt="onPrev" delay="0">
                      <p:tgtEl>
                        <p:sldTgt/>
                      </p:tgtEl>
                    </p:cond>
                    <p:cond evt="onStopAudio" delay="0">
                      <p:tgtEl>
                        <p:sldTgt/>
                      </p:tgtEl>
                    </p:cond>
                  </p:endCondLst>
                </p:cTn>
                <p:tgtEl>
                  <p:spTgt spid="11"/>
                </p:tgtEl>
              </p:cMediaNode>
            </p:audio>
            <p:video>
              <p:cMediaNode numSld="999" showWhenStopped="0">
                <p:cTn id="61" repeatCount="indefinite" fill="hold" display="0">
                  <p:stCondLst>
                    <p:cond delay="indefinite"/>
                  </p:stCondLst>
                  <p:endCondLst>
                    <p:cond evt="onStopAudio" delay="0">
                      <p:tgtEl>
                        <p:sldTgt/>
                      </p:tgtEl>
                    </p:cond>
                  </p:endCondLst>
                </p:cTn>
                <p:tgtEl>
                  <p:spTgt spid="2"/>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олнце 1"/>
          <p:cNvSpPr/>
          <p:nvPr/>
        </p:nvSpPr>
        <p:spPr>
          <a:xfrm>
            <a:off x="571472" y="357166"/>
            <a:ext cx="928694" cy="928694"/>
          </a:xfrm>
          <a:prstGeom prst="sun">
            <a:avLst/>
          </a:prstGeom>
          <a:solidFill>
            <a:srgbClr val="FFFF0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1131508180"/>
      </p:ext>
    </p:extLst>
  </p:cSld>
  <p:clrMapOvr>
    <a:masterClrMapping/>
  </p:clrMapOvr>
  <p:transition advClick="0" advTm="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path" presetSubtype="0" accel="50000" decel="50000" fill="hold" grpId="0" nodeType="afterEffect">
                                  <p:stCondLst>
                                    <p:cond delay="0"/>
                                  </p:stCondLst>
                                  <p:childTnLst>
                                    <p:animMotion origin="layout" path="M -0.00694 0.14282 C -0.00694 0.03634 0.079 -0.05024 0.18473 -0.05024 L 0.62796 -0.05024 C 0.73369 -0.05024 0.81997 0.03634 0.81997 0.14282 L 0.81997 0.58287 C 0.81997 0.68981 0.73369 0.78009 0.62796 0.78009 L 0.18473 0.78009 C 0.079 0.78009 -0.00694 0.68981 -0.00694 0.58287 Z " pathEditMode="relative" rAng="0" ptsTypes="fFfFfFff">
                                      <p:cBhvr>
                                        <p:cTn id="6" dur="5000" fill="hold"/>
                                        <p:tgtEl>
                                          <p:spTgt spid="2"/>
                                        </p:tgtEl>
                                        <p:attrNameLst>
                                          <p:attrName>ppt_x</p:attrName>
                                          <p:attrName>ppt_y</p:attrName>
                                        </p:attrNameLst>
                                      </p:cBhvr>
                                      <p:rCtr x="413" y="222"/>
                                    </p:animMotion>
                                  </p:childTnLst>
                                </p:cTn>
                              </p:par>
                            </p:childTnLst>
                          </p:cTn>
                        </p:par>
                        <p:par>
                          <p:cTn id="7" fill="hold">
                            <p:stCondLst>
                              <p:cond delay="5000"/>
                            </p:stCondLst>
                            <p:childTnLst>
                              <p:par>
                                <p:cTn id="8" presetID="63" presetClass="path" presetSubtype="0" accel="50000" decel="50000" fill="hold" grpId="17" nodeType="afterEffect">
                                  <p:stCondLst>
                                    <p:cond delay="0"/>
                                  </p:stCondLst>
                                  <p:childTnLst>
                                    <p:animMotion origin="layout" path="M -0.01476 0.04445 L 0.77361 0.03634 " pathEditMode="relative" rAng="0" ptsTypes="AA">
                                      <p:cBhvr>
                                        <p:cTn id="9" dur="2000" fill="hold"/>
                                        <p:tgtEl>
                                          <p:spTgt spid="2"/>
                                        </p:tgtEl>
                                        <p:attrNameLst>
                                          <p:attrName>ppt_x</p:attrName>
                                          <p:attrName>ppt_y</p:attrName>
                                        </p:attrNameLst>
                                      </p:cBhvr>
                                      <p:rCtr x="394" y="-4"/>
                                    </p:animMotion>
                                  </p:childTnLst>
                                </p:cTn>
                              </p:par>
                            </p:childTnLst>
                          </p:cTn>
                        </p:par>
                        <p:par>
                          <p:cTn id="10" fill="hold">
                            <p:stCondLst>
                              <p:cond delay="7000"/>
                            </p:stCondLst>
                            <p:childTnLst>
                              <p:par>
                                <p:cTn id="11" presetID="53" presetClass="entr" presetSubtype="0" fill="hold" grpId="1"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cTn>
                              </p:par>
                            </p:childTnLst>
                          </p:cTn>
                        </p:par>
                        <p:par>
                          <p:cTn id="16" fill="hold">
                            <p:stCondLst>
                              <p:cond delay="7500"/>
                            </p:stCondLst>
                            <p:childTnLst>
                              <p:par>
                                <p:cTn id="17" presetID="53" presetClass="entr" presetSubtype="0" fill="hold" grpId="2"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cTn>
                              </p:par>
                            </p:childTnLst>
                          </p:cTn>
                        </p:par>
                        <p:par>
                          <p:cTn id="22" fill="hold">
                            <p:stCondLst>
                              <p:cond delay="8000"/>
                            </p:stCondLst>
                            <p:childTnLst>
                              <p:par>
                                <p:cTn id="23" presetID="53" presetClass="entr" presetSubtype="0" fill="hold" grpId="3"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Effect transition="in" filter="fade">
                                      <p:cBhvr>
                                        <p:cTn id="27" dur="1000"/>
                                        <p:tgtEl>
                                          <p:spTgt spid="2"/>
                                        </p:tgtEl>
                                      </p:cBhvr>
                                    </p:animEffect>
                                  </p:childTnLst>
                                </p:cTn>
                              </p:par>
                            </p:childTnLst>
                          </p:cTn>
                        </p:par>
                        <p:par>
                          <p:cTn id="28" fill="hold">
                            <p:stCondLst>
                              <p:cond delay="9000"/>
                            </p:stCondLst>
                            <p:childTnLst>
                              <p:par>
                                <p:cTn id="29" presetID="42" presetClass="path" presetSubtype="0" accel="50000" decel="50000" fill="hold" grpId="4" nodeType="afterEffect">
                                  <p:stCondLst>
                                    <p:cond delay="0"/>
                                  </p:stCondLst>
                                  <p:childTnLst>
                                    <p:animMotion origin="layout" path="M 0.78837 0.03379 L 0.79636 0.73726 " pathEditMode="relative" rAng="0" ptsTypes="AA">
                                      <p:cBhvr>
                                        <p:cTn id="30" dur="2000" fill="hold"/>
                                        <p:tgtEl>
                                          <p:spTgt spid="2"/>
                                        </p:tgtEl>
                                        <p:attrNameLst>
                                          <p:attrName>ppt_x</p:attrName>
                                          <p:attrName>ppt_y</p:attrName>
                                        </p:attrNameLst>
                                      </p:cBhvr>
                                      <p:rCtr x="4" y="352"/>
                                    </p:animMotion>
                                  </p:childTnLst>
                                </p:cTn>
                              </p:par>
                            </p:childTnLst>
                          </p:cTn>
                        </p:par>
                        <p:par>
                          <p:cTn id="31" fill="hold">
                            <p:stCondLst>
                              <p:cond delay="11000"/>
                            </p:stCondLst>
                            <p:childTnLst>
                              <p:par>
                                <p:cTn id="32" presetID="53" presetClass="entr" presetSubtype="0" fill="hold" grpId="5" nodeType="after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par>
                          <p:cTn id="37" fill="hold">
                            <p:stCondLst>
                              <p:cond delay="11500"/>
                            </p:stCondLst>
                            <p:childTnLst>
                              <p:par>
                                <p:cTn id="38" presetID="53" presetClass="entr" presetSubtype="0" fill="hold" grpId="6"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p:cTn id="40" dur="500" fill="hold"/>
                                        <p:tgtEl>
                                          <p:spTgt spid="2"/>
                                        </p:tgtEl>
                                        <p:attrNameLst>
                                          <p:attrName>ppt_w</p:attrName>
                                        </p:attrNameLst>
                                      </p:cBhvr>
                                      <p:tavLst>
                                        <p:tav tm="0">
                                          <p:val>
                                            <p:fltVal val="0"/>
                                          </p:val>
                                        </p:tav>
                                        <p:tav tm="100000">
                                          <p:val>
                                            <p:strVal val="#ppt_w"/>
                                          </p:val>
                                        </p:tav>
                                      </p:tavLst>
                                    </p:anim>
                                    <p:anim calcmode="lin" valueType="num">
                                      <p:cBhvr>
                                        <p:cTn id="41" dur="500" fill="hold"/>
                                        <p:tgtEl>
                                          <p:spTgt spid="2"/>
                                        </p:tgtEl>
                                        <p:attrNameLst>
                                          <p:attrName>ppt_h</p:attrName>
                                        </p:attrNameLst>
                                      </p:cBhvr>
                                      <p:tavLst>
                                        <p:tav tm="0">
                                          <p:val>
                                            <p:fltVal val="0"/>
                                          </p:val>
                                        </p:tav>
                                        <p:tav tm="100000">
                                          <p:val>
                                            <p:strVal val="#ppt_h"/>
                                          </p:val>
                                        </p:tav>
                                      </p:tavLst>
                                    </p:anim>
                                    <p:animEffect transition="in" filter="fade">
                                      <p:cBhvr>
                                        <p:cTn id="42" dur="500"/>
                                        <p:tgtEl>
                                          <p:spTgt spid="2"/>
                                        </p:tgtEl>
                                      </p:cBhvr>
                                    </p:animEffect>
                                  </p:childTnLst>
                                </p:cTn>
                              </p:par>
                            </p:childTnLst>
                          </p:cTn>
                        </p:par>
                        <p:par>
                          <p:cTn id="43" fill="hold">
                            <p:stCondLst>
                              <p:cond delay="12000"/>
                            </p:stCondLst>
                            <p:childTnLst>
                              <p:par>
                                <p:cTn id="44" presetID="53" presetClass="entr" presetSubtype="0" fill="hold" grpId="7"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par>
                          <p:cTn id="49" fill="hold">
                            <p:stCondLst>
                              <p:cond delay="12500"/>
                            </p:stCondLst>
                            <p:childTnLst>
                              <p:par>
                                <p:cTn id="50" presetID="35" presetClass="path" presetSubtype="0" accel="50000" decel="50000" fill="hold" grpId="8" nodeType="afterEffect">
                                  <p:stCondLst>
                                    <p:cond delay="0"/>
                                  </p:stCondLst>
                                  <p:childTnLst>
                                    <p:animMotion origin="layout" path="M 0.79636 0.73726 L -0.01475 0.73726 " pathEditMode="relative" rAng="0" ptsTypes="AA">
                                      <p:cBhvr>
                                        <p:cTn id="51" dur="2000" fill="hold"/>
                                        <p:tgtEl>
                                          <p:spTgt spid="2"/>
                                        </p:tgtEl>
                                        <p:attrNameLst>
                                          <p:attrName>ppt_x</p:attrName>
                                          <p:attrName>ppt_y</p:attrName>
                                        </p:attrNameLst>
                                      </p:cBhvr>
                                      <p:rCtr x="-406" y="0"/>
                                    </p:animMotion>
                                  </p:childTnLst>
                                </p:cTn>
                              </p:par>
                            </p:childTnLst>
                          </p:cTn>
                        </p:par>
                        <p:par>
                          <p:cTn id="52" fill="hold">
                            <p:stCondLst>
                              <p:cond delay="14500"/>
                            </p:stCondLst>
                            <p:childTnLst>
                              <p:par>
                                <p:cTn id="53" presetID="53" presetClass="entr" presetSubtype="0" fill="hold" grpId="9" nodeType="after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par>
                          <p:cTn id="58" fill="hold">
                            <p:stCondLst>
                              <p:cond delay="15000"/>
                            </p:stCondLst>
                            <p:childTnLst>
                              <p:par>
                                <p:cTn id="59" presetID="53" presetClass="entr" presetSubtype="0" fill="hold" grpId="1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p:cTn id="61" dur="500" fill="hold"/>
                                        <p:tgtEl>
                                          <p:spTgt spid="2"/>
                                        </p:tgtEl>
                                        <p:attrNameLst>
                                          <p:attrName>ppt_w</p:attrName>
                                        </p:attrNameLst>
                                      </p:cBhvr>
                                      <p:tavLst>
                                        <p:tav tm="0">
                                          <p:val>
                                            <p:fltVal val="0"/>
                                          </p:val>
                                        </p:tav>
                                        <p:tav tm="100000">
                                          <p:val>
                                            <p:strVal val="#ppt_w"/>
                                          </p:val>
                                        </p:tav>
                                      </p:tavLst>
                                    </p:anim>
                                    <p:anim calcmode="lin" valueType="num">
                                      <p:cBhvr>
                                        <p:cTn id="62" dur="500" fill="hold"/>
                                        <p:tgtEl>
                                          <p:spTgt spid="2"/>
                                        </p:tgtEl>
                                        <p:attrNameLst>
                                          <p:attrName>ppt_h</p:attrName>
                                        </p:attrNameLst>
                                      </p:cBhvr>
                                      <p:tavLst>
                                        <p:tav tm="0">
                                          <p:val>
                                            <p:fltVal val="0"/>
                                          </p:val>
                                        </p:tav>
                                        <p:tav tm="100000">
                                          <p:val>
                                            <p:strVal val="#ppt_h"/>
                                          </p:val>
                                        </p:tav>
                                      </p:tavLst>
                                    </p:anim>
                                    <p:animEffect transition="in" filter="fade">
                                      <p:cBhvr>
                                        <p:cTn id="63" dur="500"/>
                                        <p:tgtEl>
                                          <p:spTgt spid="2"/>
                                        </p:tgtEl>
                                      </p:cBhvr>
                                    </p:animEffect>
                                  </p:childTnLst>
                                </p:cTn>
                              </p:par>
                            </p:childTnLst>
                          </p:cTn>
                        </p:par>
                        <p:par>
                          <p:cTn id="64" fill="hold">
                            <p:stCondLst>
                              <p:cond delay="15500"/>
                            </p:stCondLst>
                            <p:childTnLst>
                              <p:par>
                                <p:cTn id="65" presetID="53" presetClass="entr" presetSubtype="0" fill="hold" grpId="11"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500" fill="hold"/>
                                        <p:tgtEl>
                                          <p:spTgt spid="2"/>
                                        </p:tgtEl>
                                        <p:attrNameLst>
                                          <p:attrName>ppt_w</p:attrName>
                                        </p:attrNameLst>
                                      </p:cBhvr>
                                      <p:tavLst>
                                        <p:tav tm="0">
                                          <p:val>
                                            <p:fltVal val="0"/>
                                          </p:val>
                                        </p:tav>
                                        <p:tav tm="100000">
                                          <p:val>
                                            <p:strVal val="#ppt_w"/>
                                          </p:val>
                                        </p:tav>
                                      </p:tavLst>
                                    </p:anim>
                                    <p:anim calcmode="lin" valueType="num">
                                      <p:cBhvr>
                                        <p:cTn id="68" dur="500" fill="hold"/>
                                        <p:tgtEl>
                                          <p:spTgt spid="2"/>
                                        </p:tgtEl>
                                        <p:attrNameLst>
                                          <p:attrName>ppt_h</p:attrName>
                                        </p:attrNameLst>
                                      </p:cBhvr>
                                      <p:tavLst>
                                        <p:tav tm="0">
                                          <p:val>
                                            <p:fltVal val="0"/>
                                          </p:val>
                                        </p:tav>
                                        <p:tav tm="100000">
                                          <p:val>
                                            <p:strVal val="#ppt_h"/>
                                          </p:val>
                                        </p:tav>
                                      </p:tavLst>
                                    </p:anim>
                                    <p:animEffect transition="in" filter="fade">
                                      <p:cBhvr>
                                        <p:cTn id="69" dur="500"/>
                                        <p:tgtEl>
                                          <p:spTgt spid="2"/>
                                        </p:tgtEl>
                                      </p:cBhvr>
                                    </p:animEffect>
                                  </p:childTnLst>
                                </p:cTn>
                              </p:par>
                            </p:childTnLst>
                          </p:cTn>
                        </p:par>
                        <p:par>
                          <p:cTn id="70" fill="hold">
                            <p:stCondLst>
                              <p:cond delay="16000"/>
                            </p:stCondLst>
                            <p:childTnLst>
                              <p:par>
                                <p:cTn id="71" presetID="64" presetClass="path" presetSubtype="0" accel="50000" decel="50000" fill="hold" grpId="12" nodeType="afterEffect">
                                  <p:stCondLst>
                                    <p:cond delay="0"/>
                                  </p:stCondLst>
                                  <p:childTnLst>
                                    <p:animMotion origin="layout" path="M -0.01476 0.7382 L -0.01476 0.04445 " pathEditMode="relative" rAng="0" ptsTypes="AA">
                                      <p:cBhvr>
                                        <p:cTn id="72" dur="2000" fill="hold"/>
                                        <p:tgtEl>
                                          <p:spTgt spid="2"/>
                                        </p:tgtEl>
                                        <p:attrNameLst>
                                          <p:attrName>ppt_x</p:attrName>
                                          <p:attrName>ppt_y</p:attrName>
                                        </p:attrNameLst>
                                      </p:cBhvr>
                                      <p:rCtr x="0" y="-347"/>
                                    </p:animMotion>
                                  </p:childTnLst>
                                </p:cTn>
                              </p:par>
                            </p:childTnLst>
                          </p:cTn>
                        </p:par>
                        <p:par>
                          <p:cTn id="73" fill="hold">
                            <p:stCondLst>
                              <p:cond delay="18000"/>
                            </p:stCondLst>
                            <p:childTnLst>
                              <p:par>
                                <p:cTn id="74" presetID="53" presetClass="entr" presetSubtype="0" fill="hold" grpId="13" nodeType="afterEffect">
                                  <p:stCondLst>
                                    <p:cond delay="0"/>
                                  </p:stCondLst>
                                  <p:childTnLst>
                                    <p:set>
                                      <p:cBhvr>
                                        <p:cTn id="75" dur="1" fill="hold">
                                          <p:stCondLst>
                                            <p:cond delay="0"/>
                                          </p:stCondLst>
                                        </p:cTn>
                                        <p:tgtEl>
                                          <p:spTgt spid="2"/>
                                        </p:tgtEl>
                                        <p:attrNameLst>
                                          <p:attrName>style.visibility</p:attrName>
                                        </p:attrNameLst>
                                      </p:cBhvr>
                                      <p:to>
                                        <p:strVal val="visible"/>
                                      </p:to>
                                    </p:set>
                                    <p:anim calcmode="lin" valueType="num">
                                      <p:cBhvr>
                                        <p:cTn id="76" dur="500" fill="hold"/>
                                        <p:tgtEl>
                                          <p:spTgt spid="2"/>
                                        </p:tgtEl>
                                        <p:attrNameLst>
                                          <p:attrName>ppt_w</p:attrName>
                                        </p:attrNameLst>
                                      </p:cBhvr>
                                      <p:tavLst>
                                        <p:tav tm="0">
                                          <p:val>
                                            <p:fltVal val="0"/>
                                          </p:val>
                                        </p:tav>
                                        <p:tav tm="100000">
                                          <p:val>
                                            <p:strVal val="#ppt_w"/>
                                          </p:val>
                                        </p:tav>
                                      </p:tavLst>
                                    </p:anim>
                                    <p:anim calcmode="lin" valueType="num">
                                      <p:cBhvr>
                                        <p:cTn id="77" dur="500" fill="hold"/>
                                        <p:tgtEl>
                                          <p:spTgt spid="2"/>
                                        </p:tgtEl>
                                        <p:attrNameLst>
                                          <p:attrName>ppt_h</p:attrName>
                                        </p:attrNameLst>
                                      </p:cBhvr>
                                      <p:tavLst>
                                        <p:tav tm="0">
                                          <p:val>
                                            <p:fltVal val="0"/>
                                          </p:val>
                                        </p:tav>
                                        <p:tav tm="100000">
                                          <p:val>
                                            <p:strVal val="#ppt_h"/>
                                          </p:val>
                                        </p:tav>
                                      </p:tavLst>
                                    </p:anim>
                                    <p:animEffect transition="in" filter="fade">
                                      <p:cBhvr>
                                        <p:cTn id="78" dur="500"/>
                                        <p:tgtEl>
                                          <p:spTgt spid="2"/>
                                        </p:tgtEl>
                                      </p:cBhvr>
                                    </p:animEffect>
                                  </p:childTnLst>
                                </p:cTn>
                              </p:par>
                            </p:childTnLst>
                          </p:cTn>
                        </p:par>
                        <p:par>
                          <p:cTn id="79" fill="hold">
                            <p:stCondLst>
                              <p:cond delay="18500"/>
                            </p:stCondLst>
                            <p:childTnLst>
                              <p:par>
                                <p:cTn id="80" presetID="53" presetClass="entr" presetSubtype="0" fill="hold" grpId="14" nodeType="afterEffect">
                                  <p:stCondLst>
                                    <p:cond delay="0"/>
                                  </p:stCondLst>
                                  <p:childTnLst>
                                    <p:set>
                                      <p:cBhvr>
                                        <p:cTn id="81" dur="1" fill="hold">
                                          <p:stCondLst>
                                            <p:cond delay="0"/>
                                          </p:stCondLst>
                                        </p:cTn>
                                        <p:tgtEl>
                                          <p:spTgt spid="2"/>
                                        </p:tgtEl>
                                        <p:attrNameLst>
                                          <p:attrName>style.visibility</p:attrName>
                                        </p:attrNameLst>
                                      </p:cBhvr>
                                      <p:to>
                                        <p:strVal val="visible"/>
                                      </p:to>
                                    </p:set>
                                    <p:anim calcmode="lin" valueType="num">
                                      <p:cBhvr>
                                        <p:cTn id="82" dur="500" fill="hold"/>
                                        <p:tgtEl>
                                          <p:spTgt spid="2"/>
                                        </p:tgtEl>
                                        <p:attrNameLst>
                                          <p:attrName>ppt_w</p:attrName>
                                        </p:attrNameLst>
                                      </p:cBhvr>
                                      <p:tavLst>
                                        <p:tav tm="0">
                                          <p:val>
                                            <p:fltVal val="0"/>
                                          </p:val>
                                        </p:tav>
                                        <p:tav tm="100000">
                                          <p:val>
                                            <p:strVal val="#ppt_w"/>
                                          </p:val>
                                        </p:tav>
                                      </p:tavLst>
                                    </p:anim>
                                    <p:anim calcmode="lin" valueType="num">
                                      <p:cBhvr>
                                        <p:cTn id="83" dur="500" fill="hold"/>
                                        <p:tgtEl>
                                          <p:spTgt spid="2"/>
                                        </p:tgtEl>
                                        <p:attrNameLst>
                                          <p:attrName>ppt_h</p:attrName>
                                        </p:attrNameLst>
                                      </p:cBhvr>
                                      <p:tavLst>
                                        <p:tav tm="0">
                                          <p:val>
                                            <p:fltVal val="0"/>
                                          </p:val>
                                        </p:tav>
                                        <p:tav tm="100000">
                                          <p:val>
                                            <p:strVal val="#ppt_h"/>
                                          </p:val>
                                        </p:tav>
                                      </p:tavLst>
                                    </p:anim>
                                    <p:animEffect transition="in" filter="fade">
                                      <p:cBhvr>
                                        <p:cTn id="84" dur="500"/>
                                        <p:tgtEl>
                                          <p:spTgt spid="2"/>
                                        </p:tgtEl>
                                      </p:cBhvr>
                                    </p:animEffect>
                                  </p:childTnLst>
                                </p:cTn>
                              </p:par>
                            </p:childTnLst>
                          </p:cTn>
                        </p:par>
                        <p:par>
                          <p:cTn id="85" fill="hold">
                            <p:stCondLst>
                              <p:cond delay="19000"/>
                            </p:stCondLst>
                            <p:childTnLst>
                              <p:par>
                                <p:cTn id="86" presetID="53" presetClass="entr" presetSubtype="0" fill="hold" grpId="15" nodeType="afterEffect">
                                  <p:stCondLst>
                                    <p:cond delay="0"/>
                                  </p:stCondLst>
                                  <p:childTnLst>
                                    <p:set>
                                      <p:cBhvr>
                                        <p:cTn id="87" dur="1" fill="hold">
                                          <p:stCondLst>
                                            <p:cond delay="0"/>
                                          </p:stCondLst>
                                        </p:cTn>
                                        <p:tgtEl>
                                          <p:spTgt spid="2"/>
                                        </p:tgtEl>
                                        <p:attrNameLst>
                                          <p:attrName>style.visibility</p:attrName>
                                        </p:attrNameLst>
                                      </p:cBhvr>
                                      <p:to>
                                        <p:strVal val="visible"/>
                                      </p:to>
                                    </p:set>
                                    <p:anim calcmode="lin" valueType="num">
                                      <p:cBhvr>
                                        <p:cTn id="88" dur="500" fill="hold"/>
                                        <p:tgtEl>
                                          <p:spTgt spid="2"/>
                                        </p:tgtEl>
                                        <p:attrNameLst>
                                          <p:attrName>ppt_w</p:attrName>
                                        </p:attrNameLst>
                                      </p:cBhvr>
                                      <p:tavLst>
                                        <p:tav tm="0">
                                          <p:val>
                                            <p:fltVal val="0"/>
                                          </p:val>
                                        </p:tav>
                                        <p:tav tm="100000">
                                          <p:val>
                                            <p:strVal val="#ppt_w"/>
                                          </p:val>
                                        </p:tav>
                                      </p:tavLst>
                                    </p:anim>
                                    <p:anim calcmode="lin" valueType="num">
                                      <p:cBhvr>
                                        <p:cTn id="89" dur="500" fill="hold"/>
                                        <p:tgtEl>
                                          <p:spTgt spid="2"/>
                                        </p:tgtEl>
                                        <p:attrNameLst>
                                          <p:attrName>ppt_h</p:attrName>
                                        </p:attrNameLst>
                                      </p:cBhvr>
                                      <p:tavLst>
                                        <p:tav tm="0">
                                          <p:val>
                                            <p:fltVal val="0"/>
                                          </p:val>
                                        </p:tav>
                                        <p:tav tm="100000">
                                          <p:val>
                                            <p:strVal val="#ppt_h"/>
                                          </p:val>
                                        </p:tav>
                                      </p:tavLst>
                                    </p:anim>
                                    <p:animEffect transition="in" filter="fade">
                                      <p:cBhvr>
                                        <p:cTn id="90" dur="500"/>
                                        <p:tgtEl>
                                          <p:spTgt spid="2"/>
                                        </p:tgtEl>
                                      </p:cBhvr>
                                    </p:animEffect>
                                  </p:childTnLst>
                                </p:cTn>
                              </p:par>
                            </p:childTnLst>
                          </p:cTn>
                        </p:par>
                        <p:par>
                          <p:cTn id="91" fill="hold">
                            <p:stCondLst>
                              <p:cond delay="19500"/>
                            </p:stCondLst>
                            <p:childTnLst>
                              <p:par>
                                <p:cTn id="92" presetID="1" presetClass="exit" presetSubtype="0" fill="hold" grpId="16" nodeType="afterEffect">
                                  <p:stCondLst>
                                    <p:cond delay="0"/>
                                  </p:stCondLst>
                                  <p:childTnLst>
                                    <p:set>
                                      <p:cBhvr>
                                        <p:cTn id="93" dur="1" fill="hold">
                                          <p:stCondLst>
                                            <p:cond delay="0"/>
                                          </p:stCondLst>
                                        </p:cTn>
                                        <p:tgtEl>
                                          <p:spTgt spid="2"/>
                                        </p:tgtEl>
                                        <p:attrNameLst>
                                          <p:attrName>style.visibility</p:attrName>
                                        </p:attrNameLst>
                                      </p:cBhvr>
                                      <p:to>
                                        <p:strVal val="hidden"/>
                                      </p:to>
                                    </p:set>
                                  </p:childTnLst>
                                </p:cTn>
                              </p:par>
                            </p:childTnLst>
                          </p:cTn>
                        </p:par>
                        <p:par>
                          <p:cTn id="94" fill="hold">
                            <p:stCondLst>
                              <p:cond delay="19500"/>
                            </p:stCondLst>
                            <p:childTnLst>
                              <p:par>
                                <p:cTn id="95" presetID="53" presetClass="entr" presetSubtype="0" fill="hold" grpId="2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20000"/>
                            </p:stCondLst>
                            <p:childTnLst>
                              <p:par>
                                <p:cTn id="101" presetID="59" presetClass="path" presetSubtype="0" accel="50000" decel="50000" fill="hold" grpId="18" nodeType="afterEffect">
                                  <p:stCondLst>
                                    <p:cond delay="0"/>
                                  </p:stCondLst>
                                  <p:childTnLst>
                                    <p:animMotion origin="layout" path="M -0.00694 0.37569 C -0.00694 0.21203 0.07917 0.08634 0.18421 0.08634 C 0.29254 0.08634 0.37882 0.21203 0.37882 0.37569 C 0.37882 0.53958 0.46494 0.66551 0.57344 0.66551 C 0.67848 0.66551 0.76476 0.53958 0.76476 0.37569 " pathEditMode="relative" rAng="0" ptsTypes="fffff">
                                      <p:cBhvr>
                                        <p:cTn id="102" dur="5000" fill="hold"/>
                                        <p:tgtEl>
                                          <p:spTgt spid="2"/>
                                        </p:tgtEl>
                                        <p:attrNameLst>
                                          <p:attrName>ppt_x</p:attrName>
                                          <p:attrName>ppt_y</p:attrName>
                                        </p:attrNameLst>
                                      </p:cBhvr>
                                      <p:rCtr x="386" y="0"/>
                                    </p:animMotion>
                                  </p:childTnLst>
                                </p:cTn>
                              </p:par>
                            </p:childTnLst>
                          </p:cTn>
                        </p:par>
                        <p:par>
                          <p:cTn id="103" fill="hold">
                            <p:stCondLst>
                              <p:cond delay="25000"/>
                            </p:stCondLst>
                            <p:childTnLst>
                              <p:par>
                                <p:cTn id="104" presetID="53" presetClass="entr" presetSubtype="0" fill="hold" grpId="21"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p:cTn id="106" dur="500" fill="hold"/>
                                        <p:tgtEl>
                                          <p:spTgt spid="2"/>
                                        </p:tgtEl>
                                        <p:attrNameLst>
                                          <p:attrName>ppt_w</p:attrName>
                                        </p:attrNameLst>
                                      </p:cBhvr>
                                      <p:tavLst>
                                        <p:tav tm="0">
                                          <p:val>
                                            <p:fltVal val="0"/>
                                          </p:val>
                                        </p:tav>
                                        <p:tav tm="100000">
                                          <p:val>
                                            <p:strVal val="#ppt_w"/>
                                          </p:val>
                                        </p:tav>
                                      </p:tavLst>
                                    </p:anim>
                                    <p:anim calcmode="lin" valueType="num">
                                      <p:cBhvr>
                                        <p:cTn id="107" dur="500" fill="hold"/>
                                        <p:tgtEl>
                                          <p:spTgt spid="2"/>
                                        </p:tgtEl>
                                        <p:attrNameLst>
                                          <p:attrName>ppt_h</p:attrName>
                                        </p:attrNameLst>
                                      </p:cBhvr>
                                      <p:tavLst>
                                        <p:tav tm="0">
                                          <p:val>
                                            <p:fltVal val="0"/>
                                          </p:val>
                                        </p:tav>
                                        <p:tav tm="100000">
                                          <p:val>
                                            <p:strVal val="#ppt_h"/>
                                          </p:val>
                                        </p:tav>
                                      </p:tavLst>
                                    </p:anim>
                                    <p:animEffect transition="in" filter="fade">
                                      <p:cBhvr>
                                        <p:cTn id="108" dur="500"/>
                                        <p:tgtEl>
                                          <p:spTgt spid="2"/>
                                        </p:tgtEl>
                                      </p:cBhvr>
                                    </p:animEffect>
                                  </p:childTnLst>
                                </p:cTn>
                              </p:par>
                            </p:childTnLst>
                          </p:cTn>
                        </p:par>
                        <p:par>
                          <p:cTn id="109" fill="hold">
                            <p:stCondLst>
                              <p:cond delay="25500"/>
                            </p:stCondLst>
                            <p:childTnLst>
                              <p:par>
                                <p:cTn id="110" presetID="53" presetClass="entr" presetSubtype="0" fill="hold" grpId="22" nodeType="afterEffect">
                                  <p:stCondLst>
                                    <p:cond delay="0"/>
                                  </p:stCondLst>
                                  <p:childTnLst>
                                    <p:set>
                                      <p:cBhvr>
                                        <p:cTn id="111" dur="1" fill="hold">
                                          <p:stCondLst>
                                            <p:cond delay="0"/>
                                          </p:stCondLst>
                                        </p:cTn>
                                        <p:tgtEl>
                                          <p:spTgt spid="2"/>
                                        </p:tgtEl>
                                        <p:attrNameLst>
                                          <p:attrName>style.visibility</p:attrName>
                                        </p:attrNameLst>
                                      </p:cBhvr>
                                      <p:to>
                                        <p:strVal val="visible"/>
                                      </p:to>
                                    </p:set>
                                    <p:anim calcmode="lin" valueType="num">
                                      <p:cBhvr>
                                        <p:cTn id="112" dur="500" fill="hold"/>
                                        <p:tgtEl>
                                          <p:spTgt spid="2"/>
                                        </p:tgtEl>
                                        <p:attrNameLst>
                                          <p:attrName>ppt_w</p:attrName>
                                        </p:attrNameLst>
                                      </p:cBhvr>
                                      <p:tavLst>
                                        <p:tav tm="0">
                                          <p:val>
                                            <p:fltVal val="0"/>
                                          </p:val>
                                        </p:tav>
                                        <p:tav tm="100000">
                                          <p:val>
                                            <p:strVal val="#ppt_w"/>
                                          </p:val>
                                        </p:tav>
                                      </p:tavLst>
                                    </p:anim>
                                    <p:anim calcmode="lin" valueType="num">
                                      <p:cBhvr>
                                        <p:cTn id="113" dur="500" fill="hold"/>
                                        <p:tgtEl>
                                          <p:spTgt spid="2"/>
                                        </p:tgtEl>
                                        <p:attrNameLst>
                                          <p:attrName>ppt_h</p:attrName>
                                        </p:attrNameLst>
                                      </p:cBhvr>
                                      <p:tavLst>
                                        <p:tav tm="0">
                                          <p:val>
                                            <p:fltVal val="0"/>
                                          </p:val>
                                        </p:tav>
                                        <p:tav tm="100000">
                                          <p:val>
                                            <p:strVal val="#ppt_h"/>
                                          </p:val>
                                        </p:tav>
                                      </p:tavLst>
                                    </p:anim>
                                    <p:animEffect transition="in" filter="fade">
                                      <p:cBhvr>
                                        <p:cTn id="114" dur="500"/>
                                        <p:tgtEl>
                                          <p:spTgt spid="2"/>
                                        </p:tgtEl>
                                      </p:cBhvr>
                                    </p:animEffect>
                                  </p:childTnLst>
                                </p:cTn>
                              </p:par>
                            </p:childTnLst>
                          </p:cTn>
                        </p:par>
                        <p:par>
                          <p:cTn id="115" fill="hold">
                            <p:stCondLst>
                              <p:cond delay="26000"/>
                            </p:stCondLst>
                            <p:childTnLst>
                              <p:par>
                                <p:cTn id="116" presetID="53" presetClass="entr" presetSubtype="0" fill="hold" grpId="23" nodeType="afterEffect">
                                  <p:stCondLst>
                                    <p:cond delay="0"/>
                                  </p:stCondLst>
                                  <p:childTnLst>
                                    <p:set>
                                      <p:cBhvr>
                                        <p:cTn id="117" dur="1" fill="hold">
                                          <p:stCondLst>
                                            <p:cond delay="0"/>
                                          </p:stCondLst>
                                        </p:cTn>
                                        <p:tgtEl>
                                          <p:spTgt spid="2"/>
                                        </p:tgtEl>
                                        <p:attrNameLst>
                                          <p:attrName>style.visibility</p:attrName>
                                        </p:attrNameLst>
                                      </p:cBhvr>
                                      <p:to>
                                        <p:strVal val="visible"/>
                                      </p:to>
                                    </p:set>
                                    <p:anim calcmode="lin" valueType="num">
                                      <p:cBhvr>
                                        <p:cTn id="118" dur="500" fill="hold"/>
                                        <p:tgtEl>
                                          <p:spTgt spid="2"/>
                                        </p:tgtEl>
                                        <p:attrNameLst>
                                          <p:attrName>ppt_w</p:attrName>
                                        </p:attrNameLst>
                                      </p:cBhvr>
                                      <p:tavLst>
                                        <p:tav tm="0">
                                          <p:val>
                                            <p:fltVal val="0"/>
                                          </p:val>
                                        </p:tav>
                                        <p:tav tm="100000">
                                          <p:val>
                                            <p:strVal val="#ppt_w"/>
                                          </p:val>
                                        </p:tav>
                                      </p:tavLst>
                                    </p:anim>
                                    <p:anim calcmode="lin" valueType="num">
                                      <p:cBhvr>
                                        <p:cTn id="119" dur="500" fill="hold"/>
                                        <p:tgtEl>
                                          <p:spTgt spid="2"/>
                                        </p:tgtEl>
                                        <p:attrNameLst>
                                          <p:attrName>ppt_h</p:attrName>
                                        </p:attrNameLst>
                                      </p:cBhvr>
                                      <p:tavLst>
                                        <p:tav tm="0">
                                          <p:val>
                                            <p:fltVal val="0"/>
                                          </p:val>
                                        </p:tav>
                                        <p:tav tm="100000">
                                          <p:val>
                                            <p:strVal val="#ppt_h"/>
                                          </p:val>
                                        </p:tav>
                                      </p:tavLst>
                                    </p:anim>
                                    <p:animEffect transition="in" filter="fade">
                                      <p:cBhvr>
                                        <p:cTn id="120" dur="500"/>
                                        <p:tgtEl>
                                          <p:spTgt spid="2"/>
                                        </p:tgtEl>
                                      </p:cBhvr>
                                    </p:animEffect>
                                  </p:childTnLst>
                                </p:cTn>
                              </p:par>
                            </p:childTnLst>
                          </p:cTn>
                        </p:par>
                        <p:par>
                          <p:cTn id="121" fill="hold">
                            <p:stCondLst>
                              <p:cond delay="26500"/>
                            </p:stCondLst>
                            <p:childTnLst>
                              <p:par>
                                <p:cTn id="122" presetID="39" presetClass="path" presetSubtype="0" accel="50000" decel="50000" fill="hold" grpId="19" nodeType="afterEffect">
                                  <p:stCondLst>
                                    <p:cond delay="0"/>
                                  </p:stCondLst>
                                  <p:childTnLst>
                                    <p:animMotion origin="layout" path="M -0.00694 0.35416 C -0.00694 0.46365 0.07917 0.54838 0.18421 0.54838 C 0.29237 0.54838 0.379 0.46365 0.379 0.35416 C 0.379 0.24398 0.46511 0.15972 0.57327 0.15972 C 0.6783 0.15972 0.76494 0.24398 0.76494 0.35416 " pathEditMode="relative" rAng="0" ptsTypes="fffff">
                                      <p:cBhvr>
                                        <p:cTn id="123" dur="5000" fill="hold"/>
                                        <p:tgtEl>
                                          <p:spTgt spid="2"/>
                                        </p:tgtEl>
                                        <p:attrNameLst>
                                          <p:attrName>ppt_x</p:attrName>
                                          <p:attrName>ppt_y</p:attrName>
                                        </p:attrNameLst>
                                      </p:cBhvr>
                                      <p:rCtr x="386" y="0"/>
                                    </p:animMotion>
                                  </p:childTnLst>
                                </p:cTn>
                              </p:par>
                            </p:childTnLst>
                          </p:cTn>
                        </p:par>
                        <p:par>
                          <p:cTn id="124" fill="hold">
                            <p:stCondLst>
                              <p:cond delay="31500"/>
                            </p:stCondLst>
                            <p:childTnLst>
                              <p:par>
                                <p:cTn id="125" presetID="53" presetClass="entr" presetSubtype="0" fill="hold" grpId="24" nodeType="afterEffect">
                                  <p:stCondLst>
                                    <p:cond delay="0"/>
                                  </p:stCondLst>
                                  <p:childTnLst>
                                    <p:set>
                                      <p:cBhvr>
                                        <p:cTn id="126" dur="1" fill="hold">
                                          <p:stCondLst>
                                            <p:cond delay="0"/>
                                          </p:stCondLst>
                                        </p:cTn>
                                        <p:tgtEl>
                                          <p:spTgt spid="2"/>
                                        </p:tgtEl>
                                        <p:attrNameLst>
                                          <p:attrName>style.visibility</p:attrName>
                                        </p:attrNameLst>
                                      </p:cBhvr>
                                      <p:to>
                                        <p:strVal val="visible"/>
                                      </p:to>
                                    </p:set>
                                    <p:anim calcmode="lin" valueType="num">
                                      <p:cBhvr>
                                        <p:cTn id="127" dur="500" fill="hold"/>
                                        <p:tgtEl>
                                          <p:spTgt spid="2"/>
                                        </p:tgtEl>
                                        <p:attrNameLst>
                                          <p:attrName>ppt_w</p:attrName>
                                        </p:attrNameLst>
                                      </p:cBhvr>
                                      <p:tavLst>
                                        <p:tav tm="0">
                                          <p:val>
                                            <p:fltVal val="0"/>
                                          </p:val>
                                        </p:tav>
                                        <p:tav tm="100000">
                                          <p:val>
                                            <p:strVal val="#ppt_w"/>
                                          </p:val>
                                        </p:tav>
                                      </p:tavLst>
                                    </p:anim>
                                    <p:anim calcmode="lin" valueType="num">
                                      <p:cBhvr>
                                        <p:cTn id="128" dur="500" fill="hold"/>
                                        <p:tgtEl>
                                          <p:spTgt spid="2"/>
                                        </p:tgtEl>
                                        <p:attrNameLst>
                                          <p:attrName>ppt_h</p:attrName>
                                        </p:attrNameLst>
                                      </p:cBhvr>
                                      <p:tavLst>
                                        <p:tav tm="0">
                                          <p:val>
                                            <p:fltVal val="0"/>
                                          </p:val>
                                        </p:tav>
                                        <p:tav tm="100000">
                                          <p:val>
                                            <p:strVal val="#ppt_h"/>
                                          </p:val>
                                        </p:tav>
                                      </p:tavLst>
                                    </p:anim>
                                    <p:animEffect transition="in" filter="fade">
                                      <p:cBhvr>
                                        <p:cTn id="129" dur="500"/>
                                        <p:tgtEl>
                                          <p:spTgt spid="2"/>
                                        </p:tgtEl>
                                      </p:cBhvr>
                                    </p:animEffect>
                                  </p:childTnLst>
                                </p:cTn>
                              </p:par>
                            </p:childTnLst>
                          </p:cTn>
                        </p:par>
                        <p:par>
                          <p:cTn id="130" fill="hold">
                            <p:stCondLst>
                              <p:cond delay="32000"/>
                            </p:stCondLst>
                            <p:childTnLst>
                              <p:par>
                                <p:cTn id="131" presetID="53" presetClass="entr" presetSubtype="0" fill="hold" grpId="25" nodeType="afterEffect">
                                  <p:stCondLst>
                                    <p:cond delay="0"/>
                                  </p:stCondLst>
                                  <p:childTnLst>
                                    <p:set>
                                      <p:cBhvr>
                                        <p:cTn id="132" dur="1" fill="hold">
                                          <p:stCondLst>
                                            <p:cond delay="0"/>
                                          </p:stCondLst>
                                        </p:cTn>
                                        <p:tgtEl>
                                          <p:spTgt spid="2"/>
                                        </p:tgtEl>
                                        <p:attrNameLst>
                                          <p:attrName>style.visibility</p:attrName>
                                        </p:attrNameLst>
                                      </p:cBhvr>
                                      <p:to>
                                        <p:strVal val="visible"/>
                                      </p:to>
                                    </p:set>
                                    <p:anim calcmode="lin" valueType="num">
                                      <p:cBhvr>
                                        <p:cTn id="133" dur="500" fill="hold"/>
                                        <p:tgtEl>
                                          <p:spTgt spid="2"/>
                                        </p:tgtEl>
                                        <p:attrNameLst>
                                          <p:attrName>ppt_w</p:attrName>
                                        </p:attrNameLst>
                                      </p:cBhvr>
                                      <p:tavLst>
                                        <p:tav tm="0">
                                          <p:val>
                                            <p:fltVal val="0"/>
                                          </p:val>
                                        </p:tav>
                                        <p:tav tm="100000">
                                          <p:val>
                                            <p:strVal val="#ppt_w"/>
                                          </p:val>
                                        </p:tav>
                                      </p:tavLst>
                                    </p:anim>
                                    <p:anim calcmode="lin" valueType="num">
                                      <p:cBhvr>
                                        <p:cTn id="134" dur="500" fill="hold"/>
                                        <p:tgtEl>
                                          <p:spTgt spid="2"/>
                                        </p:tgtEl>
                                        <p:attrNameLst>
                                          <p:attrName>ppt_h</p:attrName>
                                        </p:attrNameLst>
                                      </p:cBhvr>
                                      <p:tavLst>
                                        <p:tav tm="0">
                                          <p:val>
                                            <p:fltVal val="0"/>
                                          </p:val>
                                        </p:tav>
                                        <p:tav tm="100000">
                                          <p:val>
                                            <p:strVal val="#ppt_h"/>
                                          </p:val>
                                        </p:tav>
                                      </p:tavLst>
                                    </p:anim>
                                    <p:animEffect transition="in" filter="fade">
                                      <p:cBhvr>
                                        <p:cTn id="135" dur="500"/>
                                        <p:tgtEl>
                                          <p:spTgt spid="2"/>
                                        </p:tgtEl>
                                      </p:cBhvr>
                                    </p:animEffect>
                                  </p:childTnLst>
                                </p:cTn>
                              </p:par>
                            </p:childTnLst>
                          </p:cTn>
                        </p:par>
                        <p:par>
                          <p:cTn id="136" fill="hold">
                            <p:stCondLst>
                              <p:cond delay="32500"/>
                            </p:stCondLst>
                            <p:childTnLst>
                              <p:par>
                                <p:cTn id="137" presetID="53" presetClass="entr" presetSubtype="0" fill="hold" grpId="26" nodeType="afterEffect">
                                  <p:stCondLst>
                                    <p:cond delay="0"/>
                                  </p:stCondLst>
                                  <p:childTnLst>
                                    <p:set>
                                      <p:cBhvr>
                                        <p:cTn id="138" dur="1" fill="hold">
                                          <p:stCondLst>
                                            <p:cond delay="0"/>
                                          </p:stCondLst>
                                        </p:cTn>
                                        <p:tgtEl>
                                          <p:spTgt spid="2"/>
                                        </p:tgtEl>
                                        <p:attrNameLst>
                                          <p:attrName>style.visibility</p:attrName>
                                        </p:attrNameLst>
                                      </p:cBhvr>
                                      <p:to>
                                        <p:strVal val="visible"/>
                                      </p:to>
                                    </p:set>
                                    <p:anim calcmode="lin" valueType="num">
                                      <p:cBhvr>
                                        <p:cTn id="139" dur="500" fill="hold"/>
                                        <p:tgtEl>
                                          <p:spTgt spid="2"/>
                                        </p:tgtEl>
                                        <p:attrNameLst>
                                          <p:attrName>ppt_w</p:attrName>
                                        </p:attrNameLst>
                                      </p:cBhvr>
                                      <p:tavLst>
                                        <p:tav tm="0">
                                          <p:val>
                                            <p:fltVal val="0"/>
                                          </p:val>
                                        </p:tav>
                                        <p:tav tm="100000">
                                          <p:val>
                                            <p:strVal val="#ppt_w"/>
                                          </p:val>
                                        </p:tav>
                                      </p:tavLst>
                                    </p:anim>
                                    <p:anim calcmode="lin" valueType="num">
                                      <p:cBhvr>
                                        <p:cTn id="140" dur="500" fill="hold"/>
                                        <p:tgtEl>
                                          <p:spTgt spid="2"/>
                                        </p:tgtEl>
                                        <p:attrNameLst>
                                          <p:attrName>ppt_h</p:attrName>
                                        </p:attrNameLst>
                                      </p:cBhvr>
                                      <p:tavLst>
                                        <p:tav tm="0">
                                          <p:val>
                                            <p:fltVal val="0"/>
                                          </p:val>
                                        </p:tav>
                                        <p:tav tm="100000">
                                          <p:val>
                                            <p:strVal val="#ppt_h"/>
                                          </p:val>
                                        </p:tav>
                                      </p:tavLst>
                                    </p:anim>
                                    <p:animEffect transition="in" filter="fade">
                                      <p:cBhvr>
                                        <p:cTn id="141" dur="500"/>
                                        <p:tgtEl>
                                          <p:spTgt spid="2"/>
                                        </p:tgtEl>
                                      </p:cBhvr>
                                    </p:animEffect>
                                  </p:childTnLst>
                                </p:cTn>
                              </p:par>
                            </p:childTnLst>
                          </p:cTn>
                        </p:par>
                        <p:par>
                          <p:cTn id="142" fill="hold">
                            <p:stCondLst>
                              <p:cond delay="33000"/>
                            </p:stCondLst>
                            <p:childTnLst>
                              <p:par>
                                <p:cTn id="143" presetID="6" presetClass="exit" presetSubtype="16" fill="hold" grpId="27" nodeType="afterEffect">
                                  <p:stCondLst>
                                    <p:cond delay="0"/>
                                  </p:stCondLst>
                                  <p:childTnLst>
                                    <p:animEffect transition="out" filter="circle(in)">
                                      <p:cBhvr>
                                        <p:cTn id="144" dur="2000"/>
                                        <p:tgtEl>
                                          <p:spTgt spid="2"/>
                                        </p:tgtEl>
                                      </p:cBhvr>
                                    </p:animEffect>
                                    <p:set>
                                      <p:cBhvr>
                                        <p:cTn id="145"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2" grpId="4" animBg="1"/>
      <p:bldP spid="2" grpId="5" animBg="1"/>
      <p:bldP spid="2" grpId="6" animBg="1"/>
      <p:bldP spid="2" grpId="7" animBg="1"/>
      <p:bldP spid="2" grpId="8" animBg="1"/>
      <p:bldP spid="2" grpId="9" animBg="1"/>
      <p:bldP spid="2" grpId="10" animBg="1"/>
      <p:bldP spid="2" grpId="11" animBg="1"/>
      <p:bldP spid="2" grpId="12" animBg="1"/>
      <p:bldP spid="2" grpId="13" animBg="1"/>
      <p:bldP spid="2" grpId="14" animBg="1"/>
      <p:bldP spid="2" grpId="15" animBg="1"/>
      <p:bldP spid="2" grpId="16" animBg="1"/>
      <p:bldP spid="2" grpId="17" animBg="1"/>
      <p:bldP spid="2" grpId="18" animBg="1"/>
      <p:bldP spid="2" grpId="19" animBg="1"/>
      <p:bldP spid="2" grpId="20" animBg="1"/>
      <p:bldP spid="2" grpId="21" animBg="1"/>
      <p:bldP spid="2" grpId="22" animBg="1"/>
      <p:bldP spid="2" grpId="23" animBg="1"/>
      <p:bldP spid="2" grpId="24" animBg="1"/>
      <p:bldP spid="2" grpId="25" animBg="1"/>
      <p:bldP spid="2" grpId="26" animBg="1"/>
      <p:bldP spid="2" grpId="27"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X:\мама\Мои рисунки\глаза\b965721ec858c8ebedc42aed1a86720c.gif"/>
          <p:cNvPicPr>
            <a:picLocks noChangeAspect="1" noChangeArrowheads="1" noCrop="1"/>
          </p:cNvPicPr>
          <p:nvPr/>
        </p:nvPicPr>
        <p:blipFill>
          <a:blip r:embed="rId2" cstate="print"/>
          <a:srcRect/>
          <a:stretch>
            <a:fillRect/>
          </a:stretch>
        </p:blipFill>
        <p:spPr bwMode="auto">
          <a:xfrm>
            <a:off x="2857488" y="1142984"/>
            <a:ext cx="3786214" cy="3786214"/>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X:\мама\Мои рисунки\глаза\d4af2b78ce764594e412c483ee0ae97c.gif"/>
          <p:cNvPicPr>
            <a:picLocks noChangeAspect="1" noChangeArrowheads="1" noCrop="1"/>
          </p:cNvPicPr>
          <p:nvPr/>
        </p:nvPicPr>
        <p:blipFill>
          <a:blip r:embed="rId2" cstate="print"/>
          <a:srcRect/>
          <a:stretch>
            <a:fillRect/>
          </a:stretch>
        </p:blipFill>
        <p:spPr bwMode="auto">
          <a:xfrm>
            <a:off x="2928926" y="1428736"/>
            <a:ext cx="3071834" cy="3071834"/>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вал 1"/>
          <p:cNvSpPr/>
          <p:nvPr/>
        </p:nvSpPr>
        <p:spPr>
          <a:xfrm>
            <a:off x="2571736" y="1142984"/>
            <a:ext cx="4429156" cy="4000528"/>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FFFF00"/>
              </a:solidFill>
            </a:endParaRPr>
          </a:p>
        </p:txBody>
      </p:sp>
      <p:pic>
        <p:nvPicPr>
          <p:cNvPr id="3" name="Picture 2" descr="C:\мама\Мои рисунки\глаза\003.gif"/>
          <p:cNvPicPr>
            <a:picLocks noChangeAspect="1" noChangeArrowheads="1" noCrop="1"/>
          </p:cNvPicPr>
          <p:nvPr/>
        </p:nvPicPr>
        <p:blipFill>
          <a:blip r:embed="rId2" cstate="print">
            <a:lum bright="-10000"/>
          </a:blip>
          <a:srcRect/>
          <a:stretch>
            <a:fillRect/>
          </a:stretch>
        </p:blipFill>
        <p:spPr bwMode="auto">
          <a:xfrm>
            <a:off x="3000364" y="1571613"/>
            <a:ext cx="2857520" cy="2286016"/>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Улыбающееся лицо 1"/>
          <p:cNvSpPr/>
          <p:nvPr/>
        </p:nvSpPr>
        <p:spPr>
          <a:xfrm>
            <a:off x="785786" y="214290"/>
            <a:ext cx="7429552" cy="6215106"/>
          </a:xfrm>
          <a:prstGeom prst="smileyFac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 name="Picture 2" descr="C:\мама\Мои рисунки\глаза\161_1.gif"/>
          <p:cNvPicPr>
            <a:picLocks noChangeAspect="1" noChangeArrowheads="1" noCrop="1"/>
          </p:cNvPicPr>
          <p:nvPr/>
        </p:nvPicPr>
        <p:blipFill>
          <a:blip r:embed="rId2" cstate="print"/>
          <a:srcRect/>
          <a:stretch>
            <a:fillRect/>
          </a:stretch>
        </p:blipFill>
        <p:spPr bwMode="auto">
          <a:xfrm flipH="1">
            <a:off x="1357290" y="1643050"/>
            <a:ext cx="2857520" cy="1679418"/>
          </a:xfrm>
          <a:prstGeom prst="roundRect">
            <a:avLst/>
          </a:prstGeom>
          <a:noFill/>
        </p:spPr>
      </p:pic>
      <p:pic>
        <p:nvPicPr>
          <p:cNvPr id="4" name="Picture 2" descr="C:\мама\Мои рисунки\глаза\161_1.gif"/>
          <p:cNvPicPr>
            <a:picLocks noChangeAspect="1" noChangeArrowheads="1" noCrop="1"/>
          </p:cNvPicPr>
          <p:nvPr/>
        </p:nvPicPr>
        <p:blipFill>
          <a:blip r:embed="rId2" cstate="print"/>
          <a:srcRect/>
          <a:stretch>
            <a:fillRect/>
          </a:stretch>
        </p:blipFill>
        <p:spPr bwMode="auto">
          <a:xfrm>
            <a:off x="4714876" y="1785926"/>
            <a:ext cx="3063258" cy="1595447"/>
          </a:xfrm>
          <a:prstGeom prst="round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t>    СПАСИБО ЗА ВНИМАНИЕ!</a:t>
            </a:r>
            <a:endParaRPr lang="ru-RU" dirty="0"/>
          </a:p>
        </p:txBody>
      </p:sp>
      <p:pic>
        <p:nvPicPr>
          <p:cNvPr id="5" name="Содержимое 4" descr="дом школа 064.jpg"/>
          <p:cNvPicPr>
            <a:picLocks noGrp="1" noChangeAspect="1"/>
          </p:cNvPicPr>
          <p:nvPr>
            <p:ph idx="1"/>
          </p:nvPr>
        </p:nvPicPr>
        <p:blipFill>
          <a:blip r:embed="rId2"/>
          <a:stretch>
            <a:fillRect/>
          </a:stretch>
        </p:blipFill>
        <p:spPr>
          <a:xfrm>
            <a:off x="2946400" y="1857364"/>
            <a:ext cx="5483252" cy="4572031"/>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Темы проектов в 9 классе</a:t>
            </a:r>
            <a:endParaRPr lang="ru-RU" dirty="0"/>
          </a:p>
        </p:txBody>
      </p:sp>
      <p:sp>
        <p:nvSpPr>
          <p:cNvPr id="4" name="Текст 3"/>
          <p:cNvSpPr>
            <a:spLocks noGrp="1"/>
          </p:cNvSpPr>
          <p:nvPr>
            <p:ph type="body" idx="1"/>
          </p:nvPr>
        </p:nvSpPr>
        <p:spPr/>
        <p:txBody>
          <a:bodyPr/>
          <a:lstStyle/>
          <a:p>
            <a:r>
              <a:rPr lang="ru-RU" dirty="0" smtClean="0"/>
              <a:t>На уроках</a:t>
            </a:r>
            <a:endParaRPr lang="ru-RU" dirty="0"/>
          </a:p>
        </p:txBody>
      </p:sp>
      <p:sp>
        <p:nvSpPr>
          <p:cNvPr id="6" name="Текст 5"/>
          <p:cNvSpPr>
            <a:spLocks noGrp="1"/>
          </p:cNvSpPr>
          <p:nvPr>
            <p:ph type="body" sz="half" idx="3"/>
          </p:nvPr>
        </p:nvSpPr>
        <p:spPr/>
        <p:txBody>
          <a:bodyPr/>
          <a:lstStyle/>
          <a:p>
            <a:r>
              <a:rPr lang="ru-RU" dirty="0" smtClean="0"/>
              <a:t>Внеурочные</a:t>
            </a:r>
            <a:endParaRPr lang="ru-RU" dirty="0"/>
          </a:p>
        </p:txBody>
      </p:sp>
      <p:sp>
        <p:nvSpPr>
          <p:cNvPr id="5" name="Содержимое 4"/>
          <p:cNvSpPr>
            <a:spLocks noGrp="1"/>
          </p:cNvSpPr>
          <p:nvPr>
            <p:ph sz="quarter" idx="2"/>
          </p:nvPr>
        </p:nvSpPr>
        <p:spPr/>
        <p:txBody>
          <a:bodyPr/>
          <a:lstStyle/>
          <a:p>
            <a:r>
              <a:rPr lang="en-US" dirty="0" smtClean="0"/>
              <a:t>Visiting  New York</a:t>
            </a:r>
          </a:p>
          <a:p>
            <a:r>
              <a:rPr lang="en-US" dirty="0" smtClean="0"/>
              <a:t>Start  a film review club</a:t>
            </a:r>
            <a:endParaRPr lang="ru-RU" dirty="0"/>
          </a:p>
        </p:txBody>
      </p:sp>
      <p:sp>
        <p:nvSpPr>
          <p:cNvPr id="7" name="Содержимое 6"/>
          <p:cNvSpPr>
            <a:spLocks noGrp="1"/>
          </p:cNvSpPr>
          <p:nvPr>
            <p:ph sz="quarter" idx="4"/>
          </p:nvPr>
        </p:nvSpPr>
        <p:spPr/>
        <p:txBody>
          <a:bodyPr/>
          <a:lstStyle/>
          <a:p>
            <a:endParaRPr lang="en-US" dirty="0" smtClean="0"/>
          </a:p>
          <a:p>
            <a:r>
              <a:rPr lang="en-US" dirty="0" smtClean="0"/>
              <a:t>Youth subcultures</a:t>
            </a:r>
          </a:p>
          <a:p>
            <a:r>
              <a:rPr lang="en-US" dirty="0" smtClean="0"/>
              <a:t>Differences between BE and AE</a:t>
            </a:r>
          </a:p>
          <a:p>
            <a:r>
              <a:rPr lang="en-US" dirty="0" smtClean="0"/>
              <a:t>Your fashion preferences</a:t>
            </a:r>
          </a:p>
          <a:p>
            <a:r>
              <a:rPr lang="en-US" dirty="0" smtClean="0"/>
              <a:t>Your healthy lifestyle</a:t>
            </a:r>
            <a:endParaRPr lang="ru-RU" dirty="0" smtClean="0"/>
          </a:p>
          <a:p>
            <a:r>
              <a:rPr lang="en-US" dirty="0" smtClean="0"/>
              <a:t>The letter to Santa Claus</a:t>
            </a:r>
          </a:p>
          <a:p>
            <a:pPr>
              <a:buNone/>
            </a:pPr>
            <a:endParaRPr lang="ru-RU" dirty="0"/>
          </a:p>
        </p:txBody>
      </p:sp>
      <p:pic>
        <p:nvPicPr>
          <p:cNvPr id="8" name="Содержимое 4" descr="SP_A0814.jpg"/>
          <p:cNvPicPr>
            <a:picLocks noGrp="1" noChangeAspect="1"/>
          </p:cNvPicPr>
          <p:nvPr/>
        </p:nvPicPr>
        <p:blipFill>
          <a:blip r:embed="rId2" cstate="print"/>
          <a:stretch>
            <a:fillRect/>
          </a:stretch>
        </p:blipFill>
        <p:spPr>
          <a:xfrm>
            <a:off x="357158" y="3571876"/>
            <a:ext cx="4071966" cy="300039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pPr algn="ctr"/>
            <a:r>
              <a:rPr lang="ru-RU" dirty="0" smtClean="0"/>
              <a:t>Типы проектов</a:t>
            </a:r>
            <a:endParaRPr lang="ru-RU" dirty="0"/>
          </a:p>
        </p:txBody>
      </p:sp>
      <p:sp>
        <p:nvSpPr>
          <p:cNvPr id="1025" name="Rectangle 1"/>
          <p:cNvSpPr>
            <a:spLocks noChangeArrowheads="1"/>
          </p:cNvSpPr>
          <p:nvPr/>
        </p:nvSpPr>
        <p:spPr bwMode="auto">
          <a:xfrm>
            <a:off x="642910" y="2285992"/>
            <a:ext cx="7929618" cy="3170099"/>
          </a:xfrm>
          <a:prstGeom prst="rect">
            <a:avLst/>
          </a:prstGeom>
          <a:solidFill>
            <a:srgbClr val="F5F7E7"/>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 </a:t>
            </a:r>
            <a:r>
              <a:rPr lang="ru-RU" sz="2000" b="1" dirty="0" smtClean="0">
                <a:solidFill>
                  <a:srgbClr val="444444"/>
                </a:solidFill>
                <a:latin typeface="Arial" pitchFamily="34" charset="0"/>
                <a:ea typeface="Times New Roman" pitchFamily="18" charset="0"/>
                <a:cs typeface="Arial" pitchFamily="34" charset="0"/>
              </a:rPr>
              <a:t>И</a:t>
            </a:r>
            <a:r>
              <a:rPr kumimoji="0" lang="ru-RU" sz="2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сследовательский проект </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Информационный проект </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Прикладной (практико-ориентированный) проект </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Творческий</a:t>
            </a:r>
            <a:r>
              <a:rPr kumimoji="0" lang="ru-RU" sz="2000" b="1" i="0" u="none" strike="noStrike" cap="none" normalizeH="0" dirty="0" smtClean="0">
                <a:ln>
                  <a:noFill/>
                </a:ln>
                <a:solidFill>
                  <a:srgbClr val="444444"/>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проект</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 </a:t>
            </a:r>
            <a:r>
              <a:rPr lang="ru-RU" sz="2000" b="1" dirty="0" smtClean="0">
                <a:solidFill>
                  <a:srgbClr val="444444"/>
                </a:solidFill>
                <a:latin typeface="Arial" pitchFamily="34" charset="0"/>
                <a:ea typeface="Times New Roman" pitchFamily="18" charset="0"/>
                <a:cs typeface="Arial" pitchFamily="34" charset="0"/>
              </a:rPr>
              <a:t>Р</a:t>
            </a:r>
            <a:r>
              <a:rPr kumimoji="0" lang="ru-RU" sz="2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олевые, игровые, приключенческие</a:t>
            </a:r>
            <a:r>
              <a:rPr kumimoji="0" lang="ru-RU" sz="2000" b="1" i="0" u="none" strike="noStrike" cap="none" normalizeH="0" dirty="0" smtClean="0">
                <a:ln>
                  <a:noFill/>
                </a:ln>
                <a:solidFill>
                  <a:srgbClr val="444444"/>
                </a:solidFill>
                <a:effectLst/>
                <a:latin typeface="Arial" pitchFamily="34" charset="0"/>
                <a:ea typeface="Times New Roman" pitchFamily="18" charset="0"/>
                <a:cs typeface="Arial" pitchFamily="34" charset="0"/>
              </a:rPr>
              <a:t> </a:t>
            </a:r>
            <a:r>
              <a:rPr kumimoji="0" lang="ru-RU" sz="2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проекты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1"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По предметно-содержательной области</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444444"/>
                </a:solidFill>
                <a:effectLst/>
                <a:latin typeface="Arial" pitchFamily="34" charset="0"/>
                <a:ea typeface="Times New Roman" pitchFamily="18" charset="0"/>
                <a:cs typeface="Arial" pitchFamily="34" charset="0"/>
              </a:rPr>
              <a:t>Монопредметный</a:t>
            </a:r>
            <a:r>
              <a:rPr kumimoji="0" lang="ru-RU" sz="2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 проект </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444444"/>
                </a:solidFill>
                <a:effectLst/>
                <a:latin typeface="Arial" pitchFamily="34" charset="0"/>
                <a:ea typeface="Times New Roman" pitchFamily="18" charset="0"/>
                <a:cs typeface="Arial" pitchFamily="34" charset="0"/>
              </a:rPr>
              <a:t>Межпредметный</a:t>
            </a:r>
            <a:r>
              <a:rPr kumimoji="0" lang="ru-RU" sz="2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 проект</a:t>
            </a:r>
            <a:endParaRPr kumimoji="0" lang="ru-RU" sz="2000" b="0" i="0" u="none" strike="noStrike" cap="none" normalizeH="0" baseline="0" dirty="0" smtClean="0">
              <a:ln>
                <a:noFill/>
              </a:ln>
              <a:solidFill>
                <a:schemeClr val="tx1"/>
              </a:solidFill>
              <a:effectLst/>
              <a:latin typeface="Arial" pitchFamily="34" charset="0"/>
              <a:ea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2000" b="1" i="0" u="none" strike="noStrike" cap="none" normalizeH="0" baseline="0" dirty="0" err="1" smtClean="0">
                <a:ln>
                  <a:noFill/>
                </a:ln>
                <a:solidFill>
                  <a:srgbClr val="444444"/>
                </a:solidFill>
                <a:effectLst/>
                <a:latin typeface="Arial" pitchFamily="34" charset="0"/>
                <a:ea typeface="Times New Roman" pitchFamily="18" charset="0"/>
                <a:cs typeface="Arial" pitchFamily="34" charset="0"/>
              </a:rPr>
              <a:t>Надпредметный</a:t>
            </a:r>
            <a:r>
              <a:rPr kumimoji="0" lang="ru-RU" sz="2000" b="1" i="0" u="none" strike="noStrike" cap="none" normalizeH="0" baseline="0" dirty="0" smtClean="0">
                <a:ln>
                  <a:noFill/>
                </a:ln>
                <a:solidFill>
                  <a:srgbClr val="444444"/>
                </a:solidFill>
                <a:effectLst/>
                <a:latin typeface="Arial" pitchFamily="34" charset="0"/>
                <a:ea typeface="Times New Roman" pitchFamily="18" charset="0"/>
                <a:cs typeface="Arial" pitchFamily="34" charset="0"/>
              </a:rPr>
              <a:t> </a:t>
            </a:r>
            <a:r>
              <a:rPr lang="ru-RU" sz="2000" b="1" dirty="0" smtClean="0">
                <a:solidFill>
                  <a:srgbClr val="444444"/>
                </a:solidFill>
                <a:latin typeface="Arial" pitchFamily="34" charset="0"/>
                <a:ea typeface="Times New Roman" pitchFamily="18" charset="0"/>
                <a:cs typeface="Arial" pitchFamily="34" charset="0"/>
              </a:rPr>
              <a:t>проект</a:t>
            </a:r>
            <a:endParaRPr kumimoji="0" lang="ru-RU" sz="20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dirty="0" smtClean="0"/>
              <a:t>Проекты в виде</a:t>
            </a:r>
            <a:endParaRPr lang="ru-RU" dirty="0"/>
          </a:p>
        </p:txBody>
      </p:sp>
      <p:sp>
        <p:nvSpPr>
          <p:cNvPr id="3" name="Содержимое 2"/>
          <p:cNvSpPr>
            <a:spLocks noGrp="1"/>
          </p:cNvSpPr>
          <p:nvPr>
            <p:ph idx="1"/>
          </p:nvPr>
        </p:nvSpPr>
        <p:spPr/>
        <p:txBody>
          <a:bodyPr>
            <a:normAutofit/>
          </a:bodyPr>
          <a:lstStyle/>
          <a:p>
            <a:pPr algn="ctr"/>
            <a:r>
              <a:rPr lang="ru-RU" sz="4000" dirty="0" smtClean="0"/>
              <a:t>Презентации </a:t>
            </a:r>
            <a:r>
              <a:rPr lang="en-US" sz="4000" dirty="0" smtClean="0"/>
              <a:t>Power Point</a:t>
            </a:r>
          </a:p>
          <a:p>
            <a:pPr algn="ctr"/>
            <a:r>
              <a:rPr lang="ru-RU" sz="4000" dirty="0" smtClean="0"/>
              <a:t>Брошюры, </a:t>
            </a:r>
            <a:r>
              <a:rPr lang="ru-RU" sz="4800" dirty="0" smtClean="0">
                <a:solidFill>
                  <a:srgbClr val="FF0000"/>
                </a:solidFill>
              </a:rPr>
              <a:t>раскладушки</a:t>
            </a:r>
          </a:p>
          <a:p>
            <a:pPr algn="ctr"/>
            <a:r>
              <a:rPr lang="ru-RU" sz="4800" dirty="0" smtClean="0">
                <a:solidFill>
                  <a:srgbClr val="FF0000"/>
                </a:solidFill>
              </a:rPr>
              <a:t>На листах формата А4</a:t>
            </a:r>
            <a:r>
              <a:rPr lang="ru-RU" sz="4000" dirty="0" smtClean="0"/>
              <a:t>, А3</a:t>
            </a:r>
          </a:p>
          <a:p>
            <a:pPr algn="ctr"/>
            <a:r>
              <a:rPr lang="ru-RU" sz="4000" dirty="0" smtClean="0"/>
              <a:t>Видеофильмы </a:t>
            </a:r>
            <a:endParaRPr lang="ru-RU"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Практическая реализация</a:t>
            </a:r>
            <a:endParaRPr lang="ru-RU" dirty="0"/>
          </a:p>
        </p:txBody>
      </p:sp>
      <p:sp>
        <p:nvSpPr>
          <p:cNvPr id="7" name="Содержимое 6"/>
          <p:cNvSpPr>
            <a:spLocks noGrp="1"/>
          </p:cNvSpPr>
          <p:nvPr>
            <p:ph idx="1"/>
          </p:nvPr>
        </p:nvSpPr>
        <p:spPr/>
        <p:txBody>
          <a:bodyPr/>
          <a:lstStyle/>
          <a:p>
            <a:r>
              <a:rPr lang="ru-RU" dirty="0" smtClean="0"/>
              <a:t>Дальнейшее использование проектов в урочной и внеурочной деятельности</a:t>
            </a:r>
          </a:p>
          <a:p>
            <a:r>
              <a:rPr lang="ru-RU" dirty="0" smtClean="0"/>
              <a:t>Выступления на НПК</a:t>
            </a:r>
          </a:p>
          <a:p>
            <a:r>
              <a:rPr lang="ru-RU" dirty="0" smtClean="0"/>
              <a:t>Письмо </a:t>
            </a:r>
            <a:r>
              <a:rPr lang="ru-RU" dirty="0" err="1" smtClean="0"/>
              <a:t>Санте</a:t>
            </a:r>
            <a:r>
              <a:rPr lang="ru-RU" dirty="0" smtClean="0"/>
              <a:t> – </a:t>
            </a:r>
            <a:r>
              <a:rPr lang="en-US" dirty="0" smtClean="0"/>
              <a:t>nic-snail.ru</a:t>
            </a:r>
            <a:r>
              <a:rPr lang="ru-RU" dirty="0" smtClean="0"/>
              <a:t> </a:t>
            </a:r>
          </a:p>
          <a:p>
            <a:r>
              <a:rPr lang="ru-RU" dirty="0" smtClean="0"/>
              <a:t>Личные письма - </a:t>
            </a:r>
            <a:r>
              <a:rPr lang="en-US" dirty="0" smtClean="0"/>
              <a:t>Rosetta Stone LTD. 135 West Market Street, Harrisonburg VA 22801, USA</a:t>
            </a:r>
            <a:endParaRPr lang="ru-RU" dirty="0" smtClean="0"/>
          </a:p>
          <a:p>
            <a:pPr>
              <a:buNone/>
            </a:pPr>
            <a:r>
              <a:rPr lang="en-US" dirty="0" smtClean="0"/>
              <a:t>     www.sharedtalk.com</a:t>
            </a:r>
            <a:endParaRPr lang="ru-RU" dirty="0"/>
          </a:p>
        </p:txBody>
      </p:sp>
      <p:pic>
        <p:nvPicPr>
          <p:cNvPr id="4" name="Picture 2" descr="E:\я\SP_A1172.jpg"/>
          <p:cNvPicPr>
            <a:picLocks noChangeAspect="1" noChangeArrowheads="1"/>
          </p:cNvPicPr>
          <p:nvPr/>
        </p:nvPicPr>
        <p:blipFill>
          <a:blip r:embed="rId2" cstate="print"/>
          <a:srcRect/>
          <a:stretch>
            <a:fillRect/>
          </a:stretch>
        </p:blipFill>
        <p:spPr bwMode="auto">
          <a:xfrm>
            <a:off x="6000760" y="4357694"/>
            <a:ext cx="3000396" cy="2357454"/>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796218"/>
          </a:xfrm>
        </p:spPr>
        <p:txBody>
          <a:bodyPr>
            <a:noAutofit/>
          </a:bodyPr>
          <a:lstStyle/>
          <a:p>
            <a:pPr algn="ctr"/>
            <a:r>
              <a:rPr lang="ru-RU" sz="3200" dirty="0" smtClean="0"/>
              <a:t/>
            </a:r>
            <a:br>
              <a:rPr lang="ru-RU" sz="3200" dirty="0" smtClean="0"/>
            </a:br>
            <a:r>
              <a:rPr lang="ru-RU" sz="3200" dirty="0"/>
              <a:t/>
            </a:r>
            <a:br>
              <a:rPr lang="ru-RU" sz="3200" dirty="0"/>
            </a:br>
            <a:r>
              <a:rPr lang="ru-RU" sz="3200" dirty="0" smtClean="0"/>
              <a:t/>
            </a:r>
            <a:br>
              <a:rPr lang="ru-RU" sz="3200" dirty="0" smtClean="0"/>
            </a:br>
            <a:r>
              <a:rPr lang="ru-RU" sz="3200" dirty="0" smtClean="0"/>
              <a:t/>
            </a:r>
            <a:br>
              <a:rPr lang="ru-RU" sz="3200" dirty="0" smtClean="0"/>
            </a:br>
            <a:r>
              <a:rPr lang="ru-RU" sz="3200" dirty="0" smtClean="0"/>
              <a:t/>
            </a:r>
            <a:br>
              <a:rPr lang="ru-RU" sz="3200" dirty="0" smtClean="0"/>
            </a:br>
            <a:r>
              <a:rPr lang="en-US" sz="3200" dirty="0" smtClean="0"/>
              <a:t/>
            </a:r>
            <a:br>
              <a:rPr lang="en-US" sz="3200" dirty="0" smtClean="0"/>
            </a:br>
            <a:r>
              <a:rPr lang="en-US" sz="3200" b="1" dirty="0" smtClean="0"/>
              <a:t>The differences between British English  and American English</a:t>
            </a:r>
            <a:r>
              <a:rPr lang="en-US" sz="3200" dirty="0" smtClean="0"/>
              <a:t/>
            </a:r>
            <a:br>
              <a:rPr lang="en-US" sz="3200" dirty="0" smtClean="0"/>
            </a:br>
            <a:r>
              <a:rPr lang="en-US" sz="3200" dirty="0" err="1" smtClean="0"/>
              <a:t>Bortnevskaya</a:t>
            </a:r>
            <a:r>
              <a:rPr lang="en-US" sz="3200" dirty="0" smtClean="0"/>
              <a:t> </a:t>
            </a:r>
            <a:r>
              <a:rPr lang="en-US" sz="3200" dirty="0" err="1" smtClean="0"/>
              <a:t>Yuliya</a:t>
            </a:r>
            <a:r>
              <a:rPr lang="ru-RU" sz="3200" dirty="0" smtClean="0"/>
              <a:t/>
            </a:r>
            <a:br>
              <a:rPr lang="ru-RU" sz="3200" dirty="0" smtClean="0"/>
            </a:br>
            <a:r>
              <a:rPr lang="ru-RU" sz="3200" dirty="0" smtClean="0"/>
              <a:t/>
            </a:r>
            <a:br>
              <a:rPr lang="ru-RU" sz="3200" dirty="0" smtClean="0"/>
            </a:br>
            <a:endParaRPr lang="ru-RU" sz="3200" dirty="0"/>
          </a:p>
        </p:txBody>
      </p:sp>
      <p:pic>
        <p:nvPicPr>
          <p:cNvPr id="4" name="Содержимое 3" descr="0_38e16_599faca1_-1-XL.jpg"/>
          <p:cNvPicPr>
            <a:picLocks noGrp="1" noChangeAspect="1"/>
          </p:cNvPicPr>
          <p:nvPr>
            <p:ph idx="1"/>
          </p:nvPr>
        </p:nvPicPr>
        <p:blipFill>
          <a:blip r:embed="rId2"/>
          <a:stretch>
            <a:fillRect/>
          </a:stretch>
        </p:blipFill>
        <p:spPr>
          <a:xfrm>
            <a:off x="571472" y="3000372"/>
            <a:ext cx="3857652" cy="2960748"/>
          </a:xfrm>
        </p:spPr>
      </p:pic>
      <p:pic>
        <p:nvPicPr>
          <p:cNvPr id="2050" name="Picture 2" descr="C:\Documents and Settings\Admin\Рабочий стол\писатели\0_81233_c8ff6111_XXL.jpg"/>
          <p:cNvPicPr>
            <a:picLocks noChangeAspect="1" noChangeArrowheads="1"/>
          </p:cNvPicPr>
          <p:nvPr/>
        </p:nvPicPr>
        <p:blipFill>
          <a:blip r:embed="rId3" cstate="print"/>
          <a:srcRect/>
          <a:stretch>
            <a:fillRect/>
          </a:stretch>
        </p:blipFill>
        <p:spPr bwMode="auto">
          <a:xfrm>
            <a:off x="4643438" y="3000372"/>
            <a:ext cx="3887796" cy="2916144"/>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Aim</a:t>
            </a:r>
            <a:r>
              <a:rPr lang="ru-RU" dirty="0" smtClean="0"/>
              <a:t>:</a:t>
            </a:r>
            <a:endParaRPr lang="ru-RU" dirty="0"/>
          </a:p>
        </p:txBody>
      </p:sp>
      <p:sp>
        <p:nvSpPr>
          <p:cNvPr id="3" name="Прямоугольник 2"/>
          <p:cNvSpPr/>
          <p:nvPr/>
        </p:nvSpPr>
        <p:spPr>
          <a:xfrm>
            <a:off x="357158" y="2413338"/>
            <a:ext cx="8358246" cy="584775"/>
          </a:xfrm>
          <a:prstGeom prst="rect">
            <a:avLst/>
          </a:prstGeom>
        </p:spPr>
        <p:txBody>
          <a:bodyPr wrap="square">
            <a:spAutoFit/>
          </a:bodyPr>
          <a:lstStyle/>
          <a:p>
            <a:r>
              <a:rPr lang="ru-RU" sz="3200" dirty="0" smtClean="0"/>
              <a:t>  </a:t>
            </a:r>
            <a:endParaRPr lang="ru-RU" sz="3200" dirty="0"/>
          </a:p>
        </p:txBody>
      </p:sp>
      <p:sp>
        <p:nvSpPr>
          <p:cNvPr id="4" name="Прямоугольник 3"/>
          <p:cNvSpPr/>
          <p:nvPr/>
        </p:nvSpPr>
        <p:spPr>
          <a:xfrm>
            <a:off x="357158" y="2000240"/>
            <a:ext cx="8215370" cy="3416320"/>
          </a:xfrm>
          <a:prstGeom prst="rect">
            <a:avLst/>
          </a:prstGeom>
        </p:spPr>
        <p:txBody>
          <a:bodyPr wrap="square">
            <a:spAutoFit/>
          </a:bodyPr>
          <a:lstStyle/>
          <a:p>
            <a:r>
              <a:rPr lang="en-US" sz="3600" dirty="0" smtClean="0"/>
              <a:t>Find the connection and differences between American and British English, consider the characteristics of each variant of the language and to identify options for the use of languages ​​in the literature of foreign authors.</a:t>
            </a:r>
            <a:endParaRPr lang="ru-RU" sz="3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en-US" dirty="0" smtClean="0"/>
              <a:t>The history of British language</a:t>
            </a:r>
            <a:endParaRPr lang="ru-RU" dirty="0"/>
          </a:p>
        </p:txBody>
      </p:sp>
      <p:pic>
        <p:nvPicPr>
          <p:cNvPr id="7" name="Содержимое 6" descr="e522154a-3019-4c49-aa27-5d00452b3e96_L.jpg"/>
          <p:cNvPicPr>
            <a:picLocks noGrp="1" noChangeAspect="1"/>
          </p:cNvPicPr>
          <p:nvPr>
            <p:ph sz="half" idx="1"/>
          </p:nvPr>
        </p:nvPicPr>
        <p:blipFill>
          <a:blip r:embed="rId2"/>
          <a:stretch>
            <a:fillRect/>
          </a:stretch>
        </p:blipFill>
        <p:spPr>
          <a:xfrm>
            <a:off x="285720" y="1785926"/>
            <a:ext cx="2286000" cy="1714500"/>
          </a:xfrm>
        </p:spPr>
      </p:pic>
      <p:pic>
        <p:nvPicPr>
          <p:cNvPr id="10" name="Содержимое 9" descr="20.jpg"/>
          <p:cNvPicPr>
            <a:picLocks noGrp="1" noChangeAspect="1"/>
          </p:cNvPicPr>
          <p:nvPr>
            <p:ph sz="half" idx="2"/>
          </p:nvPr>
        </p:nvPicPr>
        <p:blipFill>
          <a:blip r:embed="rId3"/>
          <a:stretch>
            <a:fillRect/>
          </a:stretch>
        </p:blipFill>
        <p:spPr>
          <a:xfrm>
            <a:off x="4786314" y="1785926"/>
            <a:ext cx="3800475" cy="4505326"/>
          </a:xfrm>
        </p:spPr>
      </p:pic>
      <p:pic>
        <p:nvPicPr>
          <p:cNvPr id="1026" name="Picture 2" descr="C:\Documents and Settings\Admin\Рабочий стол\писатели\vik7.jpg"/>
          <p:cNvPicPr>
            <a:picLocks noChangeAspect="1" noChangeArrowheads="1"/>
          </p:cNvPicPr>
          <p:nvPr/>
        </p:nvPicPr>
        <p:blipFill>
          <a:blip r:embed="rId4"/>
          <a:srcRect/>
          <a:stretch>
            <a:fillRect/>
          </a:stretch>
        </p:blipFill>
        <p:spPr bwMode="auto">
          <a:xfrm>
            <a:off x="2428860" y="2571744"/>
            <a:ext cx="1920876" cy="2238372"/>
          </a:xfrm>
          <a:prstGeom prst="rect">
            <a:avLst/>
          </a:prstGeom>
          <a:noFill/>
        </p:spPr>
      </p:pic>
      <p:pic>
        <p:nvPicPr>
          <p:cNvPr id="1027" name="Picture 3" descr="C:\Documents and Settings\Admin\Рабочий стол\писатели\Kelt.jpg"/>
          <p:cNvPicPr>
            <a:picLocks noChangeAspect="1" noChangeArrowheads="1"/>
          </p:cNvPicPr>
          <p:nvPr/>
        </p:nvPicPr>
        <p:blipFill>
          <a:blip r:embed="rId5"/>
          <a:srcRect/>
          <a:stretch>
            <a:fillRect/>
          </a:stretch>
        </p:blipFill>
        <p:spPr bwMode="auto">
          <a:xfrm>
            <a:off x="500035" y="4357694"/>
            <a:ext cx="2428892" cy="2019303"/>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467</TotalTime>
  <Words>641</Words>
  <Application>Microsoft Office PowerPoint</Application>
  <PresentationFormat>Экран (4:3)</PresentationFormat>
  <Paragraphs>178</Paragraphs>
  <Slides>29</Slides>
  <Notes>0</Notes>
  <HiddenSlides>0</HiddenSlides>
  <MMClips>2</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Поток</vt:lpstr>
      <vt:lpstr>Рыжова Ольга Александровна</vt:lpstr>
      <vt:lpstr>Использование технологии проектирования на среднем этапе обучения английскому языку</vt:lpstr>
      <vt:lpstr>Темы проектов в 9 классе</vt:lpstr>
      <vt:lpstr>Типы проектов</vt:lpstr>
      <vt:lpstr>Проекты в виде</vt:lpstr>
      <vt:lpstr>Практическая реализация</vt:lpstr>
      <vt:lpstr>      The differences between British English  and American English Bortnevskaya Yuliya  </vt:lpstr>
      <vt:lpstr>Aim:</vt:lpstr>
      <vt:lpstr>The history of British language</vt:lpstr>
      <vt:lpstr>The history of American language</vt:lpstr>
      <vt:lpstr>Differences in spelling</vt:lpstr>
      <vt:lpstr>Differences in vocabulary </vt:lpstr>
      <vt:lpstr>Differences in punctuation </vt:lpstr>
      <vt:lpstr>Differences in grammar </vt:lpstr>
      <vt:lpstr>Differences in phonetics</vt:lpstr>
      <vt:lpstr>Слайд 16</vt:lpstr>
      <vt:lpstr>The use of these languages ​​in the literature as an example of an American author</vt:lpstr>
      <vt:lpstr>Слайд 18</vt:lpstr>
      <vt:lpstr>The use of these languages ​​in the literature as an example of the British author</vt:lpstr>
      <vt:lpstr>Conclusion </vt:lpstr>
      <vt:lpstr> Не забывайте про здоровьесберегающие технологии на уроках</vt:lpstr>
      <vt:lpstr>Список литературы</vt:lpstr>
      <vt:lpstr>Слайд 23</vt:lpstr>
      <vt:lpstr>Слайд 24</vt:lpstr>
      <vt:lpstr>Слайд 25</vt:lpstr>
      <vt:lpstr>Слайд 26</vt:lpstr>
      <vt:lpstr>Слайд 27</vt:lpstr>
      <vt:lpstr>Слайд 28</vt:lpstr>
      <vt:lpstr>    СПАСИБО ЗА ВНИМАНИЕ!</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Различия между британским английским и американским английским языками. Выполнила: Бортневская Юлия, ученица 10 класса, Оёкской средней общеобразовательной школы</dc:title>
  <dc:creator>Алексей</dc:creator>
  <cp:lastModifiedBy>Алексей</cp:lastModifiedBy>
  <cp:revision>49</cp:revision>
  <dcterms:created xsi:type="dcterms:W3CDTF">2012-10-17T11:07:57Z</dcterms:created>
  <dcterms:modified xsi:type="dcterms:W3CDTF">2012-12-14T20:48:30Z</dcterms:modified>
</cp:coreProperties>
</file>