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59" r:id="rId6"/>
    <p:sldId id="267" r:id="rId7"/>
    <p:sldId id="266" r:id="rId8"/>
    <p:sldId id="260" r:id="rId9"/>
    <p:sldId id="268" r:id="rId10"/>
    <p:sldId id="261" r:id="rId11"/>
    <p:sldId id="269" r:id="rId12"/>
    <p:sldId id="272" r:id="rId13"/>
    <p:sldId id="262" r:id="rId14"/>
    <p:sldId id="270" r:id="rId15"/>
    <p:sldId id="274" r:id="rId16"/>
    <p:sldId id="271" r:id="rId17"/>
    <p:sldId id="275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2" autoAdjust="0"/>
    <p:restoredTop sz="94660"/>
  </p:normalViewPr>
  <p:slideViewPr>
    <p:cSldViewPr>
      <p:cViewPr>
        <p:scale>
          <a:sx n="60" d="100"/>
          <a:sy n="60" d="100"/>
        </p:scale>
        <p:origin x="-102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9D51D7-A92A-4911-851A-4E9726A4BD1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383382-2D6F-4E01-ABF1-EFD71C40F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89;&#1090;&#1086;%20&#1082;%20&#1086;&#1076;&#1085;&#1086;&#1084;&#1091;\&#1084;&#1091;&#1079;%20100%20&#1082;%201\&#1085;&#1072;&#1095;&#1072;&#1083;&#1086;%20&#1080;&#1075;&#1088;&#1099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103;\Desktop\&#1089;&#1090;&#1086;%20&#1082;%20&#1086;&#1076;&#1085;&#1086;&#1084;&#1091;\&#1060;&#1080;&#1082;&#1089;&#1080;&#1082;&#1080;%20(fixiki.ru)%20-%20&#1055;&#1086;&#1084;&#1086;&#1075;&#1072;&#1090;&#1086;&#1088;%20%20(&#1089;&#1086;&#1074;&#1088;&#1077;&#1084;&#1077;&#1085;&#1085;&#1099;&#1077;%20&#1087;&#1077;&#1089;&#1085;&#1080;%20&#1076;&#1083;&#1103;%20&#1076;&#1077;&#1090;&#1077;&#1081;).mp3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89;&#1090;&#1086;%20&#1082;%20&#1086;&#1076;&#1085;&#1086;&#1084;&#1091;\&#1084;&#1091;&#1079;%20100%20&#1082;%201\&#1073;&#1086;&#1083;&#1100;&#1096;&#1072;&#1103;%20&#1080;&#1075;&#1088;&#1072;.mp3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89;&#1090;&#1086;%20&#1082;%20&#1086;&#1076;&#1085;&#1086;&#1084;&#1091;\&#1084;&#1091;&#1079;%20100%20&#1082;%201\100%20&#1082;%201%20-%2015%20Seconds.mp3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89;&#1090;&#1086;%20&#1082;%20&#1086;&#1076;&#1085;&#1086;&#1084;&#1091;\&#1084;&#1091;&#1079;%20100%20&#1082;%201\100%20&#1082;%201%20-%2020%20Seconds.mp3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103;\Desktop\&#1089;&#1090;&#1086;%20&#1082;%20&#1086;&#1076;&#1085;&#1086;&#1084;&#1091;\&#1084;&#1091;&#1079;%20100%20&#1082;%201\&#1082;&#1086;&#1085;&#1077;&#1094;.mp3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89;&#1090;&#1086;%20&#1082;%20&#1086;&#1076;&#1085;&#1086;&#1084;&#1091;\&#1084;&#1091;&#1079;%20100%20&#1082;%201\&#1087;&#1088;&#1086;&#1089;&#1090;&#1072;&#1103;%20&#1080;&#1075;&#1088;&#1072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89;&#1090;&#1086;%20&#1082;%20&#1086;&#1076;&#1085;&#1086;&#1084;&#1091;\&#1084;&#1091;&#1079;%20100%20&#1082;%201\&#1076;&#1074;&#1086;&#1081;&#1085;&#1072;&#1103;%20&#1080;&#1075;&#1088;&#1072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103;\Desktop\&#1089;&#1090;&#1086;%20&#1082;%20&#1086;&#1076;&#1085;&#1086;&#1084;&#1091;\&#1053;&#1072;&#1090;&#1086;&#1087;&#1090;&#1099;&#1096;&#1080;%20-%20&#1052;&#1072;&#1082;&#1072;&#1088;&#1086;&#1085;&#1099;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89;&#1090;&#1086;%20&#1082;%20&#1086;&#1076;&#1085;&#1086;&#1084;&#1091;\&#1084;&#1091;&#1079;%20100%20&#1082;%201\&#1090;&#1088;&#1086;&#1081;&#1085;&#1072;&#1103;%20&#1080;&#1075;&#1088;&#1072;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89;&#1090;&#1086;%20&#1082;%20&#1086;&#1076;&#1085;&#1086;&#1084;&#1091;\&#1084;&#1091;&#1079;%20100%20&#1082;%201\&#1080;&#1075;&#1088;&#1072;%20&#1085;&#1072;&#1086;&#1073;&#1086;&#1088;&#1086;&#1090;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.endata.cx/data/games/18491/%D0%B0%D0%BD%D0%BE%D0%BD%D1%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2333625" cy="261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206084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Игра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7" name="начало иг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" presetID="1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100000">
              <a:srgbClr val="FAC77D">
                <a:alpha val="0"/>
              </a:srgbClr>
            </a:gs>
            <a:gs pos="100000">
              <a:srgbClr val="FBA97D">
                <a:alpha val="0"/>
              </a:srgb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Компьютер нужен для …?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9021" y="1124744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				       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9021" y="1877923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Учебы				 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9021" y="2598003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Общения				 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75656" y="3318083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Интернета	           120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89021" y="4110171"/>
            <a:ext cx="6494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			     180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4869160"/>
            <a:ext cx="6494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			     240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я\Desktop\анимешки\5e5fb21317b0c5642155a433d9e98e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344815" cy="50848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867" y="548680"/>
            <a:ext cx="83633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Физкультминутка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Фиксики (fixiki.ru) - Помогатор  (современные песни для дете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.endata.cx/data/games/18491/%D0%B0%D0%BD%D0%BE%D0%BD%D1%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2" cy="1413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62880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Большая игра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6" name="большая 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.endata.cx/data/games/18491/%D0%B0%D0%BD%D0%BE%D0%BD%D1%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2" cy="1413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62880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Первый игрок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108" y="5589240"/>
            <a:ext cx="2980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Начали</a:t>
            </a:r>
          </a:p>
        </p:txBody>
      </p:sp>
      <p:pic>
        <p:nvPicPr>
          <p:cNvPr id="8" name="100 к 1 - 15 Seco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100000">
              <a:srgbClr val="FAC77D">
                <a:alpha val="0"/>
              </a:srgbClr>
            </a:gs>
            <a:gs pos="100000">
              <a:srgbClr val="FBA97D">
                <a:alpha val="0"/>
              </a:srgb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Проверяем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764704"/>
            <a:ext cx="7507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Кто пишет программы?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1661899"/>
            <a:ext cx="8306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2. Что обязан делать ученик?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2525995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3. Какая бывает антивирусная программа?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3966155"/>
            <a:ext cx="8442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4. Каким бывает настроение?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6893" y="4902259"/>
            <a:ext cx="8555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Какие бывают клавиши на клавиатуре?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.endata.cx/data/games/18491/%D0%B0%D0%BD%D0%BE%D0%BD%D1%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2" cy="1413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62880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Второй игрок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108" y="5589240"/>
            <a:ext cx="2980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Начали</a:t>
            </a:r>
          </a:p>
        </p:txBody>
      </p:sp>
      <p:pic>
        <p:nvPicPr>
          <p:cNvPr id="6" name="100 к 1 - 20 Seco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4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100000">
              <a:srgbClr val="FAC77D">
                <a:alpha val="0"/>
              </a:srgbClr>
            </a:gs>
            <a:gs pos="100000">
              <a:srgbClr val="FBA97D">
                <a:alpha val="0"/>
              </a:srgb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Проверяем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764704"/>
            <a:ext cx="7507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Кто пишет программы?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1661899"/>
            <a:ext cx="8306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2. Что обязан делать ученик?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2525995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3. Какая бывает антивирусная программа?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3966155"/>
            <a:ext cx="8442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4. Каким бывает настроение?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6893" y="4902259"/>
            <a:ext cx="8555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Какие бывают клавиши на клавиатуре?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ня\Desktop\kartinka-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0"/>
            <a:ext cx="10657184" cy="7389440"/>
          </a:xfrm>
          <a:prstGeom prst="rect">
            <a:avLst/>
          </a:prstGeom>
          <a:noFill/>
        </p:spPr>
      </p:pic>
      <p:pic>
        <p:nvPicPr>
          <p:cNvPr id="5" name="ко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.endata.cx/data/games/18491/%D0%B0%D0%BD%D0%BE%D0%BD%D1%8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2" cy="1413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Конец!!!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7281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Спасибо за внимание!!!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888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До встречи!!!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.endata.cx/data/games/18491/%D0%B0%D0%BD%D0%BE%D0%BD%D1%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2" cy="1413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628800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Простая Игра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6" name="простая 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100000">
              <a:srgbClr val="FAC77D">
                <a:alpha val="0"/>
              </a:srgbClr>
            </a:gs>
            <a:gs pos="100000">
              <a:srgbClr val="FBA97D">
                <a:alpha val="0"/>
              </a:srgb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93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Основные элементы компьютера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Блок-схема: узел суммирования 2"/>
          <p:cNvSpPr/>
          <p:nvPr/>
        </p:nvSpPr>
        <p:spPr>
          <a:xfrm>
            <a:off x="539552" y="1628800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19672" y="1268760"/>
          <a:ext cx="676875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Процессор         	      29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Системный блок 	25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               	19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Память                 	14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Клавиатура           	7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Мышь                    	3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Блок-схема: узел суммирования 11"/>
          <p:cNvSpPr/>
          <p:nvPr/>
        </p:nvSpPr>
        <p:spPr>
          <a:xfrm>
            <a:off x="539552" y="2564904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суммирования 12"/>
          <p:cNvSpPr/>
          <p:nvPr/>
        </p:nvSpPr>
        <p:spPr>
          <a:xfrm>
            <a:off x="539552" y="3501008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суммирования 13"/>
          <p:cNvSpPr/>
          <p:nvPr/>
        </p:nvSpPr>
        <p:spPr>
          <a:xfrm>
            <a:off x="539552" y="4437112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суммирования 14"/>
          <p:cNvSpPr/>
          <p:nvPr/>
        </p:nvSpPr>
        <p:spPr>
          <a:xfrm>
            <a:off x="539552" y="5373216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ец каждой игр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.endata.cx/data/games/18491/%D0%B0%D0%BD%D0%BE%D0%BD%D1%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2" cy="1413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628800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Двойная Игра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6" name="двойная 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100000">
              <a:srgbClr val="FAC77D">
                <a:alpha val="0"/>
              </a:srgbClr>
            </a:gs>
            <a:gs pos="100000">
              <a:srgbClr val="FBA97D">
                <a:alpha val="0"/>
              </a:srgb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Почему компьютер перестал работать?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Блок-схема: узел суммирования 2"/>
          <p:cNvSpPr/>
          <p:nvPr/>
        </p:nvSpPr>
        <p:spPr>
          <a:xfrm>
            <a:off x="539552" y="1556792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19672" y="1412776"/>
          <a:ext cx="676875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Выключен                	35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 света                  	24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Завис			      	16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Блок сгорел    	      12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Вирус                        	8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Замыкание     	      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Блок-схема: узел суммирования 11"/>
          <p:cNvSpPr/>
          <p:nvPr/>
        </p:nvSpPr>
        <p:spPr>
          <a:xfrm>
            <a:off x="539552" y="2492896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суммирования 12"/>
          <p:cNvSpPr/>
          <p:nvPr/>
        </p:nvSpPr>
        <p:spPr>
          <a:xfrm>
            <a:off x="539552" y="3429000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суммирования 13"/>
          <p:cNvSpPr/>
          <p:nvPr/>
        </p:nvSpPr>
        <p:spPr>
          <a:xfrm>
            <a:off x="539552" y="4365104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суммирования 14"/>
          <p:cNvSpPr/>
          <p:nvPr/>
        </p:nvSpPr>
        <p:spPr>
          <a:xfrm>
            <a:off x="539552" y="5301208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ец каждой игр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я\Desktop\анимешки\5e5fb21317b0c5642155a433d9e98e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344815" cy="50848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867" y="548680"/>
            <a:ext cx="83633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Физкультминутка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Натоптыши - Макаро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.endata.cx/data/games/18491/%D0%B0%D0%BD%D0%BE%D0%BD%D1%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2" cy="1413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628800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тройная Игра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6" name="тройная 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100000">
              <a:srgbClr val="FAC77D">
                <a:alpha val="0"/>
              </a:srgbClr>
            </a:gs>
            <a:gs pos="100000">
              <a:srgbClr val="FBA97D">
                <a:alpha val="0"/>
              </a:srgb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Какой вопрос чаще задают люди друг другу, у которых имеется дома компьютер?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Блок-схема: узел суммирования 2"/>
          <p:cNvSpPr/>
          <p:nvPr/>
        </p:nvSpPr>
        <p:spPr>
          <a:xfrm>
            <a:off x="539552" y="1628800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87624" y="2132856"/>
          <a:ext cx="7200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Есть Интернет?		      27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Есть игры?       		      21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 есть в контакте?     19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Играешь по сети?         	11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Есть фильмы?		      8</a:t>
                      </a:r>
                    </a:p>
                    <a:p>
                      <a:pPr lvl="0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тебя ноутбук?     	 	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Блок-схема: узел суммирования 11"/>
          <p:cNvSpPr/>
          <p:nvPr/>
        </p:nvSpPr>
        <p:spPr>
          <a:xfrm>
            <a:off x="539552" y="2564904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суммирования 12"/>
          <p:cNvSpPr/>
          <p:nvPr/>
        </p:nvSpPr>
        <p:spPr>
          <a:xfrm>
            <a:off x="539552" y="3501008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суммирования 13"/>
          <p:cNvSpPr/>
          <p:nvPr/>
        </p:nvSpPr>
        <p:spPr>
          <a:xfrm>
            <a:off x="539552" y="4437112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суммирования 14"/>
          <p:cNvSpPr/>
          <p:nvPr/>
        </p:nvSpPr>
        <p:spPr>
          <a:xfrm>
            <a:off x="539552" y="5373216"/>
            <a:ext cx="720080" cy="648072"/>
          </a:xfrm>
          <a:prstGeom prst="flowChartSummingJunction">
            <a:avLst/>
          </a:prstGeom>
          <a:solidFill>
            <a:srgbClr val="FFCC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ец каждой игр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.endata.cx/data/games/18491/%D0%B0%D0%BD%D0%BE%D0%BD%D1%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2" cy="1413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62880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Игра наоборот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7" name="игра наоборо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550</TotalTime>
  <Words>135</Words>
  <Application>Microsoft Office PowerPoint</Application>
  <PresentationFormat>Экран (4:3)</PresentationFormat>
  <Paragraphs>55</Paragraphs>
  <Slides>18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51</cp:revision>
  <dcterms:created xsi:type="dcterms:W3CDTF">2012-12-13T06:30:31Z</dcterms:created>
  <dcterms:modified xsi:type="dcterms:W3CDTF">2013-05-17T14:05:11Z</dcterms:modified>
</cp:coreProperties>
</file>