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0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3A0"/>
    <a:srgbClr val="66FF33"/>
    <a:srgbClr val="BD3803"/>
    <a:srgbClr val="FF66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84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2828924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4800" b="1" dirty="0" smtClean="0">
                <a:solidFill>
                  <a:srgbClr val="0000FF"/>
                </a:solidFill>
                <a:latin typeface="Comic Sans MS" pitchFamily="66" charset="0"/>
              </a:rPr>
              <a:t>MY HOME</a:t>
            </a:r>
            <a:endParaRPr lang="ru-RU" sz="4800" b="1" dirty="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Documents and Settings\user\Рабочий стол\hous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59"/>
            <a:ext cx="8215370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2023A0"/>
                </a:solidFill>
                <a:latin typeface="Comic Sans MS" pitchFamily="66" charset="0"/>
              </a:rPr>
              <a:t>Home task  </a:t>
            </a:r>
            <a:endParaRPr lang="ru-RU" sz="4000" b="1" dirty="0" smtClean="0">
              <a:solidFill>
                <a:srgbClr val="2023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4000" b="1" dirty="0" smtClean="0">
                <a:latin typeface="Comic Sans MS" pitchFamily="66" charset="0"/>
              </a:rPr>
              <a:t>C.22,24,26,30,34</a:t>
            </a:r>
            <a:r>
              <a:rPr lang="ru-RU" sz="4000" b="1" dirty="0" smtClean="0">
                <a:latin typeface="Comic Sans MS" pitchFamily="66" charset="0"/>
              </a:rPr>
              <a:t> повторить слова</a:t>
            </a:r>
            <a:endParaRPr lang="en-US" sz="4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4000" b="1" dirty="0" smtClean="0">
                <a:latin typeface="Comic Sans MS" pitchFamily="66" charset="0"/>
              </a:rPr>
              <a:t>Подготовиться к </a:t>
            </a:r>
            <a:r>
              <a:rPr lang="ru-RU" sz="4000" b="1" dirty="0" err="1" smtClean="0">
                <a:latin typeface="Comic Sans MS" pitchFamily="66" charset="0"/>
              </a:rPr>
              <a:t>к</a:t>
            </a:r>
            <a:r>
              <a:rPr lang="ru-RU" sz="4000" b="1" dirty="0" smtClean="0">
                <a:latin typeface="Comic Sans MS" pitchFamily="66" charset="0"/>
              </a:rPr>
              <a:t>/</a:t>
            </a:r>
            <a:r>
              <a:rPr lang="en-US" sz="4000" b="1" dirty="0" smtClean="0">
                <a:latin typeface="Comic Sans MS" pitchFamily="66" charset="0"/>
              </a:rPr>
              <a:t>p</a:t>
            </a:r>
            <a:r>
              <a:rPr lang="ru-RU" sz="4000" b="1" dirty="0" smtClean="0">
                <a:latin typeface="Comic Sans MS" pitchFamily="66" charset="0"/>
              </a:rPr>
              <a:t> с</a:t>
            </a:r>
            <a:r>
              <a:rPr lang="en-US" sz="4000" b="1" dirty="0" smtClean="0">
                <a:latin typeface="Comic Sans MS" pitchFamily="66" charset="0"/>
              </a:rPr>
              <a:t>.42 – 43</a:t>
            </a:r>
          </a:p>
        </p:txBody>
      </p:sp>
      <p:pic>
        <p:nvPicPr>
          <p:cNvPr id="23556" name="Рисунок 3" descr="0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1200"/>
            <a:ext cx="10890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 descr="аним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786313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203960_d39eb566517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724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2214554"/>
            <a:ext cx="6434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LESSON IS OVER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642966"/>
            <a:ext cx="8229600" cy="71439"/>
          </a:xfrm>
        </p:spPr>
        <p:txBody>
          <a:bodyPr>
            <a:normAutofit fontScale="9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159542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user\Рабочий стол\Галерея\spotlight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1905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2578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667000" y="3810000"/>
            <a:ext cx="152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23A0"/>
                </a:solidFill>
                <a:latin typeface="Arial Black"/>
              </a:rPr>
              <a:t>mummy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023A0"/>
              </a:solidFill>
              <a:latin typeface="Arial Black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6858000" y="3810000"/>
            <a:ext cx="14954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23A0"/>
                </a:solidFill>
                <a:latin typeface="Arial Black"/>
              </a:rPr>
              <a:t>daddy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023A0"/>
              </a:solidFill>
              <a:latin typeface="Arial Black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667000" y="5486400"/>
            <a:ext cx="152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23A0"/>
                </a:solidFill>
                <a:latin typeface="Arial Black"/>
              </a:rPr>
              <a:t>brother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 Black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705600" y="57150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23A0"/>
                </a:solidFill>
                <a:latin typeface="Arial Black"/>
              </a:rPr>
              <a:t>sister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023A0"/>
              </a:solidFill>
              <a:latin typeface="Arial Black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953000"/>
            <a:ext cx="11541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Мои рисунки\флешкарточки\spotlight\семья\Рисунок11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295400"/>
            <a:ext cx="130967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Мои рисунки\флешкарточки\spotlight\семья\Рисунок1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371600"/>
            <a:ext cx="11430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133600" y="2057400"/>
            <a:ext cx="1981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23A0"/>
                </a:solidFill>
                <a:latin typeface="Arial Black"/>
              </a:rPr>
              <a:t>grandma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023A0"/>
              </a:solidFill>
              <a:latin typeface="Arial Black"/>
            </a:endParaRP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6248400" y="19050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23A0"/>
                </a:solidFill>
                <a:latin typeface="Arial Black"/>
              </a:rPr>
              <a:t>grandpa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023A0"/>
              </a:solidFill>
              <a:latin typeface="Arial Blac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214290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Who’s  this?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 bwMode="auto">
          <a:xfrm>
            <a:off x="5715000" y="4953000"/>
            <a:ext cx="3200400" cy="16002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4400" b="1">
              <a:solidFill>
                <a:srgbClr val="480C56"/>
              </a:solidFill>
              <a:latin typeface="Georgia" pitchFamily="18" charset="0"/>
            </a:endParaRPr>
          </a:p>
        </p:txBody>
      </p:sp>
      <p:sp>
        <p:nvSpPr>
          <p:cNvPr id="19" name="Облако 18"/>
          <p:cNvSpPr/>
          <p:nvPr/>
        </p:nvSpPr>
        <p:spPr bwMode="auto">
          <a:xfrm>
            <a:off x="0" y="4643446"/>
            <a:ext cx="2971800" cy="19812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4400" b="1" dirty="0">
              <a:solidFill>
                <a:srgbClr val="66FF33"/>
              </a:solidFill>
              <a:latin typeface="Georgia" pitchFamily="18" charset="0"/>
            </a:endParaRPr>
          </a:p>
        </p:txBody>
      </p:sp>
      <p:pic>
        <p:nvPicPr>
          <p:cNvPr id="1026" name="Picture 2" descr="E:\Мои рисунки\флешкарточки\spotlight\Дом\Рисунок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23622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E:\Мои рисунки\флешкарточки\spotlight\Дом\Рисунок1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981200"/>
            <a:ext cx="1876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Мои рисунки\флешкарточки\spotlight\Дом\Рисунок13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362200"/>
            <a:ext cx="2085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Мои рисунки\флешкарточки\spotlight\Дом\Рисунок13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28600"/>
            <a:ext cx="26098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Мои рисунки\флешкарточки\spotlight\Дом\Рисунок13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267200"/>
            <a:ext cx="2409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3810000"/>
            <a:ext cx="2438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bedroom</a:t>
            </a:r>
            <a:endParaRPr lang="ru-RU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5600" y="3505200"/>
            <a:ext cx="253729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bathroom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6088559"/>
            <a:ext cx="19832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kitchen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5307" y="4038600"/>
            <a:ext cx="26119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living room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304800"/>
            <a:ext cx="19784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h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ouse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30" name="Picture 6" descr="E:\Мои рисунки\флешкарточки\spotlight\семья\Рисунок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81000"/>
            <a:ext cx="1447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E:\Мои рисунки\флешкарточки\spotlight\семья\Рисунок4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2362200"/>
            <a:ext cx="533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E:\Мои рисунки\флешкарточки\spotlight\семья\Рисунок4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4286256"/>
            <a:ext cx="533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E:\Мои рисунки\флешкарточки\spotlight\семья\Рисунок4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2362200"/>
            <a:ext cx="533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E:\Мои рисунки\флешкарточки\spotlight\семья\Рисунок4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2000240"/>
            <a:ext cx="533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-381000" y="4953000"/>
            <a:ext cx="396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Where is </a:t>
            </a:r>
            <a:endParaRPr lang="en-US" sz="36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Ch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ckles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?</a:t>
            </a:r>
            <a:endParaRPr lang="ru-RU" sz="3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1200" y="5334000"/>
            <a:ext cx="16434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n 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the</a:t>
            </a:r>
            <a:r>
              <a:rPr lang="en-US" sz="3600" b="1" dirty="0">
                <a:ln w="1905"/>
                <a:solidFill>
                  <a:srgbClr val="00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…</a:t>
            </a:r>
            <a:endParaRPr lang="ru-RU" sz="3600" b="1" dirty="0">
              <a:ln w="1905"/>
              <a:solidFill>
                <a:srgbClr val="00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1" name="Рисунок 20" descr="E:\Мои рисунки\флешкарточки\spotlight\семья\Рисунок4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285728"/>
            <a:ext cx="485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7" grpId="0"/>
      <p:bldP spid="8" grpId="0"/>
      <p:bldP spid="9" grpId="0"/>
      <p:bldP spid="10" grpId="0"/>
      <p:bldP spid="11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6"/>
          <p:cNvSpPr>
            <a:spLocks noChangeArrowheads="1"/>
          </p:cNvSpPr>
          <p:nvPr/>
        </p:nvSpPr>
        <p:spPr bwMode="auto">
          <a:xfrm>
            <a:off x="990600" y="214290"/>
            <a:ext cx="78486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/>
              <a:t>Чтоб не болела шея, сижу на стуле прямо </a:t>
            </a:r>
          </a:p>
          <a:p>
            <a:r>
              <a:rPr lang="ru-RU" sz="2800" dirty="0"/>
              <a:t>Стул по-английски ... </a:t>
            </a:r>
          </a:p>
          <a:p>
            <a:r>
              <a:rPr lang="ru-RU" sz="2800" dirty="0"/>
              <a:t>Кряхтя встает с кровати дед. </a:t>
            </a:r>
          </a:p>
          <a:p>
            <a:r>
              <a:rPr lang="ru-RU" sz="2800" dirty="0"/>
              <a:t>А по-английски кровать ... </a:t>
            </a:r>
          </a:p>
          <a:p>
            <a:r>
              <a:rPr lang="ru-RU" sz="2800" dirty="0"/>
              <a:t>Попрошу ответить вас: </a:t>
            </a:r>
          </a:p>
          <a:p>
            <a:r>
              <a:rPr lang="ru-RU" sz="2800" dirty="0"/>
              <a:t>"Как назвали ванну?" ... </a:t>
            </a:r>
          </a:p>
          <a:p>
            <a:r>
              <a:rPr lang="ru-RU" sz="2800" dirty="0"/>
              <a:t>Лежишь, читаешь на софе, </a:t>
            </a:r>
            <a:endParaRPr lang="en-US" sz="2800" dirty="0" smtClean="0"/>
          </a:p>
          <a:p>
            <a:r>
              <a:rPr lang="ru-RU" sz="2800" dirty="0" smtClean="0"/>
              <a:t>пьешь </a:t>
            </a:r>
            <a:r>
              <a:rPr lang="ru-RU" sz="2800" dirty="0"/>
              <a:t>ароматный кофе, </a:t>
            </a:r>
          </a:p>
          <a:p>
            <a:r>
              <a:rPr lang="ru-RU" sz="2800" dirty="0"/>
              <a:t>Диван же по-английски ... </a:t>
            </a:r>
            <a:r>
              <a:rPr lang="ru-RU" sz="2800" b="1" dirty="0" err="1"/>
              <a:t>sofa</a:t>
            </a:r>
            <a:r>
              <a:rPr lang="ru-RU" sz="2800" dirty="0"/>
              <a:t> </a:t>
            </a:r>
          </a:p>
          <a:p>
            <a:r>
              <a:rPr lang="ru-RU" sz="2800" dirty="0"/>
              <a:t>Тебя я потерял из виду </a:t>
            </a:r>
          </a:p>
          <a:p>
            <a:r>
              <a:rPr lang="ru-RU" sz="2800" dirty="0"/>
              <a:t>Смотрю в окно. Окошко ... </a:t>
            </a:r>
          </a:p>
          <a:p>
            <a:r>
              <a:rPr lang="ru-RU" sz="2800" dirty="0"/>
              <a:t>Сказала миссис </a:t>
            </a:r>
            <a:r>
              <a:rPr lang="ru-RU" sz="2800" dirty="0" err="1"/>
              <a:t>Эйбл</a:t>
            </a:r>
            <a:r>
              <a:rPr lang="ru-RU" sz="2800" dirty="0"/>
              <a:t>: </a:t>
            </a:r>
          </a:p>
          <a:p>
            <a:r>
              <a:rPr lang="ru-RU" sz="2800" dirty="0"/>
              <a:t>Стол по-английски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143116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your books at p.43</a:t>
            </a:r>
            <a:b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at ex. 2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p.43.ex.2.</a:t>
            </a:r>
          </a:p>
          <a:p>
            <a:pPr algn="just">
              <a:buNone/>
            </a:pPr>
            <a:r>
              <a:rPr lang="en-US" sz="4000" dirty="0" smtClean="0"/>
              <a:t>1.</a:t>
            </a:r>
          </a:p>
          <a:p>
            <a:pPr algn="just">
              <a:buNone/>
            </a:pPr>
            <a:r>
              <a:rPr lang="en-US" sz="4000" dirty="0" smtClean="0"/>
              <a:t>2.</a:t>
            </a:r>
          </a:p>
          <a:p>
            <a:pPr algn="just">
              <a:buNone/>
            </a:pPr>
            <a:r>
              <a:rPr lang="en-US" sz="4000" dirty="0" smtClean="0"/>
              <a:t>3.</a:t>
            </a:r>
          </a:p>
          <a:p>
            <a:pPr algn="just">
              <a:buNone/>
            </a:pPr>
            <a:r>
              <a:rPr lang="en-US" sz="4000" dirty="0" smtClean="0"/>
              <a:t>4.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304800"/>
            <a:ext cx="826380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Open your books at p.43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Look at ex. 2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2667000"/>
            <a:ext cx="1194558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1-a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2-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3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-a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4-b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143116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your books at p.43</a:t>
            </a:r>
            <a:b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at ex. 3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dirty="0" smtClean="0"/>
              <a:t>p.43.ex.3.</a:t>
            </a:r>
          </a:p>
          <a:p>
            <a:pPr algn="just">
              <a:buNone/>
            </a:pPr>
            <a:r>
              <a:rPr lang="en-US" sz="4000" dirty="0" smtClean="0"/>
              <a:t>1.</a:t>
            </a:r>
          </a:p>
          <a:p>
            <a:pPr algn="just">
              <a:buNone/>
            </a:pPr>
            <a:r>
              <a:rPr lang="en-US" sz="4000" dirty="0" smtClean="0"/>
              <a:t>2.</a:t>
            </a:r>
          </a:p>
          <a:p>
            <a:pPr algn="just">
              <a:buNone/>
            </a:pPr>
            <a:r>
              <a:rPr lang="en-US" sz="4000" dirty="0" smtClean="0"/>
              <a:t>3.</a:t>
            </a:r>
          </a:p>
          <a:p>
            <a:pPr algn="just">
              <a:buNone/>
            </a:pPr>
            <a:r>
              <a:rPr lang="en-US" sz="4000" dirty="0" smtClean="0"/>
              <a:t>4.</a:t>
            </a:r>
          </a:p>
          <a:p>
            <a:pPr algn="just">
              <a:buNone/>
            </a:pPr>
            <a:r>
              <a:rPr lang="en-US" sz="4000" dirty="0" smtClean="0"/>
              <a:t>5.</a:t>
            </a:r>
          </a:p>
          <a:p>
            <a:pPr algn="just">
              <a:buNone/>
            </a:pPr>
            <a:r>
              <a:rPr lang="en-US" sz="4000" dirty="0" smtClean="0"/>
              <a:t>6.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6772292" cy="48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6400" y="609600"/>
            <a:ext cx="5257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Look at ex. 3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9000" y="609600"/>
            <a:ext cx="1241045" cy="50783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1-a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2-a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3-a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4-a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5-b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6-b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«5» – 9,10</a:t>
            </a:r>
          </a:p>
          <a:p>
            <a:pPr>
              <a:buNone/>
            </a:pPr>
            <a:r>
              <a:rPr lang="ru-RU" sz="4400" dirty="0" smtClean="0"/>
              <a:t>«4» – 7,8</a:t>
            </a:r>
          </a:p>
          <a:p>
            <a:pPr>
              <a:buNone/>
            </a:pPr>
            <a:r>
              <a:rPr lang="ru-RU" sz="4400" dirty="0" smtClean="0"/>
              <a:t>«3» - 5,6</a:t>
            </a:r>
          </a:p>
          <a:p>
            <a:pPr>
              <a:buNone/>
            </a:pPr>
            <a:r>
              <a:rPr lang="en-US" sz="4400" dirty="0" smtClean="0"/>
              <a:t>try again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183</Words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MY HOME</vt:lpstr>
      <vt:lpstr>Слайд 2</vt:lpstr>
      <vt:lpstr>Слайд 3</vt:lpstr>
      <vt:lpstr>Слайд 4</vt:lpstr>
      <vt:lpstr>Open your books at p.43 Look at ex. 2 </vt:lpstr>
      <vt:lpstr>Слайд 6</vt:lpstr>
      <vt:lpstr>Open your books at p.43 Look at ex. 3 </vt:lpstr>
      <vt:lpstr>Слайд 8</vt:lpstr>
      <vt:lpstr>Результат</vt:lpstr>
      <vt:lpstr>Home task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HOME</dc:title>
  <cp:lastModifiedBy>user</cp:lastModifiedBy>
  <cp:revision>15</cp:revision>
  <dcterms:modified xsi:type="dcterms:W3CDTF">2012-01-18T14:39:44Z</dcterms:modified>
</cp:coreProperties>
</file>