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C788E"/>
    <a:srgbClr val="422C16"/>
    <a:srgbClr val="006666"/>
    <a:srgbClr val="0099CC"/>
    <a:srgbClr val="3366CC"/>
    <a:srgbClr val="00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2;&#1085;&#1083;&#1080;&#1081;&#1089;&#1082;&#1080;&#1081;\2%20&#1082;&#1083;&#1072;&#1089;&#1089;\2%20&#1091;&#1088;&#1086;&#1082;\008%20-%20Unit%201,%20Lesson%202,%20Letter%20A.mp3" TargetMode="Externa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428728" y="857232"/>
            <a:ext cx="5832475" cy="647700"/>
          </a:xfrm>
        </p:spPr>
        <p:txBody>
          <a:bodyPr/>
          <a:lstStyle/>
          <a:p>
            <a:r>
              <a:rPr lang="en-US" sz="9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Hello!!!</a:t>
            </a:r>
            <a:endParaRPr lang="es-ES" sz="96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4" name="Rectangle 150"/>
          <p:cNvSpPr txBox="1">
            <a:spLocks noChangeArrowheads="1"/>
          </p:cNvSpPr>
          <p:nvPr/>
        </p:nvSpPr>
        <p:spPr bwMode="auto">
          <a:xfrm>
            <a:off x="1428728" y="5357826"/>
            <a:ext cx="5832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Who</a:t>
            </a:r>
            <a:r>
              <a:rPr kumimoji="0" lang="en-US" sz="6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are you?</a:t>
            </a:r>
            <a:endParaRPr kumimoji="0" lang="es-E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5072074"/>
            <a:ext cx="4043362" cy="1054089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242321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714488"/>
            <a:ext cx="2019295" cy="1714496"/>
          </a:xfrm>
          <a:prstGeom prst="rect">
            <a:avLst/>
          </a:prstGeom>
          <a:noFill/>
          <a:ln w="76200">
            <a:solidFill>
              <a:srgbClr val="0C788E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142984"/>
            <a:ext cx="1504948" cy="2274742"/>
          </a:xfrm>
          <a:prstGeom prst="rect">
            <a:avLst/>
          </a:prstGeom>
          <a:noFill/>
          <a:ln w="76200">
            <a:solidFill>
              <a:srgbClr val="0C788E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714488"/>
            <a:ext cx="2071670" cy="1695451"/>
          </a:xfrm>
          <a:prstGeom prst="rect">
            <a:avLst/>
          </a:prstGeom>
          <a:noFill/>
          <a:ln w="76200">
            <a:solidFill>
              <a:srgbClr val="0C788E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.cdn2.123rf.com/168nwm/sermax55/sermax551009/sermax55100900002/7695424-nail-and-hum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04"/>
            <a:ext cx="2928958" cy="34550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71876"/>
            <a:ext cx="396240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714884"/>
            <a:ext cx="4071966" cy="61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http://image.shutterstock.com/display_pic_with_logo/525955/525955,1263199384,21/stock-vector-cartoon-vector-illustration-open-mouth-442400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28604"/>
            <a:ext cx="2968188" cy="3185636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3500438"/>
            <a:ext cx="334622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4714884"/>
            <a:ext cx="3143272" cy="54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4098" name="Picture 2" descr="http://www.ronduldesibiu.ro/uploads/2009/05/26_m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2910" y="1000108"/>
            <a:ext cx="3143272" cy="4671689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071678"/>
            <a:ext cx="3208354" cy="88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429000"/>
            <a:ext cx="328440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714884"/>
            <a:ext cx="3214710" cy="80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429684" cy="318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6143620"/>
            <a:ext cx="177629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 descr="http://olegattor.www.nn.ru/users/foto/270782-2011-04-22-crocodi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14290"/>
            <a:ext cx="2714644" cy="2976538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071810"/>
            <a:ext cx="27146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4143380"/>
            <a:ext cx="2150263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6102455"/>
            <a:ext cx="1490670" cy="75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214290"/>
            <a:ext cx="18573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3286124"/>
            <a:ext cx="18487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6" name="Picture 14" descr="http://img0.liveinternet.ru/images/attach/c/0/48/10/48010769_6625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214290"/>
            <a:ext cx="2143140" cy="3143272"/>
          </a:xfrm>
          <a:prstGeom prst="rect">
            <a:avLst/>
          </a:prstGeom>
          <a:noFill/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4876" y="4286256"/>
            <a:ext cx="3163219" cy="199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3214686"/>
            <a:ext cx="236796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291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2643174" cy="3143272"/>
          </a:xfrm>
        </p:spPr>
        <p:txBody>
          <a:bodyPr/>
          <a:lstStyle/>
          <a:p>
            <a:pPr>
              <a:buNone/>
            </a:pPr>
            <a:r>
              <a:rPr lang="en-US" sz="8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88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</a:t>
            </a:r>
            <a:r>
              <a:rPr lang="en-US" sz="8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pPr>
              <a:buNone/>
            </a:pP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6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</a:p>
          <a:p>
            <a:pPr>
              <a:buNone/>
            </a:pP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6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</a:p>
          <a:p>
            <a:pPr>
              <a:buNone/>
            </a:pPr>
            <a:endParaRPr lang="ru-RU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929322" y="714356"/>
            <a:ext cx="300039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[æ]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</a:t>
            </a:r>
            <a:r>
              <a:rPr lang="en-US" sz="72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</a:t>
            </a:r>
            <a:endParaRPr kumimoji="0" lang="ru-RU" sz="7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008 - Unit 1, Lesson 2, Letter 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29124" y="6286520"/>
            <a:ext cx="304800" cy="304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6390" y="1142984"/>
            <a:ext cx="2148702" cy="323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2185990"/>
          </a:xfrm>
        </p:spPr>
        <p:txBody>
          <a:bodyPr/>
          <a:lstStyle/>
          <a:p>
            <a:pPr algn="ctr">
              <a:buNone/>
            </a:pPr>
            <a:r>
              <a:rPr lang="en-US" sz="9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bye!!!</a:t>
            </a:r>
            <a:endParaRPr lang="ru-RU" sz="9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4978</TotalTime>
  <Words>21</Words>
  <Application>Microsoft Office PowerPoint</Application>
  <PresentationFormat>Экран (4:3)</PresentationFormat>
  <Paragraphs>11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Diseño predeterminado</vt:lpstr>
      <vt:lpstr>Hello!!!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729</cp:revision>
  <dcterms:created xsi:type="dcterms:W3CDTF">2010-05-23T14:28:12Z</dcterms:created>
  <dcterms:modified xsi:type="dcterms:W3CDTF">2012-10-14T13:48:04Z</dcterms:modified>
</cp:coreProperties>
</file>