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660066"/>
    <a:srgbClr val="003300"/>
    <a:srgbClr val="00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35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49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1892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208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5620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43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338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34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3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44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066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642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572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95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034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454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26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Лента лицом вниз 2"/>
          <p:cNvSpPr/>
          <p:nvPr/>
        </p:nvSpPr>
        <p:spPr>
          <a:xfrm>
            <a:off x="224853" y="1229194"/>
            <a:ext cx="9413822" cy="4467068"/>
          </a:xfrm>
          <a:prstGeom prst="ribb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645764" y="2293496"/>
            <a:ext cx="4572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ПЕРВЫЕ </a:t>
            </a:r>
          </a:p>
          <a:p>
            <a:pPr algn="ctr"/>
            <a:r>
              <a:rPr lang="ru-RU" sz="54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КИЕВСКИЕ</a:t>
            </a:r>
            <a:endParaRPr lang="ru-RU" sz="5400" b="1" cap="none" spc="0" dirty="0" smtClean="0">
              <a:ln w="10160">
                <a:solidFill>
                  <a:srgbClr val="002060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КНЯЗЬЯ</a:t>
            </a:r>
            <a:endParaRPr lang="ru-RU" sz="5400" b="1" cap="none" spc="0" dirty="0">
              <a:ln w="10160">
                <a:solidFill>
                  <a:srgbClr val="002060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4853" y="359764"/>
            <a:ext cx="25183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88400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91004"/>
            <a:ext cx="3769926" cy="45669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5899473" y="2967335"/>
            <a:ext cx="3930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660066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87723" y="119922"/>
            <a:ext cx="7240249" cy="175432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5400" b="1" dirty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660066"/>
                </a:solidFill>
              </a:rPr>
              <a:t>ПРАВЛЕНИЕ  ИГОРЯ</a:t>
            </a:r>
          </a:p>
          <a:p>
            <a:pPr algn="ctr"/>
            <a:r>
              <a:rPr lang="ru-RU" sz="5400" b="1" dirty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660066"/>
                </a:solidFill>
              </a:rPr>
              <a:t>(912-945 </a:t>
            </a:r>
            <a:r>
              <a:rPr lang="ru-RU" sz="5400" b="1" dirty="0" err="1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660066"/>
                </a:solidFill>
              </a:rPr>
              <a:t>г.г</a:t>
            </a:r>
            <a:r>
              <a:rPr lang="ru-RU" sz="5400" b="1" dirty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660066"/>
                </a:solidFill>
              </a:rPr>
              <a:t>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69926" y="3260980"/>
            <a:ext cx="883529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941 г.– поход на Константинополь (неудачный</a:t>
            </a:r>
            <a:r>
              <a:rPr lang="ru-RU" sz="2800" dirty="0" smtClean="0"/>
              <a:t>)</a:t>
            </a:r>
          </a:p>
          <a:p>
            <a:endParaRPr lang="ru-RU" dirty="0"/>
          </a:p>
          <a:p>
            <a:r>
              <a:rPr lang="ru-RU" sz="2800" b="1" dirty="0" smtClean="0"/>
              <a:t>944 г.- поход на Византию (заключён выгодный</a:t>
            </a:r>
          </a:p>
          <a:p>
            <a:r>
              <a:rPr lang="ru-RU" sz="2800" b="1" dirty="0" smtClean="0"/>
              <a:t> для Руси торговый договор)</a:t>
            </a:r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571132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031" y="682580"/>
            <a:ext cx="9543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/>
              <a:t>РЕФОРМА – преобразования</a:t>
            </a:r>
            <a:endParaRPr lang="ru-RU" sz="54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03030" y="2640169"/>
            <a:ext cx="119644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/>
              <a:t>ПОЛЮДЬЕ – сбор дани </a:t>
            </a:r>
          </a:p>
          <a:p>
            <a:r>
              <a:rPr lang="ru-RU" sz="5400" b="1" i="1" dirty="0"/>
              <a:t> </a:t>
            </a:r>
            <a:r>
              <a:rPr lang="ru-RU" sz="5400" b="1" i="1" dirty="0" smtClean="0"/>
              <a:t>                  с подвластных племён    </a:t>
            </a:r>
            <a:endParaRPr lang="ru-RU" sz="5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03031" y="5215944"/>
            <a:ext cx="120889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945 г. – убийство князя ИГОРЯ древлянами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646977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4856" y="128789"/>
            <a:ext cx="7160654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5400" b="1" cap="none" spc="0" dirty="0" smtClean="0">
                <a:ln w="66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ПРАВЛЕНИЕ  ОЛЬГИ</a:t>
            </a:r>
          </a:p>
          <a:p>
            <a:pPr algn="ctr"/>
            <a:r>
              <a:rPr lang="ru-RU" sz="5400" b="1" dirty="0" smtClean="0">
                <a:ln w="66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(945-957 </a:t>
            </a:r>
            <a:r>
              <a:rPr lang="ru-RU" sz="5400" b="1" dirty="0" err="1" smtClean="0">
                <a:ln w="66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г.г</a:t>
            </a:r>
            <a:r>
              <a:rPr lang="ru-RU" sz="5400" b="1" dirty="0" smtClean="0">
                <a:ln w="66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.)</a:t>
            </a:r>
            <a:endParaRPr lang="ru-RU" sz="5400" b="1" cap="none" spc="0" dirty="0">
              <a:ln w="6600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5895"/>
            <a:ext cx="3492708" cy="4742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3492708" y="2284722"/>
            <a:ext cx="7544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УРОКИ – размер дани</a:t>
            </a:r>
            <a:endParaRPr lang="ru-RU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48918" y="3440832"/>
            <a:ext cx="112208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ПОГОСТЫ – места сбора </a:t>
            </a:r>
          </a:p>
          <a:p>
            <a:pPr algn="ctr"/>
            <a:r>
              <a:rPr lang="ru-RU" sz="4800" b="1" dirty="0"/>
              <a:t> </a:t>
            </a:r>
            <a:r>
              <a:rPr lang="ru-RU" sz="4800" b="1" dirty="0" smtClean="0"/>
              <a:t>               дани</a:t>
            </a:r>
            <a:endParaRPr lang="ru-RU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35628" y="5550794"/>
            <a:ext cx="87275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957 г.- приняла христианство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572429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7895" y="0"/>
            <a:ext cx="9336210" cy="25853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ru-RU" sz="5400" b="1" cap="none" spc="50" dirty="0" smtClean="0">
                <a:ln w="952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ПРАВЛЕНИЕ  СВЯТОСЛАВА</a:t>
            </a:r>
          </a:p>
          <a:p>
            <a:pPr algn="ctr"/>
            <a:r>
              <a:rPr lang="ru-RU" sz="5400" b="1" spc="50" dirty="0" smtClean="0">
                <a:ln w="952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(957-972 Г.Г.)</a:t>
            </a:r>
            <a:endParaRPr lang="ru-RU" sz="5400" b="1" cap="none" spc="50" dirty="0" smtClean="0">
              <a:ln w="952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endParaRPr lang="ru-RU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336272"/>
            <a:ext cx="2730321" cy="3521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4456090" y="2807594"/>
            <a:ext cx="30494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8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походы</a:t>
            </a:r>
            <a:endParaRPr lang="ru-RU" sz="60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800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30321" y="4378817"/>
            <a:ext cx="895103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Покорил  Волжскую  </a:t>
            </a:r>
            <a:r>
              <a:rPr lang="ru-RU" sz="4400" b="1" dirty="0" err="1" smtClean="0"/>
              <a:t>Булгарию</a:t>
            </a:r>
            <a:endParaRPr lang="ru-RU" sz="4400" b="1" dirty="0" smtClean="0"/>
          </a:p>
          <a:p>
            <a:endParaRPr lang="ru-RU" sz="4400" b="1" dirty="0"/>
          </a:p>
          <a:p>
            <a:r>
              <a:rPr lang="ru-RU" sz="4400" b="1" dirty="0" smtClean="0"/>
              <a:t>Разгромил  Хазарский  каганат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42135703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5" t="-7885" r="-2585" b="7885"/>
          <a:stretch/>
        </p:blipFill>
        <p:spPr>
          <a:xfrm>
            <a:off x="1994616" y="2138832"/>
            <a:ext cx="6477000" cy="4410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785611" y="1"/>
            <a:ext cx="9015212" cy="21236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400" b="1" dirty="0" smtClean="0"/>
              <a:t> Честный воин, который всегда</a:t>
            </a:r>
          </a:p>
          <a:p>
            <a:r>
              <a:rPr lang="ru-RU" sz="4400" b="1" dirty="0" smtClean="0"/>
              <a:t>  предупреждал врагов: </a:t>
            </a:r>
          </a:p>
          <a:p>
            <a:r>
              <a:rPr lang="ru-RU" sz="4400" b="1" dirty="0" smtClean="0"/>
              <a:t>              «ИДУ НА ВЫ»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0616358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913155" y="171658"/>
            <a:ext cx="4172755" cy="193183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440760" y="639027"/>
            <a:ext cx="4594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</a:t>
            </a:r>
            <a:r>
              <a:rPr lang="ru-RU" sz="5400" b="0" cap="none" spc="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СВЯТОСЛАВ</a:t>
            </a:r>
            <a:endParaRPr lang="ru-RU" sz="5400" b="0" cap="none" spc="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Стрелка вниз 3"/>
          <p:cNvSpPr/>
          <p:nvPr/>
        </p:nvSpPr>
        <p:spPr>
          <a:xfrm rot="1833923">
            <a:off x="2498552" y="1614284"/>
            <a:ext cx="484632" cy="97840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833985" y="2182088"/>
            <a:ext cx="484632" cy="978408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9995608">
            <a:off x="7080824" y="1626731"/>
            <a:ext cx="453438" cy="9138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69128" y="2666836"/>
            <a:ext cx="177174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800" b="1" i="1" dirty="0" smtClean="0"/>
              <a:t>ОЛЕГ</a:t>
            </a:r>
            <a:endParaRPr lang="ru-RU" sz="48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426641" y="3341603"/>
            <a:ext cx="3031599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4800" b="1" i="1" dirty="0" smtClean="0"/>
              <a:t>ЯРОПОЛК</a:t>
            </a:r>
            <a:endParaRPr lang="ru-RU" sz="48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6684134" y="2647940"/>
            <a:ext cx="3542958" cy="830997"/>
          </a:xfrm>
          <a:prstGeom prst="rect">
            <a:avLst/>
          </a:prstGeom>
        </p:spPr>
        <p:style>
          <a:lnRef idx="1">
            <a:schemeClr val="accent1"/>
          </a:lnRef>
          <a:fillRef idx="1002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4800" b="1" i="1" dirty="0" smtClean="0"/>
              <a:t>ВЛАДИМИР</a:t>
            </a:r>
            <a:endParaRPr lang="ru-RU" sz="48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-70483" y="4572393"/>
            <a:ext cx="10025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  </a:t>
            </a:r>
            <a:r>
              <a:rPr lang="ru-RU" sz="3600" b="1" dirty="0" smtClean="0">
                <a:solidFill>
                  <a:srgbClr val="800000"/>
                </a:solidFill>
              </a:rPr>
              <a:t>УСОБИЦА</a:t>
            </a:r>
            <a:r>
              <a:rPr lang="ru-RU" sz="3600" b="1" dirty="0" smtClean="0"/>
              <a:t> – борьба наследников за власть. 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96215" y="5911403"/>
            <a:ext cx="9659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972-980г.г. – первая усобица на Руси.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770534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75577" y="146862"/>
            <a:ext cx="4637809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ВЛАДИМИР </a:t>
            </a:r>
          </a:p>
          <a:p>
            <a:pPr algn="ctr"/>
            <a:r>
              <a:rPr lang="ru-RU" sz="54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980-1015 </a:t>
            </a:r>
            <a:r>
              <a:rPr lang="ru-RU" sz="5400" b="1" dirty="0" err="1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г.г</a:t>
            </a:r>
            <a:r>
              <a:rPr lang="ru-RU" sz="54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</a:t>
            </a:r>
            <a:endParaRPr lang="ru-RU" sz="5400" b="1" cap="none" spc="0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660066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60620"/>
            <a:ext cx="3611107" cy="47973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3477297" y="2505670"/>
            <a:ext cx="8252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988 г. – крещение Руси.</a:t>
            </a:r>
            <a:endParaRPr lang="ru-RU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611107" y="4162271"/>
            <a:ext cx="6241231" cy="14465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b="1" i="1" dirty="0" smtClean="0"/>
              <a:t>ВЛАДИМИР – Святой, </a:t>
            </a:r>
          </a:p>
          <a:p>
            <a:r>
              <a:rPr lang="ru-RU" sz="4400" b="1" i="1" dirty="0" smtClean="0"/>
              <a:t>  Красное солнышко.</a:t>
            </a:r>
            <a:endParaRPr lang="ru-RU" sz="4400" b="1" i="1" dirty="0"/>
          </a:p>
        </p:txBody>
      </p:sp>
    </p:spTree>
    <p:extLst>
      <p:ext uri="{BB962C8B-B14F-4D97-AF65-F5344CB8AC3E}">
        <p14:creationId xmlns:p14="http://schemas.microsoft.com/office/powerpoint/2010/main" val="19841868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theme/theme1.xml><?xml version="1.0" encoding="utf-8"?>
<a:theme xmlns:a="http://schemas.openxmlformats.org/drawingml/2006/main" name="Грань">
  <a:themeElements>
    <a:clrScheme name="Оранжевый и красный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147</Words>
  <Application>Microsoft Office PowerPoint</Application>
  <PresentationFormat>Широкоэкранный</PresentationFormat>
  <Paragraphs>40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Лариса</dc:creator>
  <cp:lastModifiedBy>Лариса</cp:lastModifiedBy>
  <cp:revision>16</cp:revision>
  <dcterms:created xsi:type="dcterms:W3CDTF">2014-01-19T10:05:49Z</dcterms:created>
  <dcterms:modified xsi:type="dcterms:W3CDTF">2014-01-22T16:20:51Z</dcterms:modified>
</cp:coreProperties>
</file>