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65" r:id="rId4"/>
    <p:sldId id="269" r:id="rId5"/>
    <p:sldId id="266" r:id="rId6"/>
    <p:sldId id="267" r:id="rId7"/>
    <p:sldId id="259" r:id="rId8"/>
    <p:sldId id="268" r:id="rId9"/>
    <p:sldId id="260" r:id="rId10"/>
    <p:sldId id="264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BC7-3BBE-4C1B-AF95-AA1A9423BAD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7084AA-4EEE-40C6-9195-656F52EB7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BC7-3BBE-4C1B-AF95-AA1A9423BAD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4AA-4EEE-40C6-9195-656F52EB7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BC7-3BBE-4C1B-AF95-AA1A9423BAD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4AA-4EEE-40C6-9195-656F52EB7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BC7-3BBE-4C1B-AF95-AA1A9423BAD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7084AA-4EEE-40C6-9195-656F52EB7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BC7-3BBE-4C1B-AF95-AA1A9423BAD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4AA-4EEE-40C6-9195-656F52EB7D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BC7-3BBE-4C1B-AF95-AA1A9423BAD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4AA-4EEE-40C6-9195-656F52EB7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BC7-3BBE-4C1B-AF95-AA1A9423BAD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7084AA-4EEE-40C6-9195-656F52EB7D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BC7-3BBE-4C1B-AF95-AA1A9423BAD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4AA-4EEE-40C6-9195-656F52EB7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BC7-3BBE-4C1B-AF95-AA1A9423BAD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4AA-4EEE-40C6-9195-656F52EB7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BC7-3BBE-4C1B-AF95-AA1A9423BAD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4AA-4EEE-40C6-9195-656F52EB7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BC7-3BBE-4C1B-AF95-AA1A9423BAD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4AA-4EEE-40C6-9195-656F52EB7D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919BC7-3BBE-4C1B-AF95-AA1A9423BAD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7084AA-4EEE-40C6-9195-656F52EB7D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Вопрос: Что произошло? Почему одни люди смеются, другие плачут? Какие исторические события легли в основу сюжета картины?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0962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585789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В.И. Суриков - Боярыня Морозова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108111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Вопрос: Что произошло? Почему одни люди смеются, другие плачут? Какие исторические события легли в основу сюжета картины?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0962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585789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В.И. Суриков - Боярыня Морозова.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66"/>
            <a:ext cx="207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Патриарх Филарет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357166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Патриарх Никон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357166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Алексей Михайлович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000240"/>
            <a:ext cx="2000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Протопоп Аввакум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1857364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Церковный раскол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570" y="1857364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Церковная реформа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364331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1653-1655 гг.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44" y="371475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1666-1667 гг.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00109"/>
            <a:ext cx="8458200" cy="507567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Власть и церковь.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Церковный раскол.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урока: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Церковь после Смуты.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2.Патриарх Филарет.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Реформа патриарха Никона.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Усиление разногласий между церковной и светской властью.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5.Церковный Собор 1666-1667 годов.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протопоп Аввакум.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Михаил Федорович Романов.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357298"/>
            <a:ext cx="4191018" cy="517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04800" y="285750"/>
            <a:ext cx="8686800" cy="5794375"/>
          </a:xfrm>
        </p:spPr>
        <p:txBody>
          <a:bodyPr>
            <a:normAutofit fontScale="97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нем роль и значение церкви в жизни государства значительно возросли. Он был, по существу, вторым царем: все доклады о государственных делах царь и патриарх заслушивали совместно, а решения Михаил никогда не принимал без согласия отца. Бывало и такое, что по чисто государственным вопросам распоряжения отдавал один патриарх.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Главное, что удалось добиться Филарету, - укрепить авторитет и власть царя Михаила Федоровича.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/>
          <a:lstStyle/>
          <a:p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многие вопросы церковного характера так и не были решены при нем. Среди них главным был вопрос обновления церковных книг и обрядов.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патриарх Никон.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Рисунок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61813" y="1554163"/>
            <a:ext cx="2772774" cy="4525962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04800" y="357188"/>
            <a:ext cx="8686800" cy="5722937"/>
          </a:xfrm>
        </p:spPr>
        <p:txBody>
          <a:bodyPr>
            <a:normAutofit fontScale="97500"/>
          </a:bodyPr>
          <a:lstStyle/>
          <a:p>
            <a:pPr>
              <a:buNone/>
            </a:pP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В 1653-1655 годах началось осуществление церковной реформы. Было введено:</a:t>
            </a:r>
          </a:p>
          <a:p>
            <a:pPr lvl="0"/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Крещение тремя пальцами;</a:t>
            </a:r>
          </a:p>
          <a:p>
            <a:pPr lvl="0"/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Поясные поклоны вместо земных;</a:t>
            </a:r>
          </a:p>
          <a:p>
            <a:pPr lvl="0"/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Исправлены по греческим образцам иконы и церковные книги.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Протопоп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Аввакум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736"/>
            <a:ext cx="30942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</TotalTime>
  <Words>254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Вопрос: Что произошло? Почему одни люди смеются, другие плачут? Какие исторические события легли в основу сюжета картины?</vt:lpstr>
      <vt:lpstr>Власть и церковь.  Церковный раскол.</vt:lpstr>
      <vt:lpstr>План урока:</vt:lpstr>
      <vt:lpstr>Михаил Федорович Романов.</vt:lpstr>
      <vt:lpstr>Слайд 5</vt:lpstr>
      <vt:lpstr>Слайд 6</vt:lpstr>
      <vt:lpstr> патриарх Никон.</vt:lpstr>
      <vt:lpstr>Слайд 8</vt:lpstr>
      <vt:lpstr>Протопоп Аввакум.</vt:lpstr>
      <vt:lpstr>Вопрос: Что произошло? Почему одни люди смеются, другие плачут? Какие исторические события легли в основу сюжета картины?</vt:lpstr>
      <vt:lpstr>Слайд 11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Власть и церковь.  Церковный раскол.</dc:title>
  <dc:creator>*</dc:creator>
  <cp:lastModifiedBy>*</cp:lastModifiedBy>
  <cp:revision>16</cp:revision>
  <dcterms:created xsi:type="dcterms:W3CDTF">2013-10-16T04:14:32Z</dcterms:created>
  <dcterms:modified xsi:type="dcterms:W3CDTF">2014-01-30T15:24:04Z</dcterms:modified>
</cp:coreProperties>
</file>