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8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3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3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0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1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8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8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1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F243-8AEE-44DE-A4F4-E7CAC389F223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98C5-A8D3-4E9A-A780-E82D7025A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разрезание фигур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Титова Наталья Юрьевна</a:t>
            </a:r>
          </a:p>
          <a:p>
            <a:r>
              <a:rPr lang="ru-RU" dirty="0" smtClean="0"/>
              <a:t>2011год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2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88840"/>
            <a:ext cx="814101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«Семь раз отмерь, один раз отрежь!»</a:t>
            </a:r>
          </a:p>
          <a:p>
            <a:r>
              <a:rPr lang="ru-RU" sz="2000" dirty="0" smtClean="0"/>
              <a:t>Эта пословица предостерегает Вас от поспешности в решении задач.</a:t>
            </a:r>
          </a:p>
          <a:p>
            <a:r>
              <a:rPr lang="ru-RU" sz="2000" dirty="0" smtClean="0"/>
              <a:t>Заданную фигуру, которая для облегчения разделена на равные клетки, </a:t>
            </a:r>
          </a:p>
          <a:p>
            <a:r>
              <a:rPr lang="ru-RU" sz="2000" dirty="0" smtClean="0"/>
              <a:t>надо разрезать на две или несколько частей. Если эти части можно </a:t>
            </a:r>
          </a:p>
          <a:p>
            <a:r>
              <a:rPr lang="ru-RU" sz="2000" dirty="0" smtClean="0"/>
              <a:t>наложить одна на другую так, что они совпадут ( при этом разрешено </a:t>
            </a:r>
          </a:p>
          <a:p>
            <a:r>
              <a:rPr lang="ru-RU" sz="2000" dirty="0" smtClean="0"/>
              <a:t>фигуры переворачивать), то задача решена верно.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97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2055664" cy="20556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Квадрат разрезали по сторонам клеток так что получились две равные части. Как разрезать квадрат ещё пятью  способами на равные части?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6930003" cy="15930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2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Эта задача посложнее, так как фигура на рисунке не такая простая как фигура в предыдущей задаче.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90" y="2874824"/>
            <a:ext cx="2883123" cy="20227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74824"/>
            <a:ext cx="3930588" cy="20227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6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теперь поупражняемся с более сложными фигурами.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1524127" cy="13472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1856823" y="2348880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959" y="1819263"/>
            <a:ext cx="1540623" cy="13008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9" y="3939853"/>
            <a:ext cx="1536221" cy="1397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вправо 7"/>
          <p:cNvSpPr/>
          <p:nvPr/>
        </p:nvSpPr>
        <p:spPr>
          <a:xfrm>
            <a:off x="2168940" y="4494781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947" y="3939853"/>
            <a:ext cx="1145635" cy="14371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19263"/>
            <a:ext cx="1880522" cy="15590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034" y="3939853"/>
            <a:ext cx="1947640" cy="13716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 rot="5400000">
            <a:off x="6597821" y="3475755"/>
            <a:ext cx="605466" cy="410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067" y="1844824"/>
            <a:ext cx="2373521" cy="14401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49297" y="3726280"/>
            <a:ext cx="1490836" cy="20853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84" y="4224048"/>
            <a:ext cx="2105086" cy="12903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32" y="1844824"/>
            <a:ext cx="1941481" cy="10768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2"/>
          <p:cNvSpPr/>
          <p:nvPr/>
        </p:nvSpPr>
        <p:spPr>
          <a:xfrm rot="5400000">
            <a:off x="2725238" y="3579577"/>
            <a:ext cx="61778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6200000">
            <a:off x="6073472" y="3268389"/>
            <a:ext cx="720080" cy="364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3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изображён на картине?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267678" cy="42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0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3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131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Задачи на разрезание фигур</vt:lpstr>
      <vt:lpstr>Презентация PowerPoint</vt:lpstr>
      <vt:lpstr>Квадрат разрезали по сторонам клеток так что получились две равные части. Как разрезать квадрат ещё пятью  способами на равные части?</vt:lpstr>
      <vt:lpstr>Эта задача посложнее, так как фигура на рисунке не такая простая как фигура в предыдущей задаче.</vt:lpstr>
      <vt:lpstr>А теперь поупражняемся с более сложными фигурами.</vt:lpstr>
      <vt:lpstr>Домашнее задание</vt:lpstr>
      <vt:lpstr>Кто изображён на картине?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 разрезали по сторонам клеток так что получились две равные части. Как разрезать квадрат ещё пятью  способами на равные части?</dc:title>
  <dc:creator>Наталья</dc:creator>
  <cp:lastModifiedBy>Наталья</cp:lastModifiedBy>
  <cp:revision>6</cp:revision>
  <dcterms:created xsi:type="dcterms:W3CDTF">2011-12-13T18:51:56Z</dcterms:created>
  <dcterms:modified xsi:type="dcterms:W3CDTF">2011-12-13T19:55:19Z</dcterms:modified>
</cp:coreProperties>
</file>