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60" d="100"/>
          <a:sy n="260" d="100"/>
        </p:scale>
        <p:origin x="5338" y="45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77D3A12-C022-4037-8F34-E6A92C3D8DEA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3A7BB62-C1D0-4EBD-8435-BBD25936A7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7020271" y="2892277"/>
            <a:ext cx="1944217" cy="1645920"/>
          </a:xfrm>
        </p:spPr>
        <p:txBody>
          <a:bodyPr/>
          <a:lstStyle/>
          <a:p>
            <a:r>
              <a:rPr lang="ru-RU" dirty="0" smtClean="0"/>
              <a:t>Титова Н.Ю.</a:t>
            </a:r>
          </a:p>
          <a:p>
            <a:r>
              <a:rPr lang="ru-RU" dirty="0" smtClean="0"/>
              <a:t>2011год</a:t>
            </a: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треугольника по трём элементам.</a:t>
            </a:r>
            <a:br>
              <a:rPr lang="ru-RU" dirty="0" smtClean="0"/>
            </a:br>
            <a:r>
              <a:rPr lang="ru-RU" sz="1600" dirty="0" smtClean="0"/>
              <a:t>Урок презентация 5класс по учебнику </a:t>
            </a:r>
            <a:r>
              <a:rPr lang="ru-RU" sz="1600" dirty="0" err="1" smtClean="0"/>
              <a:t>И.Ф.шарыгина</a:t>
            </a:r>
            <a:r>
              <a:rPr lang="ru-RU" sz="1600" dirty="0" smtClean="0"/>
              <a:t> «Наглядная геометрия»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1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4294967295"/>
          </p:nvPr>
        </p:nvSpPr>
        <p:spPr>
          <a:xfrm>
            <a:off x="0" y="304800"/>
            <a:ext cx="5867400" cy="5853113"/>
          </a:xfrm>
        </p:spPr>
        <p:txBody>
          <a:bodyPr/>
          <a:lstStyle/>
          <a:p>
            <a:r>
              <a:rPr lang="ru-RU" dirty="0" smtClean="0"/>
              <a:t>Задача: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1772816"/>
            <a:ext cx="2952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Построить отрезок АВ, равны 5см.</a:t>
            </a:r>
          </a:p>
          <a:p>
            <a:r>
              <a:rPr lang="ru-RU" dirty="0" smtClean="0"/>
              <a:t>Построить окружность с радиусом 4см. и центром в точке А. Построить окружность с радиусом 3см. и центром в точке В. Отметить точки пересечения окружностей. 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5004048" y="4149080"/>
            <a:ext cx="1944216" cy="7920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932040" y="49411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40107" y="409440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788024" y="495029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08881" y="418508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167844" y="3293985"/>
            <a:ext cx="3528392" cy="33663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626238" y="2843499"/>
            <a:ext cx="2709301" cy="26831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774121" y="3473889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88224" y="545466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626238" y="3065477"/>
            <a:ext cx="21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14419" y="5526668"/>
            <a:ext cx="284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3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9" grpId="0" animBg="1"/>
      <p:bldP spid="20" grpId="0" animBg="1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Построить треугольник АВС со сторонами АВ=5см, ВС=4см, АС=7см.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148064" y="4113076"/>
            <a:ext cx="1512168" cy="3960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167844" y="2584365"/>
            <a:ext cx="3960440" cy="38495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98731" y="2852936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112060" y="447311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658871" y="40770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12260" y="530927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228184" y="289409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9" idx="6"/>
            <a:endCxn id="11" idx="2"/>
          </p:cNvCxnSpPr>
          <p:nvPr/>
        </p:nvCxnSpPr>
        <p:spPr>
          <a:xfrm>
            <a:off x="5184068" y="4509119"/>
            <a:ext cx="1728192" cy="836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0" idx="0"/>
            <a:endCxn id="11" idx="1"/>
          </p:cNvCxnSpPr>
          <p:nvPr/>
        </p:nvCxnSpPr>
        <p:spPr>
          <a:xfrm>
            <a:off x="6694875" y="4077072"/>
            <a:ext cx="227930" cy="1242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2" idx="5"/>
            <a:endCxn id="10" idx="0"/>
          </p:cNvCxnSpPr>
          <p:nvPr/>
        </p:nvCxnSpPr>
        <p:spPr>
          <a:xfrm>
            <a:off x="6289647" y="2955562"/>
            <a:ext cx="405228" cy="112151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2" idx="3"/>
            <a:endCxn id="9" idx="7"/>
          </p:cNvCxnSpPr>
          <p:nvPr/>
        </p:nvCxnSpPr>
        <p:spPr>
          <a:xfrm flipH="1">
            <a:off x="5173523" y="2955562"/>
            <a:ext cx="1065206" cy="152809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67874" y="4311098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730879" y="3933056"/>
            <a:ext cx="253389" cy="37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228184" y="2584365"/>
            <a:ext cx="26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984268" y="5381282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dirty="0" smtClean="0">
                <a:latin typeface="Century Gothic"/>
              </a:rPr>
              <a:t>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89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844824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Построить угол М, равный 50</a:t>
            </a:r>
            <a:r>
              <a:rPr lang="en-US" dirty="0" smtClean="0">
                <a:latin typeface="+mj-lt"/>
              </a:rPr>
              <a:t>º</a:t>
            </a:r>
            <a:r>
              <a:rPr lang="ru-RU" dirty="0" smtClean="0">
                <a:latin typeface="+mj-lt"/>
              </a:rPr>
              <a:t>.</a:t>
            </a:r>
          </a:p>
          <a:p>
            <a:r>
              <a:rPr lang="ru-RU" dirty="0" smtClean="0">
                <a:latin typeface="+mj-lt"/>
              </a:rPr>
              <a:t>Отметить на сторонах угла точки </a:t>
            </a:r>
            <a:r>
              <a:rPr lang="en-US" dirty="0" smtClean="0">
                <a:latin typeface="+mj-lt"/>
              </a:rPr>
              <a:t>P </a:t>
            </a:r>
            <a:r>
              <a:rPr lang="ru-RU" dirty="0" smtClean="0">
                <a:latin typeface="+mj-lt"/>
              </a:rPr>
              <a:t>и </a:t>
            </a:r>
            <a:r>
              <a:rPr lang="en-US" dirty="0" smtClean="0">
                <a:latin typeface="+mj-lt"/>
              </a:rPr>
              <a:t>Q </a:t>
            </a:r>
            <a:r>
              <a:rPr lang="ru-RU" dirty="0" smtClean="0">
                <a:latin typeface="+mj-lt"/>
              </a:rPr>
              <a:t> так чтобы </a:t>
            </a:r>
            <a:r>
              <a:rPr lang="en-US" dirty="0" smtClean="0">
                <a:latin typeface="+mj-lt"/>
              </a:rPr>
              <a:t>MP=5c</a:t>
            </a:r>
            <a:r>
              <a:rPr lang="ru-RU" dirty="0" smtClean="0">
                <a:latin typeface="+mj-lt"/>
              </a:rPr>
              <a:t>м, М</a:t>
            </a:r>
            <a:r>
              <a:rPr lang="en-US" dirty="0" smtClean="0">
                <a:latin typeface="+mj-lt"/>
              </a:rPr>
              <a:t>Q=4c</a:t>
            </a:r>
            <a:r>
              <a:rPr lang="ru-RU" dirty="0" smtClean="0">
                <a:latin typeface="+mj-lt"/>
              </a:rPr>
              <a:t>м.</a:t>
            </a:r>
            <a:endParaRPr lang="ru-RU" dirty="0">
              <a:latin typeface="+mj-l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427984" y="2276872"/>
            <a:ext cx="1728192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427984" y="3789040"/>
            <a:ext cx="33843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>
            <a:off x="4499992" y="4509120"/>
            <a:ext cx="360040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860032" y="436510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50</a:t>
            </a:r>
            <a:r>
              <a:rPr lang="en-US" sz="1400" dirty="0"/>
              <a:t> º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</a:t>
            </a:r>
          </a:p>
        </p:txBody>
      </p:sp>
      <p:sp>
        <p:nvSpPr>
          <p:cNvPr id="12" name="Овал 11"/>
          <p:cNvSpPr/>
          <p:nvPr/>
        </p:nvSpPr>
        <p:spPr>
          <a:xfrm>
            <a:off x="5623057" y="29969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70229" y="429309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rot="18231334">
            <a:off x="4680012" y="3717032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5см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 rot="20537201">
            <a:off x="5263146" y="448696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4см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2708920"/>
            <a:ext cx="258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44175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85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Построить треугольник </a:t>
            </a:r>
            <a:r>
              <a:rPr lang="en-US" dirty="0" smtClean="0">
                <a:latin typeface="+mj-lt"/>
              </a:rPr>
              <a:t>FDE</a:t>
            </a:r>
            <a:r>
              <a:rPr lang="ru-RU" dirty="0" smtClean="0">
                <a:latin typeface="+mj-lt"/>
              </a:rPr>
              <a:t> в котором угол </a:t>
            </a:r>
            <a:r>
              <a:rPr lang="en-US" dirty="0" smtClean="0">
                <a:latin typeface="+mj-lt"/>
              </a:rPr>
              <a:t>F</a:t>
            </a:r>
            <a:r>
              <a:rPr lang="ru-RU" dirty="0" smtClean="0">
                <a:latin typeface="+mj-lt"/>
              </a:rPr>
              <a:t>=70</a:t>
            </a:r>
            <a:r>
              <a:rPr lang="en-US" dirty="0" smtClean="0">
                <a:latin typeface="+mj-lt"/>
              </a:rPr>
              <a:t>º</a:t>
            </a:r>
            <a:r>
              <a:rPr lang="ru-RU" dirty="0" smtClean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FD=4</a:t>
            </a:r>
            <a:r>
              <a:rPr lang="ru-RU" dirty="0" smtClean="0">
                <a:latin typeface="+mj-lt"/>
              </a:rPr>
              <a:t>см, </a:t>
            </a:r>
            <a:r>
              <a:rPr lang="en-US" dirty="0" smtClean="0">
                <a:latin typeface="+mj-lt"/>
              </a:rPr>
              <a:t>FE=6</a:t>
            </a:r>
            <a:r>
              <a:rPr lang="ru-RU" dirty="0" smtClean="0">
                <a:latin typeface="+mj-lt"/>
              </a:rPr>
              <a:t>см.</a:t>
            </a:r>
            <a:endParaRPr lang="ru-RU" dirty="0">
              <a:latin typeface="+mj-l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067944" y="2378497"/>
            <a:ext cx="2448272" cy="2562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067944" y="4797152"/>
            <a:ext cx="36724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398524">
            <a:off x="4111186" y="4365104"/>
            <a:ext cx="936104" cy="100811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07904" y="4797152"/>
            <a:ext cx="3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650665" y="322773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380312" y="47874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53063" y="3000763"/>
            <a:ext cx="14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452320" y="4777576"/>
            <a:ext cx="337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6" idx="0"/>
            <a:endCxn id="9" idx="6"/>
          </p:cNvCxnSpPr>
          <p:nvPr/>
        </p:nvCxnSpPr>
        <p:spPr>
          <a:xfrm>
            <a:off x="5673525" y="3227739"/>
            <a:ext cx="1752506" cy="158255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7"/>
          </p:cNvCxnSpPr>
          <p:nvPr/>
        </p:nvCxnSpPr>
        <p:spPr>
          <a:xfrm flipH="1">
            <a:off x="4067944" y="3234434"/>
            <a:ext cx="1621745" cy="170673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067944" y="4810296"/>
            <a:ext cx="3358087" cy="13087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20610" y="4358869"/>
            <a:ext cx="74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</a:t>
            </a:r>
            <a:r>
              <a:rPr lang="en-US" dirty="0" smtClean="0">
                <a:latin typeface="Century Gothic"/>
              </a:rPr>
              <a:t>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91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6" grpId="0" animBg="1"/>
      <p:bldP spid="9" grpId="0" animBg="1"/>
      <p:bldP spid="10" grpId="0"/>
      <p:bldP spid="1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94656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Построить треугольник АВС, в котором  АВ=6см, угол А=45</a:t>
            </a:r>
            <a:r>
              <a:rPr lang="en-US" dirty="0" smtClean="0">
                <a:latin typeface="+mj-lt"/>
              </a:rPr>
              <a:t>º</a:t>
            </a:r>
            <a:r>
              <a:rPr lang="ru-RU" dirty="0" smtClean="0">
                <a:latin typeface="+mj-lt"/>
              </a:rPr>
              <a:t>, угол В=60</a:t>
            </a:r>
            <a:r>
              <a:rPr lang="en-US" dirty="0" smtClean="0">
                <a:latin typeface="+mj-lt"/>
              </a:rPr>
              <a:t>º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373030" y="4230380"/>
            <a:ext cx="2952328" cy="864096"/>
          </a:xfrm>
          <a:prstGeom prst="line">
            <a:avLst/>
          </a:prstGeom>
          <a:ln w="28575">
            <a:solidFill>
              <a:srgbClr val="1575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48064" y="508518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316416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345212" y="5060485"/>
            <a:ext cx="45719" cy="59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293556" y="4191411"/>
            <a:ext cx="45719" cy="59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8" idx="3"/>
          </p:cNvCxnSpPr>
          <p:nvPr/>
        </p:nvCxnSpPr>
        <p:spPr>
          <a:xfrm flipV="1">
            <a:off x="5351907" y="1946568"/>
            <a:ext cx="1812381" cy="316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2"/>
          </p:cNvCxnSpPr>
          <p:nvPr/>
        </p:nvCxnSpPr>
        <p:spPr>
          <a:xfrm flipH="1" flipV="1">
            <a:off x="6277609" y="2060848"/>
            <a:ext cx="2015947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761751" y="2564904"/>
            <a:ext cx="45719" cy="59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804248" y="240991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15" idx="6"/>
            <a:endCxn id="9" idx="2"/>
          </p:cNvCxnSpPr>
          <p:nvPr/>
        </p:nvCxnSpPr>
        <p:spPr>
          <a:xfrm>
            <a:off x="6807470" y="2594581"/>
            <a:ext cx="1486086" cy="1626507"/>
          </a:xfrm>
          <a:prstGeom prst="line">
            <a:avLst/>
          </a:prstGeom>
          <a:ln w="28575">
            <a:solidFill>
              <a:srgbClr val="1575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1"/>
            <a:endCxn id="8" idx="7"/>
          </p:cNvCxnSpPr>
          <p:nvPr/>
        </p:nvCxnSpPr>
        <p:spPr>
          <a:xfrm flipH="1">
            <a:off x="5384236" y="2594580"/>
            <a:ext cx="1420012" cy="2474597"/>
          </a:xfrm>
          <a:prstGeom prst="line">
            <a:avLst/>
          </a:prstGeom>
          <a:ln w="28575">
            <a:solidFill>
              <a:srgbClr val="1575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>
            <a:off x="5345213" y="4725144"/>
            <a:ext cx="450924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652120" y="4486890"/>
            <a:ext cx="53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</a:t>
            </a:r>
            <a:r>
              <a:rPr lang="en-US" dirty="0" smtClean="0">
                <a:latin typeface="Century Gothic"/>
              </a:rPr>
              <a:t>º</a:t>
            </a:r>
            <a:endParaRPr lang="ru-RU" dirty="0"/>
          </a:p>
        </p:txBody>
      </p:sp>
      <p:sp>
        <p:nvSpPr>
          <p:cNvPr id="24" name="Дуга 23"/>
          <p:cNvSpPr/>
          <p:nvPr/>
        </p:nvSpPr>
        <p:spPr>
          <a:xfrm rot="14674458">
            <a:off x="7963354" y="3996571"/>
            <a:ext cx="462189" cy="449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550513" y="389792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60</a:t>
            </a:r>
            <a:r>
              <a:rPr lang="en-US" dirty="0" smtClean="0">
                <a:latin typeface="Century Gothic"/>
              </a:rPr>
              <a:t>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41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5" grpId="0" animBg="1"/>
      <p:bldP spid="16" grpId="0"/>
      <p:bldP spid="21" grpId="0" animBg="1"/>
      <p:bldP spid="23" grpId="0"/>
      <p:bldP spid="24" grpId="0" animBg="1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1103</TotalTime>
  <Words>153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Построение треугольника по трём элементам. Урок презентация 5класс по учебнику И.Ф.шарыгина «Наглядная геометрия»</vt:lpstr>
      <vt:lpstr>Задача 1</vt:lpstr>
      <vt:lpstr>Задача 2</vt:lpstr>
      <vt:lpstr>Задача 3</vt:lpstr>
      <vt:lpstr>Задача 4</vt:lpstr>
      <vt:lpstr>Задача 5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треугольника по трём элементам. Урок презентация 5класс по учебнику И.Ф.шарыгина «Наглядная геометрия»</dc:title>
  <dc:creator>Наталья</dc:creator>
  <cp:lastModifiedBy>Наталья</cp:lastModifiedBy>
  <cp:revision>17</cp:revision>
  <dcterms:created xsi:type="dcterms:W3CDTF">2012-01-10T18:57:54Z</dcterms:created>
  <dcterms:modified xsi:type="dcterms:W3CDTF">2012-01-21T19:16:51Z</dcterms:modified>
</cp:coreProperties>
</file>