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ulapressa.ru/wp-content/uploads/2012/08/14b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404664"/>
            <a:ext cx="3647678" cy="59766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57466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Александр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II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Годы жизни</a:t>
            </a:r>
            <a:r>
              <a:rPr lang="ru-RU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en-US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17 апреля 1818 –</a:t>
            </a:r>
            <a:br>
              <a:rPr lang="ru-RU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 марта 1881.</a:t>
            </a: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Годы правления:</a:t>
            </a: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 февраля 1855 - 1 марта 1881.</a:t>
            </a:r>
            <a:endParaRPr lang="ru-RU" sz="2700" dirty="0"/>
          </a:p>
        </p:txBody>
      </p:sp>
      <p:pic>
        <p:nvPicPr>
          <p:cNvPr id="3" name="Picture 2" descr="http://www.peoples.ru/state/king/russia/alexandr_2/romanovaleksandr_ii-10252008123731JV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404664"/>
            <a:ext cx="4133453" cy="5904656"/>
          </a:xfrm>
          <a:prstGeom prst="rect">
            <a:avLst/>
          </a:prstGeom>
          <a:noFill/>
        </p:spPr>
      </p:pic>
      <p:pic>
        <p:nvPicPr>
          <p:cNvPr id="4" name="Picture 2" descr="http://www.peoples.ru/state/king/russia/alexandr_2/romanovaleksandr_ii-10252008123731JV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8376" y="557064"/>
            <a:ext cx="4133453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Революционеры относились к деятельности императора отрицательно и не видели, никакой перемены к лучшему в тех мерах, при помощи которых он стремился достичь успокоения общества. Некоторый перерыв в террористических актах обусловливался чисто случайными неудачами задуманных, но не осуществленных покушений. Лишь благодаря этим случайным неудачам, император Александр II благополучно съездил осенью 1880 года в Крым и вернулся оттуда. Но в Петербурге устроена была в это время целая система подземных мин, и изготовлены были метательные разрывные снаряды. Арест некоторых вожаков террористической группы "Народной воли" не только не помешал покушению, но даже ускорил его выполнение. Император был поражен на пути из Михайловского дворца в Зимний. Перевезенный туда по его собственному приказу еще с признаками жизни и даже сознания, он скончался в 3 1/2 часа дня.</a:t>
            </a:r>
            <a:endParaRPr lang="ru-RU" sz="1600" dirty="0"/>
          </a:p>
        </p:txBody>
      </p:sp>
      <p:pic>
        <p:nvPicPr>
          <p:cNvPr id="2050" name="Picture 2" descr="http://img-fotki.yandex.ru/get/5901/ser02020.9e/0_5243b_268977ca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3140968"/>
            <a:ext cx="4700785" cy="3238129"/>
          </a:xfrm>
          <a:prstGeom prst="rect">
            <a:avLst/>
          </a:prstGeom>
          <a:noFill/>
        </p:spPr>
      </p:pic>
      <p:pic>
        <p:nvPicPr>
          <p:cNvPr id="2052" name="Picture 4" descr="http://stat17.privet.ru/lr/0a0bf0a7c8b46c0cd5f2ab850367dd8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77072"/>
            <a:ext cx="3610437" cy="2518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leksandkosi.narod.ru/olderfiles/1/podvig_13-letnego_malchika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lum bright="43000" contrast="-35000"/>
          </a:blip>
          <a:srcRect/>
          <a:stretch>
            <a:fillRect/>
          </a:stretch>
        </p:blipFill>
        <p:spPr bwMode="auto">
          <a:xfrm>
            <a:off x="395536" y="332656"/>
            <a:ext cx="8352928" cy="63344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Император, отменивший в стане крепостное право и  прозванный в народе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Александром Освободителем, погиб от бомбы террориста.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hotobase.ru/photos/12/big/6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251520" y="476672"/>
            <a:ext cx="3844280" cy="5760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168352" cy="57466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Памятник императору Александру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Москве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(автор – А . Рукавишников)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photobase.ru/photos/12/big/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188640"/>
            <a:ext cx="460851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ruchsal.org/sites/default/files/1818_Alexander_II.jpg"/>
          <p:cNvPicPr>
            <a:picLocks noChangeAspect="1" noChangeArrowheads="1"/>
          </p:cNvPicPr>
          <p:nvPr/>
        </p:nvPicPr>
        <p:blipFill>
          <a:blip r:embed="rId2" cstate="email">
            <a:lum bright="58000" contrast="-65000"/>
          </a:blip>
          <a:srcRect/>
          <a:stretch>
            <a:fillRect/>
          </a:stretch>
        </p:blipFill>
        <p:spPr bwMode="auto">
          <a:xfrm>
            <a:off x="2627784" y="1"/>
            <a:ext cx="59046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Император всероссийский, сын императора Николая I и императрицы Александры Федоровны</a:t>
            </a:r>
            <a:endParaRPr lang="ru-RU" sz="1600" dirty="0"/>
          </a:p>
        </p:txBody>
      </p:sp>
      <p:pic>
        <p:nvPicPr>
          <p:cNvPr id="10244" name="Picture 4" descr="http://www.bruchsal.org/sites/default/files/1818_Alexander_I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4555975"/>
            <a:ext cx="1596747" cy="2302025"/>
          </a:xfrm>
          <a:prstGeom prst="rect">
            <a:avLst/>
          </a:prstGeom>
          <a:noFill/>
        </p:spPr>
      </p:pic>
      <p:pic>
        <p:nvPicPr>
          <p:cNvPr id="11266" name="Picture 2" descr="http://www.artcanvas.ru/content/image/40x50_r_063_001501053601%5B1%5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4496" y="3212976"/>
            <a:ext cx="2769503" cy="3645024"/>
          </a:xfrm>
          <a:prstGeom prst="rect">
            <a:avLst/>
          </a:prstGeom>
          <a:noFill/>
        </p:spPr>
      </p:pic>
      <p:pic>
        <p:nvPicPr>
          <p:cNvPr id="11270" name="Picture 6" descr="http://www.rulex.ru/rpg/WebPict/fullpic/0096-0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484784"/>
            <a:ext cx="2376264" cy="294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oipkro.kostroma.ru/Kostroma_EDU/Kos-Sch-1/DocLib46/%D0%9A%D0%B0%D1%80%D1%82%D0%B8%D0%BD%D0%BA%D0%B8/%D0%9F%D0%BE%D1%80%D1%82%D1%80%D0%B5%D1%82%D1%8B/1289643458_1863_2-b_big.jpg"/>
          <p:cNvPicPr>
            <a:picLocks noChangeAspect="1" noChangeArrowheads="1"/>
          </p:cNvPicPr>
          <p:nvPr/>
        </p:nvPicPr>
        <p:blipFill>
          <a:blip r:embed="rId2" cstate="email">
            <a:lum bright="25000" contrast="-76000"/>
          </a:blip>
          <a:srcRect/>
          <a:stretch>
            <a:fillRect/>
          </a:stretch>
        </p:blipFill>
        <p:spPr bwMode="auto">
          <a:xfrm>
            <a:off x="251520" y="0"/>
            <a:ext cx="6624736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824536" cy="66553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Вступив на престол, завершил с минимальными потерями Крымскую войну. Россия вернулась к политике экспансии. Была удачно завершена Кавказская война (1864 г.), присоединены обширные территории в Средней Азии (1865–1881), позволявшие нанести удар по британской Индии. Война против Турции (1877–1878) привела к освобождению Болгарии и присоединению территорий в Закавказье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koipkro.kostroma.ru/Kostroma_EDU/Kos-Sch-1/DocLib46/%D0%9A%D0%B0%D1%80%D1%82%D0%B8%D0%BD%D0%BA%D0%B8/%D0%9F%D0%BE%D1%80%D1%82%D1%80%D0%B5%D1%82%D1%8B/1289643458_1863_2-b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260648"/>
            <a:ext cx="2771775" cy="38862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rosndp.org/Media/images/KREPOSTNOE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Внутренняя политика Александра II сделала Россию одним из самых динамично развивающихся государств мира. Проявил непреклонную волю в освобождении крепостных (Манифест от 19.02.1861 г.).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rosndp.org/Media/images/KREPOSTNO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6200" y="2636912"/>
            <a:ext cx="5257800" cy="395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ru/2/2a/%D0%97%D0%B5%D0%BC%D1%81%D0%BA%D0%BE%D0%B5_%D1%81%D0%BE%D0%B1%D1%80%D0%B0%D0%BD%D0%B8%D0%B5.jpg"/>
          <p:cNvPicPr>
            <a:picLocks noChangeAspect="1" noChangeArrowheads="1"/>
          </p:cNvPicPr>
          <p:nvPr/>
        </p:nvPicPr>
        <p:blipFill>
          <a:blip r:embed="rId2" cstate="email">
            <a:lum bright="21000" contrast="-27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Судебный Устав 1864 г. вводил в России суд присяжных — «суд скорый, правый и милостивый», не уступавший по качеству лучшим европейским образцам.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upload.wikimedia.org/wikipedia/ru/2/2a/%D0%97%D0%B5%D0%BC%D1%81%D0%BA%D0%BE%D0%B5_%D1%81%D0%BE%D0%B1%D1%80%D0%B0%D0%BD%D0%B8%D0%B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24744"/>
            <a:ext cx="2875802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s4.hubimg.com/u/5170823_f520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lum bright="35000" contrast="-49000"/>
          </a:blip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Земской реформой того же года положил начало местному самоуправлению; она была продолжена реформой городского самоуправления 1870 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2aas.arbitr.ru/images/kniga-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996952"/>
            <a:ext cx="2448272" cy="3526161"/>
          </a:xfrm>
          <a:prstGeom prst="rect">
            <a:avLst/>
          </a:prstGeom>
          <a:noFill/>
        </p:spPr>
      </p:pic>
      <p:pic>
        <p:nvPicPr>
          <p:cNvPr id="6152" name="Picture 8" descr="http://s4.hubimg.com/u/5170823_f5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1" y="5517232"/>
            <a:ext cx="168549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forms-alexander2.narod.ru/images/reforms/19_soldier.jpg"/>
          <p:cNvPicPr>
            <a:picLocks noChangeAspect="1" noChangeArrowheads="1"/>
          </p:cNvPicPr>
          <p:nvPr/>
        </p:nvPicPr>
        <p:blipFill>
          <a:blip r:embed="rId2" cstate="email">
            <a:lum bright="61000" contrast="-72000"/>
          </a:blip>
          <a:srcRect/>
          <a:stretch>
            <a:fillRect/>
          </a:stretch>
        </p:blipFill>
        <p:spPr bwMode="auto">
          <a:xfrm>
            <a:off x="179512" y="188640"/>
            <a:ext cx="8568952" cy="6406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Военная реформа (60-е — 70-е гг.) изменила характер комплектования армии, заменив рекрутскую службу общей военной повинностью.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reforms-alexander2.narod.ru/images/reforms/19_soldi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815264"/>
            <a:ext cx="2843808" cy="2042736"/>
          </a:xfrm>
          <a:prstGeom prst="rect">
            <a:avLst/>
          </a:prstGeom>
          <a:noFill/>
        </p:spPr>
      </p:pic>
      <p:pic>
        <p:nvPicPr>
          <p:cNvPr id="5126" name="Picture 6" descr="http://900igr.net/datas/istorija/Reforma-1861-goda/0021-021-Voennaja-reforma-1861-1874-g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4659786"/>
            <a:ext cx="3203848" cy="219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k.ru/upload/iblock_mk/475/ed/b2/44/DETAIL_PICTURE_724603_29424022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21000"/>
          </a:blip>
          <a:srcRect/>
          <a:stretch>
            <a:fillRect/>
          </a:stretch>
        </p:blipFill>
        <p:spPr bwMode="auto">
          <a:xfrm>
            <a:off x="273972" y="260648"/>
            <a:ext cx="8870028" cy="64152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Александр Второй   расширил сеть начальных училищ, ввел университетский  Устав 1863 г. с широкой автономией и гимназические Уставы 1864 и 1871 г., которые, наряду с Уставом реальных училищ 1872 г., создали высококачественную и эффективную образовательную систему.</a:t>
            </a:r>
            <a:endParaRPr lang="ru-RU" sz="1800" dirty="0"/>
          </a:p>
        </p:txBody>
      </p:sp>
      <p:pic>
        <p:nvPicPr>
          <p:cNvPr id="4102" name="Picture 6" descr="http://www.mk.ru/upload/iblock_mk/475/ed/b2/44/DETAIL_PICTURE_724603_29424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340768"/>
            <a:ext cx="3096344" cy="2320628"/>
          </a:xfrm>
          <a:prstGeom prst="rect">
            <a:avLst/>
          </a:prstGeom>
          <a:noFill/>
        </p:spPr>
      </p:pic>
      <p:pic>
        <p:nvPicPr>
          <p:cNvPr id="5122" name="Picture 2" descr="http://img3.nnm.ru/imagez/gallery/6/4/d/d/4/64dd420ee3a8133afa063bee3511133d_fu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2320" y="4797152"/>
            <a:ext cx="1469529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5901/ser02020.9e/0_5243b_268977ca_XL.jpg"/>
          <p:cNvPicPr>
            <a:picLocks noChangeAspect="1" noChangeArrowheads="1"/>
          </p:cNvPicPr>
          <p:nvPr/>
        </p:nvPicPr>
        <p:blipFill>
          <a:blip r:embed="rId2" cstate="email">
            <a:lum bright="37000"/>
          </a:blip>
          <a:srcRect/>
          <a:stretch>
            <a:fillRect/>
          </a:stretch>
        </p:blipFill>
        <p:spPr bwMode="auto">
          <a:xfrm>
            <a:off x="395536" y="332656"/>
            <a:ext cx="8748464" cy="6264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Противники самодержавия, опасаясь, что преобразования будут способствовать народному благосостоянию и поднимут престиж Царя, развернули против него кровавую борьбу. Им удалось убить его 1 марта 1881 г. бомбой на набережной Екатерининского канала. 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Александр II  Годы жизни:  17 апреля 1818 –  1 марта 1881.   Годы правления: 18 февраля 1855 - 1 марта 1881.</vt:lpstr>
      <vt:lpstr>Император всероссийский, сын императора Николая I и императрицы Александры Федоровны</vt:lpstr>
      <vt:lpstr>Вступив на престол, завершил с минимальными потерями Крымскую войну. Россия вернулась к политике экспансии. Была удачно завершена Кавказская война (1864 г.), присоединены обширные территории в Средней Азии (1865–1881), позволявшие нанести удар по британской Индии. Война против Турции (1877–1878) привела к освобождению Болгарии и присоединению территорий в Закавказье </vt:lpstr>
      <vt:lpstr>Внутренняя политика Александра II сделала Россию одним из самых динамично развивающихся государств мира. Проявил непреклонную волю в освобождении крепостных (Манифест от 19.02.1861 г.).</vt:lpstr>
      <vt:lpstr>Судебный Устав 1864 г. вводил в России суд присяжных — «суд скорый, правый и милостивый», не уступавший по качеству лучшим европейским образцам.</vt:lpstr>
      <vt:lpstr>Земской реформой того же года положил начало местному самоуправлению; она была продолжена реформой городского самоуправления 1870 г</vt:lpstr>
      <vt:lpstr>Военная реформа (60-е — 70-е гг.) изменила характер комплектования армии, заменив рекрутскую службу общей военной повинностью.</vt:lpstr>
      <vt:lpstr>Александр Второй   расширил сеть начальных училищ, ввел университетский  Устав 1863 г. с широкой автономией и гимназические Уставы 1864 и 1871 г., которые, наряду с Уставом реальных училищ 1872 г., создали высококачественную и эффективную образовательную систему.</vt:lpstr>
      <vt:lpstr>Противники самодержавия, опасаясь, что преобразования будут способствовать народному благосостоянию и поднимут престиж Царя, развернули против него кровавую борьбу. Им удалось убить его 1 марта 1881 г. бомбой на набережной Екатерининского канала. </vt:lpstr>
      <vt:lpstr>Революционеры относились к деятельности императора отрицательно и не видели, никакой перемены к лучшему в тех мерах, при помощи которых он стремился достичь успокоения общества. Некоторый перерыв в террористических актах обусловливался чисто случайными неудачами задуманных, но не осуществленных покушений. Лишь благодаря этим случайным неудачам, император Александр II благополучно съездил осенью 1880 года в Крым и вернулся оттуда. Но в Петербурге устроена была в это время целая система подземных мин, и изготовлены были метательные разрывные снаряды. Арест некоторых вожаков террористической группы "Народной воли" не только не помешал покушению, но даже ускорил его выполнение. Император был поражен на пути из Михайловского дворца в Зимний. Перевезенный туда по его собственному приказу еще с признаками жизни и даже сознания, он скончался в 3 1/2 часа дня.</vt:lpstr>
      <vt:lpstr>Император, отменивший в стане крепостное право и  прозванный в народе  Александром Освободителем, погиб от бомбы террориста. </vt:lpstr>
      <vt:lpstr>Памятник императору Александру  II  в Москве (автор – А . Рукавишников)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2013-10-20T05:28:10Z</dcterms:created>
  <dcterms:modified xsi:type="dcterms:W3CDTF">2013-12-21T02:14:03Z</dcterms:modified>
</cp:coreProperties>
</file>