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7" r:id="rId4"/>
    <p:sldId id="258" r:id="rId5"/>
    <p:sldId id="260" r:id="rId6"/>
    <p:sldId id="267" r:id="rId7"/>
    <p:sldId id="268" r:id="rId8"/>
    <p:sldId id="269" r:id="rId9"/>
    <p:sldId id="270" r:id="rId10"/>
    <p:sldId id="271" r:id="rId11"/>
    <p:sldId id="272" r:id="rId12"/>
    <p:sldId id="266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24B19-8B81-4D58-AE20-F2C0EF2338AA}" type="datetimeFigureOut">
              <a:rPr lang="ru-RU" smtClean="0"/>
              <a:t>05.05.2012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E35AE-3743-4CDB-B8D9-E0FF85990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E35AE-3743-4CDB-B8D9-E0FF85990E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8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CE9A-5E79-478D-A345-7CA227C82B5A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942B-3700-4ECC-866D-C223FF67C5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CE9A-5E79-478D-A345-7CA227C82B5A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942B-3700-4ECC-866D-C223FF67C5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21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CE9A-5E79-478D-A345-7CA227C82B5A}" type="datetimeFigureOut">
              <a:rPr lang="ru-RU" smtClean="0"/>
              <a:pPr/>
              <a:t>05.05.2012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942B-3700-4ECC-866D-C223FF67C5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4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2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reflection blurRad="6350" stA="50000" endA="300" endPos="90000" dist="50800" dir="5400000" sy="-100000" algn="bl" rotWithShape="0"/>
          </a:effectLst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Четырёхугольники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Геометрическая фигура, которая состоит из четырёх точек и четырёх отрезков, последовательно соединяющих эти точки, называется четырёхугольником.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омб 2"/>
          <p:cNvSpPr/>
          <p:nvPr/>
        </p:nvSpPr>
        <p:spPr>
          <a:xfrm>
            <a:off x="1115616" y="834971"/>
            <a:ext cx="7490522" cy="59046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1"/>
            <a:endCxn id="3" idx="3"/>
          </p:cNvCxnSpPr>
          <p:nvPr/>
        </p:nvCxnSpPr>
        <p:spPr>
          <a:xfrm>
            <a:off x="1115616" y="3787299"/>
            <a:ext cx="749052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0"/>
            <a:endCxn id="3" idx="2"/>
          </p:cNvCxnSpPr>
          <p:nvPr/>
        </p:nvCxnSpPr>
        <p:spPr>
          <a:xfrm>
            <a:off x="4860877" y="834971"/>
            <a:ext cx="0" cy="5904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5616" y="31409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30°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1052736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60°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6064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Определите вид фигуры и найдите его углы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098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908720"/>
            <a:ext cx="5256584" cy="5544616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4928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20</a:t>
            </a:r>
            <a:r>
              <a:rPr lang="kk-KZ" dirty="0" smtClean="0"/>
              <a:t> см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166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166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Найдите периметр квадрата и вычислите площадь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829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058704"/>
              </p:ext>
            </p:extLst>
          </p:nvPr>
        </p:nvGraphicFramePr>
        <p:xfrm>
          <a:off x="0" y="0"/>
          <a:ext cx="91455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Презентация" r:id="rId3" imgW="4570501" imgH="3427618" progId="PowerPoint.Show.12">
                  <p:embed/>
                </p:oleObj>
              </mc:Choice>
              <mc:Fallback>
                <p:oleObj name="Презентация" r:id="rId3" imgW="4570501" imgH="3427618" progId="PowerPoint.Show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55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068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325749"/>
              </p:ext>
            </p:extLst>
          </p:nvPr>
        </p:nvGraphicFramePr>
        <p:xfrm>
          <a:off x="0" y="198"/>
          <a:ext cx="9144794" cy="685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Презентация" r:id="rId3" imgW="4570501" imgH="3427618" progId="PowerPoint.Show.12">
                  <p:embed/>
                </p:oleObj>
              </mc:Choice>
              <mc:Fallback>
                <p:oleObj name="Презентация" r:id="rId3" imgW="457050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8"/>
                        <a:ext cx="9144794" cy="6857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08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ЧЕТЫРЁХУГОЛЬНИКИ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00372"/>
            <a:ext cx="6400800" cy="3286148"/>
          </a:xfrm>
        </p:spPr>
        <p:txBody>
          <a:bodyPr/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ВИДЫ ЧЕТЫРЁХУГОЛЬНИКОВ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СВОЙСТВА</a:t>
            </a:r>
          </a:p>
          <a:p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2996952"/>
            <a:ext cx="6400800" cy="328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smtClean="0">
                <a:solidFill>
                  <a:schemeClr val="tx2">
                    <a:lumMod val="75000"/>
                  </a:schemeClr>
                </a:solidFill>
              </a:rPr>
              <a:t>ВИДЫ ЧЕТЫРЁХУГОЛЬНИКОВ</a:t>
            </a:r>
          </a:p>
          <a:p>
            <a:r>
              <a:rPr lang="ru-RU" sz="4400" smtClean="0">
                <a:solidFill>
                  <a:schemeClr val="tx2">
                    <a:lumMod val="75000"/>
                  </a:schemeClr>
                </a:solidFill>
              </a:rPr>
              <a:t>СВОЙСТВА</a:t>
            </a:r>
          </a:p>
          <a:p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432418"/>
              </p:ext>
            </p:extLst>
          </p:nvPr>
        </p:nvGraphicFramePr>
        <p:xfrm>
          <a:off x="0" y="198"/>
          <a:ext cx="9144794" cy="685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Презентация" r:id="rId3" imgW="4136089" imgH="3099856" progId="PowerPoint.Show.12">
                  <p:embed/>
                </p:oleObj>
              </mc:Choice>
              <mc:Fallback>
                <p:oleObj name="Презентация" r:id="rId3" imgW="4136089" imgH="309985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98"/>
                        <a:ext cx="9144794" cy="6857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89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6186"/>
              </p:ext>
            </p:extLst>
          </p:nvPr>
        </p:nvGraphicFramePr>
        <p:xfrm>
          <a:off x="-265" y="0"/>
          <a:ext cx="914505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Презентация" r:id="rId3" imgW="4136089" imgH="3099856" progId="PowerPoint.Show.12">
                  <p:embed/>
                </p:oleObj>
              </mc:Choice>
              <mc:Fallback>
                <p:oleObj name="Презентация" r:id="rId3" imgW="4136089" imgH="309985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5" y="0"/>
                        <a:ext cx="914505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558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85728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ТРАПЕЦИЯ</a:t>
            </a:r>
            <a:endParaRPr lang="ru-RU" sz="5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43042" y="1714488"/>
            <a:ext cx="121444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285852" y="2643182"/>
            <a:ext cx="192882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2571736" y="2000240"/>
            <a:ext cx="928694" cy="3571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000100" y="2000240"/>
            <a:ext cx="928694" cy="3571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57884" y="1714488"/>
            <a:ext cx="121444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6750859" y="2035959"/>
            <a:ext cx="928694" cy="2857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179223" y="1964521"/>
            <a:ext cx="928694" cy="4286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429256" y="2643182"/>
            <a:ext cx="192882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571604" y="4572008"/>
            <a:ext cx="128588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2393141" y="5036355"/>
            <a:ext cx="92869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1214414" y="5500702"/>
            <a:ext cx="164307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928662" y="4857760"/>
            <a:ext cx="928694" cy="3571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786446" y="4643446"/>
            <a:ext cx="100013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00694" y="5500702"/>
            <a:ext cx="164307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 flipH="1" flipV="1">
            <a:off x="5214942" y="4929198"/>
            <a:ext cx="857256" cy="2857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V="1">
            <a:off x="6536545" y="4893479"/>
            <a:ext cx="857256" cy="3571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643570" y="5072074"/>
            <a:ext cx="135732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857884" y="1714488"/>
            <a:ext cx="1500198" cy="9286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 flipV="1">
            <a:off x="5429256" y="1714488"/>
            <a:ext cx="1643074" cy="9286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14414" y="14287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14612" y="135729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28662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14678" y="264318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86380" y="14287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42976" y="42862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86380" y="435769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5786" y="55007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72066" y="5500702"/>
            <a:ext cx="49054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29190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15206" y="142873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28926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858016" y="435769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57488" y="542926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29520" y="250030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215206" y="55007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00166" y="1071546"/>
            <a:ext cx="13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равнобокая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857884" y="1142984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Диагонали 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1357290" y="3929066"/>
            <a:ext cx="16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прямоугольная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4143372" y="357187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Средняя линия трапеции равна половине суммы длин её оснований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214942" y="478632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7072330" y="485776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143768" y="1142984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</a:t>
            </a:r>
            <a:r>
              <a:rPr lang="ru-RU" dirty="0" smtClean="0"/>
              <a:t> и</a:t>
            </a:r>
            <a:r>
              <a:rPr lang="en-US" dirty="0" smtClean="0"/>
              <a:t> BD</a:t>
            </a:r>
            <a:r>
              <a:rPr lang="ru-RU" dirty="0" smtClean="0"/>
              <a:t> равны.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0726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анные 1"/>
          <p:cNvSpPr/>
          <p:nvPr/>
        </p:nvSpPr>
        <p:spPr>
          <a:xfrm>
            <a:off x="1115616" y="1124744"/>
            <a:ext cx="7200800" cy="4176464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648" y="46531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  <a:r>
              <a:rPr lang="ru-RU" dirty="0" smtClean="0"/>
              <a:t>0°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1124744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112474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80212" y="4837802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3265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Найдите углы параллелограмма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349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1804457" y="1211943"/>
            <a:ext cx="6768752" cy="4752528"/>
          </a:xfrm>
          <a:prstGeom prst="trapezoi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>
            <a:stCxn id="2" idx="1"/>
            <a:endCxn id="2" idx="3"/>
          </p:cNvCxnSpPr>
          <p:nvPr/>
        </p:nvCxnSpPr>
        <p:spPr>
          <a:xfrm>
            <a:off x="2398523" y="3588207"/>
            <a:ext cx="55806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44008" y="7647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15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66184" y="6165304"/>
            <a:ext cx="64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23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62712" y="3284984"/>
            <a:ext cx="44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60648"/>
            <a:ext cx="760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Чему равна средняя линия трапеции?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275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619672" y="8367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1880" y="54868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835696" y="1010345"/>
            <a:ext cx="0" cy="38588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835696" y="4869160"/>
            <a:ext cx="7200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835696" y="1010345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292080" y="1010345"/>
            <a:ext cx="3744416" cy="38588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100392" y="44371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45°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292080" y="1010345"/>
            <a:ext cx="144016" cy="385881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32040" y="2939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44008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13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403648" y="26064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Определите высоту трапеции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794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данные 1"/>
          <p:cNvSpPr/>
          <p:nvPr/>
        </p:nvSpPr>
        <p:spPr>
          <a:xfrm>
            <a:off x="1426478" y="1124744"/>
            <a:ext cx="6529897" cy="5040560"/>
          </a:xfrm>
          <a:prstGeom prst="flowChartInputOutpu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  <a:prstDash val="lgDash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15719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ru-RU" sz="2400" dirty="0" smtClean="0"/>
              <a:t>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14127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kk-KZ" sz="2400" dirty="0"/>
              <a:t>3</a:t>
            </a:r>
            <a:r>
              <a:rPr lang="en-US" sz="2400" dirty="0" smtClean="0"/>
              <a:t>x</a:t>
            </a:r>
            <a:r>
              <a:rPr lang="ru-RU" dirty="0" smtClean="0"/>
              <a:t>°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4427984" y="3212976"/>
            <a:ext cx="36004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1691680" y="5661248"/>
            <a:ext cx="144016" cy="1440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935596" y="800708"/>
            <a:ext cx="144016" cy="720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5576" y="4046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Найдите углы ромба</a:t>
            </a:r>
            <a:endParaRPr lang="ru-RU" sz="240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699792" y="1124744"/>
            <a:ext cx="3960440" cy="5040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426478" y="1124744"/>
            <a:ext cx="6529897" cy="5040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687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122</Words>
  <Application>Microsoft Office PowerPoint</Application>
  <PresentationFormat>Экран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Презентация</vt:lpstr>
      <vt:lpstr>Четырёхугольники</vt:lpstr>
      <vt:lpstr>ЧЕТЫРЁХУГОЛЬНИКИ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Четырёхугольники</dc:title>
  <dc:creator>Gulek</dc:creator>
  <dc:description>Четырёхугольники</dc:description>
  <cp:lastModifiedBy>Гульнара</cp:lastModifiedBy>
  <cp:revision>42</cp:revision>
  <dcterms:created xsi:type="dcterms:W3CDTF">2011-10-07T14:39:22Z</dcterms:created>
  <dcterms:modified xsi:type="dcterms:W3CDTF">2012-05-05T19:21:05Z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Четырёхугольники</vt:lpwstr>
  </property>
  <property fmtid="{D5CDD505-2E9C-101B-9397-08002B2CF9AE}" pid="3" name="SlideDescription">
    <vt:lpwstr>Четырёхугольники</vt:lpwstr>
  </property>
</Properties>
</file>